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7"/>
    <p:restoredTop sz="94666"/>
  </p:normalViewPr>
  <p:slideViewPr>
    <p:cSldViewPr snapToGrid="0" snapToObjects="1">
      <p:cViewPr varScale="1">
        <p:scale>
          <a:sx n="106" d="100"/>
          <a:sy n="106" d="100"/>
        </p:scale>
        <p:origin x="2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98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4E22-C721-B641-A8BD-8A729B992B9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426E-9A3E-FB4A-B760-0884B6C3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B75-59B5-4B4D-8715-FD7ECE05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ER Simulation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FFAEF-270F-40F6-A85A-1722C5FB7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Ancel</a:t>
            </a:r>
            <a:r>
              <a:rPr lang="en-US" dirty="0"/>
              <a:t> Carson</a:t>
            </a:r>
          </a:p>
          <a:p>
            <a:r>
              <a:rPr lang="en-US" dirty="0"/>
              <a:t>Robert Zebe</a:t>
            </a:r>
          </a:p>
        </p:txBody>
      </p:sp>
    </p:spTree>
    <p:extLst>
      <p:ext uri="{BB962C8B-B14F-4D97-AF65-F5344CB8AC3E}">
        <p14:creationId xmlns:p14="http://schemas.microsoft.com/office/powerpoint/2010/main" val="23177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FF9C-619C-CA46-88D4-F59449A8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5482-9FB6-BD4C-8717-ADFD6ECC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check the boxes for the data fields that they want to modify and set them to their desired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8AE3E-640B-2740-B677-275B21A2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11" y="3430168"/>
            <a:ext cx="3733800" cy="29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D7FF-42F5-9941-A70C-AE58CE42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2DBA-138C-8848-9799-527442BD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this is mostly a place holder window. It will include details explaining how the program works and explain terminology that might be confusing.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7C9F0-6F22-4943-8949-7718A49F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67" y="3359897"/>
            <a:ext cx="3477186" cy="29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0AB-94B2-7545-9396-12842F8C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Timed Simulation is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D27E-D295-0A46-828C-F8FEFD71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Panel will appear and give a 10 minute graphical simulation of patients entering and leaving rooms.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8778D-DDF4-CA42-913D-539F1E7F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43" y="3320678"/>
            <a:ext cx="4209398" cy="33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471-6524-F041-91FF-5F55CE50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Instant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B853-FAF1-4445-B296-81C5222F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box will appear telling the user that simulation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56950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95C-7B0E-3A43-854C-4000BBC6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95A8-4A01-A14D-9BC8-2130A436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timed simulation and instant simulation will be formatted the same. The general idea is shown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30D77-08EC-9D4B-BC2C-50531A1C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10" y="3113789"/>
            <a:ext cx="3584389" cy="35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0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{5D4B5BBF-4874-3E4D-B922-1FDC5183FF9F}tf10001122</Template>
  <TotalTime>45</TotalTime>
  <Words>122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Hospital ER Simulation Prototype</vt:lpstr>
      <vt:lpstr>Beginning Panel</vt:lpstr>
      <vt:lpstr>Help Panel</vt:lpstr>
      <vt:lpstr>If Timed Simulation is chosen</vt:lpstr>
      <vt:lpstr>If Instant Simulation</vt:lpstr>
      <vt:lpstr>Results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ER Simulation Prototype</dc:title>
  <dc:creator>Microsoft Office User</dc:creator>
  <cp:lastModifiedBy>Ancel Carson</cp:lastModifiedBy>
  <cp:revision>2</cp:revision>
  <dcterms:created xsi:type="dcterms:W3CDTF">2019-02-12T01:47:06Z</dcterms:created>
  <dcterms:modified xsi:type="dcterms:W3CDTF">2019-02-12T02:34:47Z</dcterms:modified>
</cp:coreProperties>
</file>