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7" r:id="rId3"/>
    <p:sldId id="278" r:id="rId4"/>
    <p:sldId id="279" r:id="rId5"/>
    <p:sldId id="280" r:id="rId6"/>
    <p:sldId id="281" r:id="rId7"/>
    <p:sldId id="282" r:id="rId8"/>
    <p:sldId id="283" r:id="rId9"/>
    <p:sldId id="348" r:id="rId10"/>
    <p:sldId id="349"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1341D9-D795-43FB-949D-76580C5DEFF9}">
          <p14:sldIdLst>
            <p14:sldId id="256"/>
            <p14:sldId id="277"/>
            <p14:sldId id="278"/>
            <p14:sldId id="279"/>
            <p14:sldId id="280"/>
            <p14:sldId id="281"/>
            <p14:sldId id="282"/>
            <p14:sldId id="283"/>
            <p14:sldId id="348"/>
            <p14:sldId id="349"/>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B068D-0A0E-4886-8C02-C13E6BCA6703}" v="13" dt="2020-01-05T05:44:39.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8919" autoAdjust="0"/>
  </p:normalViewPr>
  <p:slideViewPr>
    <p:cSldViewPr snapToGrid="0">
      <p:cViewPr varScale="1">
        <p:scale>
          <a:sx n="35" d="100"/>
          <a:sy n="35" d="100"/>
        </p:scale>
        <p:origin x="74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 Lim" userId="e0b4b5e171e1c1c6" providerId="LiveId" clId="{06A44E0B-A049-485A-8B11-9E95F7CBA9F7}"/>
    <pc:docChg chg="custSel mod addSld delSld modSld modSection">
      <pc:chgData name="Doug Lim" userId="e0b4b5e171e1c1c6" providerId="LiveId" clId="{06A44E0B-A049-485A-8B11-9E95F7CBA9F7}" dt="2019-01-17T22:39:14.578" v="39" actId="26606"/>
      <pc:docMkLst>
        <pc:docMk/>
      </pc:docMkLst>
      <pc:sldChg chg="addSp modSp mod setBg">
        <pc:chgData name="Doug Lim" userId="e0b4b5e171e1c1c6" providerId="LiveId" clId="{06A44E0B-A049-485A-8B11-9E95F7CBA9F7}" dt="2019-01-17T22:32:08.750" v="2" actId="26606"/>
        <pc:sldMkLst>
          <pc:docMk/>
          <pc:sldMk cId="3494538577" sldId="283"/>
        </pc:sldMkLst>
        <pc:spChg chg="mod">
          <ac:chgData name="Doug Lim" userId="e0b4b5e171e1c1c6" providerId="LiveId" clId="{06A44E0B-A049-485A-8B11-9E95F7CBA9F7}" dt="2019-01-17T22:32:08.750" v="2" actId="26606"/>
          <ac:spMkLst>
            <pc:docMk/>
            <pc:sldMk cId="3494538577" sldId="283"/>
            <ac:spMk id="2" creationId="{8A2488F1-8369-46E9-90D2-F0ECE244C161}"/>
          </ac:spMkLst>
        </pc:spChg>
        <pc:spChg chg="mod">
          <ac:chgData name="Doug Lim" userId="e0b4b5e171e1c1c6" providerId="LiveId" clId="{06A44E0B-A049-485A-8B11-9E95F7CBA9F7}" dt="2019-01-17T22:32:08.750" v="2" actId="26606"/>
          <ac:spMkLst>
            <pc:docMk/>
            <pc:sldMk cId="3494538577" sldId="283"/>
            <ac:spMk id="3" creationId="{F93F5E62-E460-4031-B880-EF8E32DA81E7}"/>
          </ac:spMkLst>
        </pc:spChg>
        <pc:spChg chg="add">
          <ac:chgData name="Doug Lim" userId="e0b4b5e171e1c1c6" providerId="LiveId" clId="{06A44E0B-A049-485A-8B11-9E95F7CBA9F7}" dt="2019-01-17T22:32:08.750" v="2" actId="26606"/>
          <ac:spMkLst>
            <pc:docMk/>
            <pc:sldMk cId="3494538577" sldId="283"/>
            <ac:spMk id="8" creationId="{8D70B121-56F4-4848-B38B-182089D909FA}"/>
          </ac:spMkLst>
        </pc:spChg>
        <pc:cxnChg chg="add">
          <ac:chgData name="Doug Lim" userId="e0b4b5e171e1c1c6" providerId="LiveId" clId="{06A44E0B-A049-485A-8B11-9E95F7CBA9F7}" dt="2019-01-17T22:32:08.750" v="2" actId="26606"/>
          <ac:cxnSpMkLst>
            <pc:docMk/>
            <pc:sldMk cId="3494538577" sldId="283"/>
            <ac:cxnSpMk id="10" creationId="{2D72A2C9-F3CA-4216-8BAD-FA4C970C3C4E}"/>
          </ac:cxnSpMkLst>
        </pc:cxnChg>
      </pc:sldChg>
      <pc:sldChg chg="modSp add del">
        <pc:chgData name="Doug Lim" userId="e0b4b5e171e1c1c6" providerId="LiveId" clId="{06A44E0B-A049-485A-8B11-9E95F7CBA9F7}" dt="2019-01-17T22:36:12.134" v="18" actId="2696"/>
        <pc:sldMkLst>
          <pc:docMk/>
          <pc:sldMk cId="1198457565" sldId="284"/>
        </pc:sldMkLst>
        <pc:spChg chg="mod">
          <ac:chgData name="Doug Lim" userId="e0b4b5e171e1c1c6" providerId="LiveId" clId="{06A44E0B-A049-485A-8B11-9E95F7CBA9F7}" dt="2019-01-17T22:35:36.992" v="16"/>
          <ac:spMkLst>
            <pc:docMk/>
            <pc:sldMk cId="1198457565" sldId="284"/>
            <ac:spMk id="2" creationId="{C4375989-FFC5-40C6-B6CD-1436EADBB88F}"/>
          </ac:spMkLst>
        </pc:spChg>
      </pc:sldChg>
      <pc:sldChg chg="addSp modSp add mod setBg">
        <pc:chgData name="Doug Lim" userId="e0b4b5e171e1c1c6" providerId="LiveId" clId="{06A44E0B-A049-485A-8B11-9E95F7CBA9F7}" dt="2019-01-17T22:34:26.168" v="15" actId="5793"/>
        <pc:sldMkLst>
          <pc:docMk/>
          <pc:sldMk cId="3648196391" sldId="285"/>
        </pc:sldMkLst>
        <pc:spChg chg="mod">
          <ac:chgData name="Doug Lim" userId="e0b4b5e171e1c1c6" providerId="LiveId" clId="{06A44E0B-A049-485A-8B11-9E95F7CBA9F7}" dt="2019-01-17T22:34:18.826" v="14" actId="26606"/>
          <ac:spMkLst>
            <pc:docMk/>
            <pc:sldMk cId="3648196391" sldId="285"/>
            <ac:spMk id="2" creationId="{734C5020-7498-4538-B0E8-EDBC02DD3A82}"/>
          </ac:spMkLst>
        </pc:spChg>
        <pc:spChg chg="mod">
          <ac:chgData name="Doug Lim" userId="e0b4b5e171e1c1c6" providerId="LiveId" clId="{06A44E0B-A049-485A-8B11-9E95F7CBA9F7}" dt="2019-01-17T22:34:26.168" v="15" actId="5793"/>
          <ac:spMkLst>
            <pc:docMk/>
            <pc:sldMk cId="3648196391" sldId="285"/>
            <ac:spMk id="3" creationId="{2AF11CBE-D38C-4BC7-923C-2ED81BD7D9E4}"/>
          </ac:spMkLst>
        </pc:spChg>
        <pc:spChg chg="add">
          <ac:chgData name="Doug Lim" userId="e0b4b5e171e1c1c6" providerId="LiveId" clId="{06A44E0B-A049-485A-8B11-9E95F7CBA9F7}" dt="2019-01-17T22:34:18.826" v="14" actId="26606"/>
          <ac:spMkLst>
            <pc:docMk/>
            <pc:sldMk cId="3648196391" sldId="285"/>
            <ac:spMk id="8" creationId="{8D70B121-56F4-4848-B38B-182089D909FA}"/>
          </ac:spMkLst>
        </pc:spChg>
        <pc:cxnChg chg="add">
          <ac:chgData name="Doug Lim" userId="e0b4b5e171e1c1c6" providerId="LiveId" clId="{06A44E0B-A049-485A-8B11-9E95F7CBA9F7}" dt="2019-01-17T22:34:18.826" v="14" actId="26606"/>
          <ac:cxnSpMkLst>
            <pc:docMk/>
            <pc:sldMk cId="3648196391" sldId="285"/>
            <ac:cxnSpMk id="10" creationId="{2D72A2C9-F3CA-4216-8BAD-FA4C970C3C4E}"/>
          </ac:cxnSpMkLst>
        </pc:cxnChg>
      </pc:sldChg>
      <pc:sldChg chg="addSp modSp add mod setBg">
        <pc:chgData name="Doug Lim" userId="e0b4b5e171e1c1c6" providerId="LiveId" clId="{06A44E0B-A049-485A-8B11-9E95F7CBA9F7}" dt="2019-01-17T22:37:33.206" v="33" actId="12"/>
        <pc:sldMkLst>
          <pc:docMk/>
          <pc:sldMk cId="0" sldId="348"/>
        </pc:sldMkLst>
        <pc:spChg chg="mod ord">
          <ac:chgData name="Doug Lim" userId="e0b4b5e171e1c1c6" providerId="LiveId" clId="{06A44E0B-A049-485A-8B11-9E95F7CBA9F7}" dt="2019-01-17T22:37:33.206" v="33" actId="12"/>
          <ac:spMkLst>
            <pc:docMk/>
            <pc:sldMk cId="0" sldId="348"/>
            <ac:spMk id="11267" creationId="{B9B11713-6909-446A-8F8D-F0AB57CD9A4D}"/>
          </ac:spMkLst>
        </pc:spChg>
        <pc:spChg chg="mod">
          <ac:chgData name="Doug Lim" userId="e0b4b5e171e1c1c6" providerId="LiveId" clId="{06A44E0B-A049-485A-8B11-9E95F7CBA9F7}" dt="2019-01-17T22:36:40.149" v="20" actId="26606"/>
          <ac:spMkLst>
            <pc:docMk/>
            <pc:sldMk cId="0" sldId="348"/>
            <ac:spMk id="13314" creationId="{700916A9-5098-4676-B3F0-423B0B4E20C9}"/>
          </ac:spMkLst>
        </pc:spChg>
        <pc:picChg chg="mod">
          <ac:chgData name="Doug Lim" userId="e0b4b5e171e1c1c6" providerId="LiveId" clId="{06A44E0B-A049-485A-8B11-9E95F7CBA9F7}" dt="2019-01-17T22:36:40.149" v="20" actId="26606"/>
          <ac:picMkLst>
            <pc:docMk/>
            <pc:sldMk cId="0" sldId="348"/>
            <ac:picMk id="13316" creationId="{BFB73830-86AE-45BA-8B3B-29EDBAA2DE3B}"/>
          </ac:picMkLst>
        </pc:picChg>
        <pc:cxnChg chg="add">
          <ac:chgData name="Doug Lim" userId="e0b4b5e171e1c1c6" providerId="LiveId" clId="{06A44E0B-A049-485A-8B11-9E95F7CBA9F7}" dt="2019-01-17T22:36:40.149" v="20" actId="26606"/>
          <ac:cxnSpMkLst>
            <pc:docMk/>
            <pc:sldMk cId="0" sldId="348"/>
            <ac:cxnSpMk id="137" creationId="{A7F400EE-A8A5-48AF-B4D6-291B52C6F0B0}"/>
          </ac:cxnSpMkLst>
        </pc:cxnChg>
      </pc:sldChg>
      <pc:sldChg chg="addSp delSp modSp add mod setBg">
        <pc:chgData name="Doug Lim" userId="e0b4b5e171e1c1c6" providerId="LiveId" clId="{06A44E0B-A049-485A-8B11-9E95F7CBA9F7}" dt="2019-01-17T22:39:14.578" v="39" actId="26606"/>
        <pc:sldMkLst>
          <pc:docMk/>
          <pc:sldMk cId="1041565651" sldId="349"/>
        </pc:sldMkLst>
        <pc:spChg chg="mod">
          <ac:chgData name="Doug Lim" userId="e0b4b5e171e1c1c6" providerId="LiveId" clId="{06A44E0B-A049-485A-8B11-9E95F7CBA9F7}" dt="2019-01-17T22:39:14.578" v="39" actId="26606"/>
          <ac:spMkLst>
            <pc:docMk/>
            <pc:sldMk cId="1041565651" sldId="349"/>
            <ac:spMk id="2" creationId="{93BB843A-022C-4C25-9527-473D90F776CB}"/>
          </ac:spMkLst>
        </pc:spChg>
        <pc:spChg chg="del mod">
          <ac:chgData name="Doug Lim" userId="e0b4b5e171e1c1c6" providerId="LiveId" clId="{06A44E0B-A049-485A-8B11-9E95F7CBA9F7}" dt="2019-01-17T22:39:14.578" v="39" actId="26606"/>
          <ac:spMkLst>
            <pc:docMk/>
            <pc:sldMk cId="1041565651" sldId="349"/>
            <ac:spMk id="3" creationId="{33736D28-4040-482B-B896-5444D259FE7F}"/>
          </ac:spMkLst>
        </pc:spChg>
        <pc:spChg chg="add">
          <ac:chgData name="Doug Lim" userId="e0b4b5e171e1c1c6" providerId="LiveId" clId="{06A44E0B-A049-485A-8B11-9E95F7CBA9F7}" dt="2019-01-17T22:39:14.578" v="39" actId="26606"/>
          <ac:spMkLst>
            <pc:docMk/>
            <pc:sldMk cId="1041565651" sldId="349"/>
            <ac:spMk id="10" creationId="{46C2E80F-49A6-4372-B103-219D417A55ED}"/>
          </ac:spMkLst>
        </pc:spChg>
        <pc:graphicFrameChg chg="add">
          <ac:chgData name="Doug Lim" userId="e0b4b5e171e1c1c6" providerId="LiveId" clId="{06A44E0B-A049-485A-8B11-9E95F7CBA9F7}" dt="2019-01-17T22:39:14.578" v="39" actId="26606"/>
          <ac:graphicFrameMkLst>
            <pc:docMk/>
            <pc:sldMk cId="1041565651" sldId="349"/>
            <ac:graphicFrameMk id="5" creationId="{CB879F40-E43E-4D00-A777-1D8FAD2A737C}"/>
          </ac:graphicFrameMkLst>
        </pc:graphicFrameChg>
      </pc:sldChg>
    </pc:docChg>
  </pc:docChgLst>
  <pc:docChgLst>
    <pc:chgData name="Douglas Lim" userId="411c515a-09cc-407f-ae25-324c0f3b93af" providerId="ADAL" clId="{437B068D-0A0E-4886-8C02-C13E6BCA6703}"/>
    <pc:docChg chg="undo custSel mod delSld modSld modSection">
      <pc:chgData name="Douglas Lim" userId="411c515a-09cc-407f-ae25-324c0f3b93af" providerId="ADAL" clId="{437B068D-0A0E-4886-8C02-C13E6BCA6703}" dt="2020-01-05T05:29:14.872" v="29" actId="26606"/>
      <pc:docMkLst>
        <pc:docMk/>
      </pc:docMkLst>
      <pc:sldChg chg="modSp mod">
        <pc:chgData name="Douglas Lim" userId="411c515a-09cc-407f-ae25-324c0f3b93af" providerId="ADAL" clId="{437B068D-0A0E-4886-8C02-C13E6BCA6703}" dt="2020-01-04T05:51:53.997" v="14" actId="255"/>
        <pc:sldMkLst>
          <pc:docMk/>
          <pc:sldMk cId="2653363723" sldId="256"/>
        </pc:sldMkLst>
        <pc:spChg chg="mod">
          <ac:chgData name="Douglas Lim" userId="411c515a-09cc-407f-ae25-324c0f3b93af" providerId="ADAL" clId="{437B068D-0A0E-4886-8C02-C13E6BCA6703}" dt="2020-01-04T05:51:36.574" v="12" actId="27636"/>
          <ac:spMkLst>
            <pc:docMk/>
            <pc:sldMk cId="2653363723" sldId="256"/>
            <ac:spMk id="2" creationId="{22C0B7AE-F4AB-4F29-AF18-C7E6BEDE1CC7}"/>
          </ac:spMkLst>
        </pc:spChg>
        <pc:spChg chg="mod">
          <ac:chgData name="Douglas Lim" userId="411c515a-09cc-407f-ae25-324c0f3b93af" providerId="ADAL" clId="{437B068D-0A0E-4886-8C02-C13E6BCA6703}" dt="2020-01-04T05:51:53.997" v="14" actId="255"/>
          <ac:spMkLst>
            <pc:docMk/>
            <pc:sldMk cId="2653363723" sldId="256"/>
            <ac:spMk id="3" creationId="{8455284E-B25F-497B-8CD8-A303430798BC}"/>
          </ac:spMkLst>
        </pc:spChg>
      </pc:sldChg>
      <pc:sldChg chg="del">
        <pc:chgData name="Douglas Lim" userId="411c515a-09cc-407f-ae25-324c0f3b93af" providerId="ADAL" clId="{437B068D-0A0E-4886-8C02-C13E6BCA6703}" dt="2020-01-04T05:52:56.272" v="16" actId="47"/>
        <pc:sldMkLst>
          <pc:docMk/>
          <pc:sldMk cId="3836756117" sldId="270"/>
        </pc:sldMkLst>
      </pc:sldChg>
      <pc:sldChg chg="del">
        <pc:chgData name="Douglas Lim" userId="411c515a-09cc-407f-ae25-324c0f3b93af" providerId="ADAL" clId="{437B068D-0A0E-4886-8C02-C13E6BCA6703}" dt="2020-01-04T05:52:57.708" v="17" actId="47"/>
        <pc:sldMkLst>
          <pc:docMk/>
          <pc:sldMk cId="1288595492" sldId="271"/>
        </pc:sldMkLst>
      </pc:sldChg>
      <pc:sldChg chg="del">
        <pc:chgData name="Douglas Lim" userId="411c515a-09cc-407f-ae25-324c0f3b93af" providerId="ADAL" clId="{437B068D-0A0E-4886-8C02-C13E6BCA6703}" dt="2020-01-04T05:52:58.615" v="18" actId="47"/>
        <pc:sldMkLst>
          <pc:docMk/>
          <pc:sldMk cId="3734315843" sldId="272"/>
        </pc:sldMkLst>
      </pc:sldChg>
      <pc:sldChg chg="del">
        <pc:chgData name="Douglas Lim" userId="411c515a-09cc-407f-ae25-324c0f3b93af" providerId="ADAL" clId="{437B068D-0A0E-4886-8C02-C13E6BCA6703}" dt="2020-01-04T05:53:01.590" v="19" actId="47"/>
        <pc:sldMkLst>
          <pc:docMk/>
          <pc:sldMk cId="784966764" sldId="273"/>
        </pc:sldMkLst>
      </pc:sldChg>
      <pc:sldChg chg="del">
        <pc:chgData name="Douglas Lim" userId="411c515a-09cc-407f-ae25-324c0f3b93af" providerId="ADAL" clId="{437B068D-0A0E-4886-8C02-C13E6BCA6703}" dt="2020-01-04T05:53:03.265" v="20" actId="47"/>
        <pc:sldMkLst>
          <pc:docMk/>
          <pc:sldMk cId="1690466541" sldId="274"/>
        </pc:sldMkLst>
      </pc:sldChg>
      <pc:sldChg chg="del">
        <pc:chgData name="Douglas Lim" userId="411c515a-09cc-407f-ae25-324c0f3b93af" providerId="ADAL" clId="{437B068D-0A0E-4886-8C02-C13E6BCA6703}" dt="2020-01-04T05:53:04.254" v="21" actId="47"/>
        <pc:sldMkLst>
          <pc:docMk/>
          <pc:sldMk cId="1205309936" sldId="275"/>
        </pc:sldMkLst>
      </pc:sldChg>
      <pc:sldChg chg="del">
        <pc:chgData name="Douglas Lim" userId="411c515a-09cc-407f-ae25-324c0f3b93af" providerId="ADAL" clId="{437B068D-0A0E-4886-8C02-C13E6BCA6703}" dt="2020-01-04T05:53:05.493" v="22" actId="47"/>
        <pc:sldMkLst>
          <pc:docMk/>
          <pc:sldMk cId="3061608173" sldId="276"/>
        </pc:sldMkLst>
      </pc:sldChg>
      <pc:sldChg chg="addSp delSp modSp mod">
        <pc:chgData name="Douglas Lim" userId="411c515a-09cc-407f-ae25-324c0f3b93af" providerId="ADAL" clId="{437B068D-0A0E-4886-8C02-C13E6BCA6703}" dt="2020-01-04T05:53:19.968" v="23" actId="26606"/>
        <pc:sldMkLst>
          <pc:docMk/>
          <pc:sldMk cId="3151048427" sldId="277"/>
        </pc:sldMkLst>
        <pc:spChg chg="del">
          <ac:chgData name="Douglas Lim" userId="411c515a-09cc-407f-ae25-324c0f3b93af" providerId="ADAL" clId="{437B068D-0A0E-4886-8C02-C13E6BCA6703}" dt="2020-01-04T05:53:19.968" v="23" actId="26606"/>
          <ac:spMkLst>
            <pc:docMk/>
            <pc:sldMk cId="3151048427" sldId="277"/>
            <ac:spMk id="10" creationId="{46C2E80F-49A6-4372-B103-219D417A55ED}"/>
          </ac:spMkLst>
        </pc:spChg>
        <pc:spChg chg="add">
          <ac:chgData name="Douglas Lim" userId="411c515a-09cc-407f-ae25-324c0f3b93af" providerId="ADAL" clId="{437B068D-0A0E-4886-8C02-C13E6BCA6703}" dt="2020-01-04T05:53:19.968" v="23" actId="26606"/>
          <ac:spMkLst>
            <pc:docMk/>
            <pc:sldMk cId="3151048427" sldId="277"/>
            <ac:spMk id="15" creationId="{46C2E80F-49A6-4372-B103-219D417A55ED}"/>
          </ac:spMkLst>
        </pc:spChg>
        <pc:graphicFrameChg chg="mod modGraphic">
          <ac:chgData name="Douglas Lim" userId="411c515a-09cc-407f-ae25-324c0f3b93af" providerId="ADAL" clId="{437B068D-0A0E-4886-8C02-C13E6BCA6703}" dt="2020-01-04T05:53:19.968" v="23" actId="26606"/>
          <ac:graphicFrameMkLst>
            <pc:docMk/>
            <pc:sldMk cId="3151048427" sldId="277"/>
            <ac:graphicFrameMk id="5" creationId="{8226C707-27F4-4BA7-B467-C77346B4878E}"/>
          </ac:graphicFrameMkLst>
        </pc:graphicFrameChg>
      </pc:sldChg>
      <pc:sldChg chg="addSp delSp modSp mod">
        <pc:chgData name="Douglas Lim" userId="411c515a-09cc-407f-ae25-324c0f3b93af" providerId="ADAL" clId="{437B068D-0A0E-4886-8C02-C13E6BCA6703}" dt="2020-01-04T05:54:12.146" v="24" actId="26606"/>
        <pc:sldMkLst>
          <pc:docMk/>
          <pc:sldMk cId="3062344423" sldId="279"/>
        </pc:sldMkLst>
        <pc:spChg chg="del">
          <ac:chgData name="Douglas Lim" userId="411c515a-09cc-407f-ae25-324c0f3b93af" providerId="ADAL" clId="{437B068D-0A0E-4886-8C02-C13E6BCA6703}" dt="2020-01-04T05:54:12.146" v="24" actId="26606"/>
          <ac:spMkLst>
            <pc:docMk/>
            <pc:sldMk cId="3062344423" sldId="279"/>
            <ac:spMk id="18" creationId="{46C2E80F-49A6-4372-B103-219D417A55ED}"/>
          </ac:spMkLst>
        </pc:spChg>
        <pc:spChg chg="add">
          <ac:chgData name="Douglas Lim" userId="411c515a-09cc-407f-ae25-324c0f3b93af" providerId="ADAL" clId="{437B068D-0A0E-4886-8C02-C13E6BCA6703}" dt="2020-01-04T05:54:12.146" v="24" actId="26606"/>
          <ac:spMkLst>
            <pc:docMk/>
            <pc:sldMk cId="3062344423" sldId="279"/>
            <ac:spMk id="24" creationId="{46C2E80F-49A6-4372-B103-219D417A55ED}"/>
          </ac:spMkLst>
        </pc:spChg>
        <pc:graphicFrameChg chg="mod modGraphic">
          <ac:chgData name="Douglas Lim" userId="411c515a-09cc-407f-ae25-324c0f3b93af" providerId="ADAL" clId="{437B068D-0A0E-4886-8C02-C13E6BCA6703}" dt="2020-01-04T05:54:12.146" v="24" actId="26606"/>
          <ac:graphicFrameMkLst>
            <pc:docMk/>
            <pc:sldMk cId="3062344423" sldId="279"/>
            <ac:graphicFrameMk id="19" creationId="{2A22A2B3-5E3C-4B29-862F-0B9DBFF001EC}"/>
          </ac:graphicFrameMkLst>
        </pc:graphicFrameChg>
      </pc:sldChg>
      <pc:sldChg chg="addSp delSp modSp mod">
        <pc:chgData name="Douglas Lim" userId="411c515a-09cc-407f-ae25-324c0f3b93af" providerId="ADAL" clId="{437B068D-0A0E-4886-8C02-C13E6BCA6703}" dt="2020-01-05T05:21:18.320" v="27" actId="26606"/>
        <pc:sldMkLst>
          <pc:docMk/>
          <pc:sldMk cId="1213288574" sldId="280"/>
        </pc:sldMkLst>
        <pc:spChg chg="add del">
          <ac:chgData name="Douglas Lim" userId="411c515a-09cc-407f-ae25-324c0f3b93af" providerId="ADAL" clId="{437B068D-0A0E-4886-8C02-C13E6BCA6703}" dt="2020-01-05T05:21:18.320" v="27" actId="26606"/>
          <ac:spMkLst>
            <pc:docMk/>
            <pc:sldMk cId="1213288574" sldId="280"/>
            <ac:spMk id="15" creationId="{46C2E80F-49A6-4372-B103-219D417A55ED}"/>
          </ac:spMkLst>
        </pc:spChg>
        <pc:spChg chg="add">
          <ac:chgData name="Douglas Lim" userId="411c515a-09cc-407f-ae25-324c0f3b93af" providerId="ADAL" clId="{437B068D-0A0E-4886-8C02-C13E6BCA6703}" dt="2020-01-05T05:21:18.320" v="27" actId="26606"/>
          <ac:spMkLst>
            <pc:docMk/>
            <pc:sldMk cId="1213288574" sldId="280"/>
            <ac:spMk id="20" creationId="{46C2E80F-49A6-4372-B103-219D417A55ED}"/>
          </ac:spMkLst>
        </pc:spChg>
        <pc:spChg chg="add del">
          <ac:chgData name="Douglas Lim" userId="411c515a-09cc-407f-ae25-324c0f3b93af" providerId="ADAL" clId="{437B068D-0A0E-4886-8C02-C13E6BCA6703}" dt="2020-01-05T05:21:16.717" v="26" actId="26606"/>
          <ac:spMkLst>
            <pc:docMk/>
            <pc:sldMk cId="1213288574" sldId="280"/>
            <ac:spMk id="23" creationId="{46C2E80F-49A6-4372-B103-219D417A55ED}"/>
          </ac:spMkLst>
        </pc:spChg>
        <pc:graphicFrameChg chg="mod modGraphic">
          <ac:chgData name="Douglas Lim" userId="411c515a-09cc-407f-ae25-324c0f3b93af" providerId="ADAL" clId="{437B068D-0A0E-4886-8C02-C13E6BCA6703}" dt="2020-01-05T05:21:18.320" v="27" actId="26606"/>
          <ac:graphicFrameMkLst>
            <pc:docMk/>
            <pc:sldMk cId="1213288574" sldId="280"/>
            <ac:graphicFrameMk id="18" creationId="{8A0F8493-309F-4DCF-8457-C498BD1E1701}"/>
          </ac:graphicFrameMkLst>
        </pc:graphicFrameChg>
      </pc:sldChg>
      <pc:sldChg chg="del">
        <pc:chgData name="Douglas Lim" userId="411c515a-09cc-407f-ae25-324c0f3b93af" providerId="ADAL" clId="{437B068D-0A0E-4886-8C02-C13E6BCA6703}" dt="2020-01-04T05:52:36.950" v="15" actId="47"/>
        <pc:sldMkLst>
          <pc:docMk/>
          <pc:sldMk cId="3648196391" sldId="285"/>
        </pc:sldMkLst>
      </pc:sldChg>
      <pc:sldChg chg="addSp delSp modSp mod">
        <pc:chgData name="Douglas Lim" userId="411c515a-09cc-407f-ae25-324c0f3b93af" providerId="ADAL" clId="{437B068D-0A0E-4886-8C02-C13E6BCA6703}" dt="2020-01-05T05:23:52.709" v="28" actId="26606"/>
        <pc:sldMkLst>
          <pc:docMk/>
          <pc:sldMk cId="1041565651" sldId="349"/>
        </pc:sldMkLst>
        <pc:spChg chg="del">
          <ac:chgData name="Douglas Lim" userId="411c515a-09cc-407f-ae25-324c0f3b93af" providerId="ADAL" clId="{437B068D-0A0E-4886-8C02-C13E6BCA6703}" dt="2020-01-05T05:23:52.709" v="28" actId="26606"/>
          <ac:spMkLst>
            <pc:docMk/>
            <pc:sldMk cId="1041565651" sldId="349"/>
            <ac:spMk id="10" creationId="{46C2E80F-49A6-4372-B103-219D417A55ED}"/>
          </ac:spMkLst>
        </pc:spChg>
        <pc:spChg chg="add">
          <ac:chgData name="Douglas Lim" userId="411c515a-09cc-407f-ae25-324c0f3b93af" providerId="ADAL" clId="{437B068D-0A0E-4886-8C02-C13E6BCA6703}" dt="2020-01-05T05:23:52.709" v="28" actId="26606"/>
          <ac:spMkLst>
            <pc:docMk/>
            <pc:sldMk cId="1041565651" sldId="349"/>
            <ac:spMk id="15" creationId="{46C2E80F-49A6-4372-B103-219D417A55ED}"/>
          </ac:spMkLst>
        </pc:spChg>
        <pc:graphicFrameChg chg="mod modGraphic">
          <ac:chgData name="Douglas Lim" userId="411c515a-09cc-407f-ae25-324c0f3b93af" providerId="ADAL" clId="{437B068D-0A0E-4886-8C02-C13E6BCA6703}" dt="2020-01-05T05:23:52.709" v="28" actId="26606"/>
          <ac:graphicFrameMkLst>
            <pc:docMk/>
            <pc:sldMk cId="1041565651" sldId="349"/>
            <ac:graphicFrameMk id="5" creationId="{CB879F40-E43E-4D00-A777-1D8FAD2A737C}"/>
          </ac:graphicFrameMkLst>
        </pc:graphicFrameChg>
      </pc:sldChg>
      <pc:sldChg chg="addSp delSp modSp mod">
        <pc:chgData name="Douglas Lim" userId="411c515a-09cc-407f-ae25-324c0f3b93af" providerId="ADAL" clId="{437B068D-0A0E-4886-8C02-C13E6BCA6703}" dt="2020-01-05T05:29:14.872" v="29" actId="26606"/>
        <pc:sldMkLst>
          <pc:docMk/>
          <pc:sldMk cId="273749724" sldId="360"/>
        </pc:sldMkLst>
        <pc:spChg chg="del">
          <ac:chgData name="Douglas Lim" userId="411c515a-09cc-407f-ae25-324c0f3b93af" providerId="ADAL" clId="{437B068D-0A0E-4886-8C02-C13E6BCA6703}" dt="2020-01-05T05:29:14.872" v="29" actId="26606"/>
          <ac:spMkLst>
            <pc:docMk/>
            <pc:sldMk cId="273749724" sldId="360"/>
            <ac:spMk id="10" creationId="{46C2E80F-49A6-4372-B103-219D417A55ED}"/>
          </ac:spMkLst>
        </pc:spChg>
        <pc:spChg chg="add">
          <ac:chgData name="Douglas Lim" userId="411c515a-09cc-407f-ae25-324c0f3b93af" providerId="ADAL" clId="{437B068D-0A0E-4886-8C02-C13E6BCA6703}" dt="2020-01-05T05:29:14.872" v="29" actId="26606"/>
          <ac:spMkLst>
            <pc:docMk/>
            <pc:sldMk cId="273749724" sldId="360"/>
            <ac:spMk id="15" creationId="{46C2E80F-49A6-4372-B103-219D417A55ED}"/>
          </ac:spMkLst>
        </pc:spChg>
        <pc:graphicFrameChg chg="mod modGraphic">
          <ac:chgData name="Douglas Lim" userId="411c515a-09cc-407f-ae25-324c0f3b93af" providerId="ADAL" clId="{437B068D-0A0E-4886-8C02-C13E6BCA6703}" dt="2020-01-05T05:29:14.872" v="29" actId="26606"/>
          <ac:graphicFrameMkLst>
            <pc:docMk/>
            <pc:sldMk cId="273749724" sldId="360"/>
            <ac:graphicFrameMk id="5" creationId="{80C24367-DB67-4B19-872C-01BDD122C1E0}"/>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07F22-0E4A-4F56-9007-938FD0F562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84F71EA-AB04-4544-9BE0-FB6BF62BF431}">
      <dgm:prSet/>
      <dgm:spPr/>
      <dgm:t>
        <a:bodyPr/>
        <a:lstStyle/>
        <a:p>
          <a:pPr>
            <a:lnSpc>
              <a:spcPct val="100000"/>
            </a:lnSpc>
          </a:pPr>
          <a:r>
            <a:rPr lang="en-US"/>
            <a:t>To describe the services an operating system provides to users, processes, and other systems</a:t>
          </a:r>
        </a:p>
      </dgm:t>
    </dgm:pt>
    <dgm:pt modelId="{5F29C4CB-8A48-47B5-916C-98A24397EB53}" type="parTrans" cxnId="{593D2584-30A5-4A01-A10C-E1388A1A9B38}">
      <dgm:prSet/>
      <dgm:spPr/>
      <dgm:t>
        <a:bodyPr/>
        <a:lstStyle/>
        <a:p>
          <a:endParaRPr lang="en-US"/>
        </a:p>
      </dgm:t>
    </dgm:pt>
    <dgm:pt modelId="{5EEEE88E-F9BC-4CB7-9254-148F78134389}" type="sibTrans" cxnId="{593D2584-30A5-4A01-A10C-E1388A1A9B38}">
      <dgm:prSet/>
      <dgm:spPr/>
      <dgm:t>
        <a:bodyPr/>
        <a:lstStyle/>
        <a:p>
          <a:endParaRPr lang="en-US"/>
        </a:p>
      </dgm:t>
    </dgm:pt>
    <dgm:pt modelId="{1BE70E23-83D4-4879-9947-DFE705AA723D}">
      <dgm:prSet/>
      <dgm:spPr/>
      <dgm:t>
        <a:bodyPr/>
        <a:lstStyle/>
        <a:p>
          <a:pPr>
            <a:lnSpc>
              <a:spcPct val="100000"/>
            </a:lnSpc>
          </a:pPr>
          <a:r>
            <a:rPr lang="en-US"/>
            <a:t>To discuss the various ways of structuring an operating system</a:t>
          </a:r>
        </a:p>
      </dgm:t>
    </dgm:pt>
    <dgm:pt modelId="{33D96EFD-451C-4BD7-8B21-460989E89446}" type="parTrans" cxnId="{7B7B0D6D-637A-47E5-BC0D-7DDCB7A73BB6}">
      <dgm:prSet/>
      <dgm:spPr/>
      <dgm:t>
        <a:bodyPr/>
        <a:lstStyle/>
        <a:p>
          <a:endParaRPr lang="en-US"/>
        </a:p>
      </dgm:t>
    </dgm:pt>
    <dgm:pt modelId="{4C1AFCF4-4CB2-4268-8AEC-3ED8B7D16597}" type="sibTrans" cxnId="{7B7B0D6D-637A-47E5-BC0D-7DDCB7A73BB6}">
      <dgm:prSet/>
      <dgm:spPr/>
      <dgm:t>
        <a:bodyPr/>
        <a:lstStyle/>
        <a:p>
          <a:endParaRPr lang="en-US"/>
        </a:p>
      </dgm:t>
    </dgm:pt>
    <dgm:pt modelId="{564DC61A-69D6-4C04-99BD-A95187BDD97C}">
      <dgm:prSet/>
      <dgm:spPr/>
      <dgm:t>
        <a:bodyPr/>
        <a:lstStyle/>
        <a:p>
          <a:pPr>
            <a:lnSpc>
              <a:spcPct val="100000"/>
            </a:lnSpc>
          </a:pPr>
          <a:r>
            <a:rPr lang="en-US"/>
            <a:t>To explain how operating systems are installed and customized and how they boot</a:t>
          </a:r>
        </a:p>
      </dgm:t>
    </dgm:pt>
    <dgm:pt modelId="{1A2C5DC0-AB31-41C0-B470-8F0E4F5EB1EF}" type="parTrans" cxnId="{BE7F51C1-7667-497B-9E8D-AC8EABA67351}">
      <dgm:prSet/>
      <dgm:spPr/>
      <dgm:t>
        <a:bodyPr/>
        <a:lstStyle/>
        <a:p>
          <a:endParaRPr lang="en-US"/>
        </a:p>
      </dgm:t>
    </dgm:pt>
    <dgm:pt modelId="{6F09F48C-E847-45AC-B4DC-CC193F910C84}" type="sibTrans" cxnId="{BE7F51C1-7667-497B-9E8D-AC8EABA67351}">
      <dgm:prSet/>
      <dgm:spPr/>
      <dgm:t>
        <a:bodyPr/>
        <a:lstStyle/>
        <a:p>
          <a:endParaRPr lang="en-US"/>
        </a:p>
      </dgm:t>
    </dgm:pt>
    <dgm:pt modelId="{9533C019-8F50-4A0D-9A17-3696C8F00346}" type="pres">
      <dgm:prSet presAssocID="{3CD07F22-0E4A-4F56-9007-938FD0F562F0}" presName="root" presStyleCnt="0">
        <dgm:presLayoutVars>
          <dgm:dir/>
          <dgm:resizeHandles val="exact"/>
        </dgm:presLayoutVars>
      </dgm:prSet>
      <dgm:spPr/>
    </dgm:pt>
    <dgm:pt modelId="{EFDD2358-677D-495D-B356-5025E79C1B6E}" type="pres">
      <dgm:prSet presAssocID="{484F71EA-AB04-4544-9BE0-FB6BF62BF431}" presName="compNode" presStyleCnt="0"/>
      <dgm:spPr/>
    </dgm:pt>
    <dgm:pt modelId="{2BB8EA15-D8AD-4F3C-9E3B-F9FC1C844480}" type="pres">
      <dgm:prSet presAssocID="{484F71EA-AB04-4544-9BE0-FB6BF62BF431}" presName="bgRect" presStyleLbl="bgShp" presStyleIdx="0" presStyleCnt="3"/>
      <dgm:spPr/>
    </dgm:pt>
    <dgm:pt modelId="{EDAC09BF-E7EC-4212-B074-AE3501E8D661}" type="pres">
      <dgm:prSet presAssocID="{484F71EA-AB04-4544-9BE0-FB6BF62BF4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20DB871-4E81-4DF3-9ED3-33B3C04C9129}" type="pres">
      <dgm:prSet presAssocID="{484F71EA-AB04-4544-9BE0-FB6BF62BF431}" presName="spaceRect" presStyleCnt="0"/>
      <dgm:spPr/>
    </dgm:pt>
    <dgm:pt modelId="{29E17384-AF9C-4146-9A1A-29533DA393B0}" type="pres">
      <dgm:prSet presAssocID="{484F71EA-AB04-4544-9BE0-FB6BF62BF431}" presName="parTx" presStyleLbl="revTx" presStyleIdx="0" presStyleCnt="3">
        <dgm:presLayoutVars>
          <dgm:chMax val="0"/>
          <dgm:chPref val="0"/>
        </dgm:presLayoutVars>
      </dgm:prSet>
      <dgm:spPr/>
    </dgm:pt>
    <dgm:pt modelId="{69BD02BE-5F51-4463-A8E9-C539B831E2A5}" type="pres">
      <dgm:prSet presAssocID="{5EEEE88E-F9BC-4CB7-9254-148F78134389}" presName="sibTrans" presStyleCnt="0"/>
      <dgm:spPr/>
    </dgm:pt>
    <dgm:pt modelId="{C80732C1-659E-408B-8A0C-C1E2097DF38C}" type="pres">
      <dgm:prSet presAssocID="{1BE70E23-83D4-4879-9947-DFE705AA723D}" presName="compNode" presStyleCnt="0"/>
      <dgm:spPr/>
    </dgm:pt>
    <dgm:pt modelId="{FB7871DB-A571-4FEA-A246-0E85C93E042F}" type="pres">
      <dgm:prSet presAssocID="{1BE70E23-83D4-4879-9947-DFE705AA723D}" presName="bgRect" presStyleLbl="bgShp" presStyleIdx="1" presStyleCnt="3"/>
      <dgm:spPr/>
    </dgm:pt>
    <dgm:pt modelId="{A0B898E6-6896-4239-9F65-204A77B1CE88}" type="pres">
      <dgm:prSet presAssocID="{1BE70E23-83D4-4879-9947-DFE705AA72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E5A71D0D-2DF6-476C-AE75-B2F536DA08EA}" type="pres">
      <dgm:prSet presAssocID="{1BE70E23-83D4-4879-9947-DFE705AA723D}" presName="spaceRect" presStyleCnt="0"/>
      <dgm:spPr/>
    </dgm:pt>
    <dgm:pt modelId="{EF8BF1B4-8D62-43B2-BC8E-10C2BAA421B7}" type="pres">
      <dgm:prSet presAssocID="{1BE70E23-83D4-4879-9947-DFE705AA723D}" presName="parTx" presStyleLbl="revTx" presStyleIdx="1" presStyleCnt="3">
        <dgm:presLayoutVars>
          <dgm:chMax val="0"/>
          <dgm:chPref val="0"/>
        </dgm:presLayoutVars>
      </dgm:prSet>
      <dgm:spPr/>
    </dgm:pt>
    <dgm:pt modelId="{23E0D7DF-865A-4C98-B235-8E9FA81D51C3}" type="pres">
      <dgm:prSet presAssocID="{4C1AFCF4-4CB2-4268-8AEC-3ED8B7D16597}" presName="sibTrans" presStyleCnt="0"/>
      <dgm:spPr/>
    </dgm:pt>
    <dgm:pt modelId="{DB2C62F3-69EC-45F1-91BB-61D25EE033D9}" type="pres">
      <dgm:prSet presAssocID="{564DC61A-69D6-4C04-99BD-A95187BDD97C}" presName="compNode" presStyleCnt="0"/>
      <dgm:spPr/>
    </dgm:pt>
    <dgm:pt modelId="{FEFE9631-8ECB-47EE-95B5-50E021ADCFE2}" type="pres">
      <dgm:prSet presAssocID="{564DC61A-69D6-4C04-99BD-A95187BDD97C}" presName="bgRect" presStyleLbl="bgShp" presStyleIdx="2" presStyleCnt="3"/>
      <dgm:spPr/>
    </dgm:pt>
    <dgm:pt modelId="{BE28CCBF-6D95-4427-987B-4EC3FB5E616E}" type="pres">
      <dgm:prSet presAssocID="{564DC61A-69D6-4C04-99BD-A95187BDD9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1E662D9-532A-462B-A0D3-4D1AA2B210F9}" type="pres">
      <dgm:prSet presAssocID="{564DC61A-69D6-4C04-99BD-A95187BDD97C}" presName="spaceRect" presStyleCnt="0"/>
      <dgm:spPr/>
    </dgm:pt>
    <dgm:pt modelId="{696EDC6E-2311-4CC7-8725-0090437E4A55}" type="pres">
      <dgm:prSet presAssocID="{564DC61A-69D6-4C04-99BD-A95187BDD97C}" presName="parTx" presStyleLbl="revTx" presStyleIdx="2" presStyleCnt="3">
        <dgm:presLayoutVars>
          <dgm:chMax val="0"/>
          <dgm:chPref val="0"/>
        </dgm:presLayoutVars>
      </dgm:prSet>
      <dgm:spPr/>
    </dgm:pt>
  </dgm:ptLst>
  <dgm:cxnLst>
    <dgm:cxn modelId="{0A44401A-5BA6-4288-B3EB-B8C394EA9F15}" type="presOf" srcId="{3CD07F22-0E4A-4F56-9007-938FD0F562F0}" destId="{9533C019-8F50-4A0D-9A17-3696C8F00346}" srcOrd="0" destOrd="0" presId="urn:microsoft.com/office/officeart/2018/2/layout/IconVerticalSolidList"/>
    <dgm:cxn modelId="{CDDC9D36-4DFD-4423-803D-089C2E41BD1F}" type="presOf" srcId="{564DC61A-69D6-4C04-99BD-A95187BDD97C}" destId="{696EDC6E-2311-4CC7-8725-0090437E4A55}" srcOrd="0" destOrd="0" presId="urn:microsoft.com/office/officeart/2018/2/layout/IconVerticalSolidList"/>
    <dgm:cxn modelId="{7B7B0D6D-637A-47E5-BC0D-7DDCB7A73BB6}" srcId="{3CD07F22-0E4A-4F56-9007-938FD0F562F0}" destId="{1BE70E23-83D4-4879-9947-DFE705AA723D}" srcOrd="1" destOrd="0" parTransId="{33D96EFD-451C-4BD7-8B21-460989E89446}" sibTransId="{4C1AFCF4-4CB2-4268-8AEC-3ED8B7D16597}"/>
    <dgm:cxn modelId="{593D2584-30A5-4A01-A10C-E1388A1A9B38}" srcId="{3CD07F22-0E4A-4F56-9007-938FD0F562F0}" destId="{484F71EA-AB04-4544-9BE0-FB6BF62BF431}" srcOrd="0" destOrd="0" parTransId="{5F29C4CB-8A48-47B5-916C-98A24397EB53}" sibTransId="{5EEEE88E-F9BC-4CB7-9254-148F78134389}"/>
    <dgm:cxn modelId="{BE7F51C1-7667-497B-9E8D-AC8EABA67351}" srcId="{3CD07F22-0E4A-4F56-9007-938FD0F562F0}" destId="{564DC61A-69D6-4C04-99BD-A95187BDD97C}" srcOrd="2" destOrd="0" parTransId="{1A2C5DC0-AB31-41C0-B470-8F0E4F5EB1EF}" sibTransId="{6F09F48C-E847-45AC-B4DC-CC193F910C84}"/>
    <dgm:cxn modelId="{D04D04EB-2DB0-44CD-B5F7-54D0A2AE52D5}" type="presOf" srcId="{484F71EA-AB04-4544-9BE0-FB6BF62BF431}" destId="{29E17384-AF9C-4146-9A1A-29533DA393B0}" srcOrd="0" destOrd="0" presId="urn:microsoft.com/office/officeart/2018/2/layout/IconVerticalSolidList"/>
    <dgm:cxn modelId="{007020F8-ACE4-4735-811C-8E290948FBB4}" type="presOf" srcId="{1BE70E23-83D4-4879-9947-DFE705AA723D}" destId="{EF8BF1B4-8D62-43B2-BC8E-10C2BAA421B7}" srcOrd="0" destOrd="0" presId="urn:microsoft.com/office/officeart/2018/2/layout/IconVerticalSolidList"/>
    <dgm:cxn modelId="{14823DEF-9497-44C3-BADE-5EAD7C8B5862}" type="presParOf" srcId="{9533C019-8F50-4A0D-9A17-3696C8F00346}" destId="{EFDD2358-677D-495D-B356-5025E79C1B6E}" srcOrd="0" destOrd="0" presId="urn:microsoft.com/office/officeart/2018/2/layout/IconVerticalSolidList"/>
    <dgm:cxn modelId="{FE707165-F1FD-4DF7-AA61-39491E34909D}" type="presParOf" srcId="{EFDD2358-677D-495D-B356-5025E79C1B6E}" destId="{2BB8EA15-D8AD-4F3C-9E3B-F9FC1C844480}" srcOrd="0" destOrd="0" presId="urn:microsoft.com/office/officeart/2018/2/layout/IconVerticalSolidList"/>
    <dgm:cxn modelId="{A88F1C05-0C37-40E1-A38C-597B1BE6E12C}" type="presParOf" srcId="{EFDD2358-677D-495D-B356-5025E79C1B6E}" destId="{EDAC09BF-E7EC-4212-B074-AE3501E8D661}" srcOrd="1" destOrd="0" presId="urn:microsoft.com/office/officeart/2018/2/layout/IconVerticalSolidList"/>
    <dgm:cxn modelId="{9608213C-A1C3-4945-8527-E34F43C0A751}" type="presParOf" srcId="{EFDD2358-677D-495D-B356-5025E79C1B6E}" destId="{A20DB871-4E81-4DF3-9ED3-33B3C04C9129}" srcOrd="2" destOrd="0" presId="urn:microsoft.com/office/officeart/2018/2/layout/IconVerticalSolidList"/>
    <dgm:cxn modelId="{9C943972-3313-42E1-B4A4-87E0575CC61B}" type="presParOf" srcId="{EFDD2358-677D-495D-B356-5025E79C1B6E}" destId="{29E17384-AF9C-4146-9A1A-29533DA393B0}" srcOrd="3" destOrd="0" presId="urn:microsoft.com/office/officeart/2018/2/layout/IconVerticalSolidList"/>
    <dgm:cxn modelId="{C9FAC924-A828-46E1-AA7E-D1F7459BC4CB}" type="presParOf" srcId="{9533C019-8F50-4A0D-9A17-3696C8F00346}" destId="{69BD02BE-5F51-4463-A8E9-C539B831E2A5}" srcOrd="1" destOrd="0" presId="urn:microsoft.com/office/officeart/2018/2/layout/IconVerticalSolidList"/>
    <dgm:cxn modelId="{E3BCAEBA-4E1E-47C2-A411-795B90C523FD}" type="presParOf" srcId="{9533C019-8F50-4A0D-9A17-3696C8F00346}" destId="{C80732C1-659E-408B-8A0C-C1E2097DF38C}" srcOrd="2" destOrd="0" presId="urn:microsoft.com/office/officeart/2018/2/layout/IconVerticalSolidList"/>
    <dgm:cxn modelId="{061EE8EC-1641-4A11-AA36-BAF7BC0A6DC5}" type="presParOf" srcId="{C80732C1-659E-408B-8A0C-C1E2097DF38C}" destId="{FB7871DB-A571-4FEA-A246-0E85C93E042F}" srcOrd="0" destOrd="0" presId="urn:microsoft.com/office/officeart/2018/2/layout/IconVerticalSolidList"/>
    <dgm:cxn modelId="{73CD3D74-3B15-4178-9CEC-80D2957A9E60}" type="presParOf" srcId="{C80732C1-659E-408B-8A0C-C1E2097DF38C}" destId="{A0B898E6-6896-4239-9F65-204A77B1CE88}" srcOrd="1" destOrd="0" presId="urn:microsoft.com/office/officeart/2018/2/layout/IconVerticalSolidList"/>
    <dgm:cxn modelId="{F171B2FC-FB6F-49D5-8EA1-7E06B096EB3C}" type="presParOf" srcId="{C80732C1-659E-408B-8A0C-C1E2097DF38C}" destId="{E5A71D0D-2DF6-476C-AE75-B2F536DA08EA}" srcOrd="2" destOrd="0" presId="urn:microsoft.com/office/officeart/2018/2/layout/IconVerticalSolidList"/>
    <dgm:cxn modelId="{3C16D4B9-63AA-40CB-B37E-45FA7E40CF28}" type="presParOf" srcId="{C80732C1-659E-408B-8A0C-C1E2097DF38C}" destId="{EF8BF1B4-8D62-43B2-BC8E-10C2BAA421B7}" srcOrd="3" destOrd="0" presId="urn:microsoft.com/office/officeart/2018/2/layout/IconVerticalSolidList"/>
    <dgm:cxn modelId="{FB23EAA7-76DF-4D4D-98F1-008A26F948CD}" type="presParOf" srcId="{9533C019-8F50-4A0D-9A17-3696C8F00346}" destId="{23E0D7DF-865A-4C98-B235-8E9FA81D51C3}" srcOrd="3" destOrd="0" presId="urn:microsoft.com/office/officeart/2018/2/layout/IconVerticalSolidList"/>
    <dgm:cxn modelId="{2760B13D-E0FA-40B8-B31E-92E83B18845F}" type="presParOf" srcId="{9533C019-8F50-4A0D-9A17-3696C8F00346}" destId="{DB2C62F3-69EC-45F1-91BB-61D25EE033D9}" srcOrd="4" destOrd="0" presId="urn:microsoft.com/office/officeart/2018/2/layout/IconVerticalSolidList"/>
    <dgm:cxn modelId="{BE71E0A7-0B3D-4233-B104-ED0C5996CCAD}" type="presParOf" srcId="{DB2C62F3-69EC-45F1-91BB-61D25EE033D9}" destId="{FEFE9631-8ECB-47EE-95B5-50E021ADCFE2}" srcOrd="0" destOrd="0" presId="urn:microsoft.com/office/officeart/2018/2/layout/IconVerticalSolidList"/>
    <dgm:cxn modelId="{D4B51E4F-88D2-46F2-A679-E82444149338}" type="presParOf" srcId="{DB2C62F3-69EC-45F1-91BB-61D25EE033D9}" destId="{BE28CCBF-6D95-4427-987B-4EC3FB5E616E}" srcOrd="1" destOrd="0" presId="urn:microsoft.com/office/officeart/2018/2/layout/IconVerticalSolidList"/>
    <dgm:cxn modelId="{62045673-1009-4AAB-899D-865F893E3BA0}" type="presParOf" srcId="{DB2C62F3-69EC-45F1-91BB-61D25EE033D9}" destId="{E1E662D9-532A-462B-A0D3-4D1AA2B210F9}" srcOrd="2" destOrd="0" presId="urn:microsoft.com/office/officeart/2018/2/layout/IconVerticalSolidList"/>
    <dgm:cxn modelId="{68CE5D13-3452-47A7-8367-4177278542AB}" type="presParOf" srcId="{DB2C62F3-69EC-45F1-91BB-61D25EE033D9}" destId="{696EDC6E-2311-4CC7-8725-0090437E4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7FFEFC-BE5A-4BC9-AC41-8ED5431164BC}"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C173C0A1-1C3E-4A31-9274-E8FB180472F7}">
      <dgm:prSet/>
      <dgm:spPr/>
      <dgm:t>
        <a:bodyPr/>
        <a:lstStyle/>
        <a:p>
          <a:r>
            <a:rPr lang="en-US"/>
            <a:t>Operating systems provide an environment for execution of programs and services to programs and users</a:t>
          </a:r>
        </a:p>
      </dgm:t>
    </dgm:pt>
    <dgm:pt modelId="{ADB15871-6B16-4FD3-99C9-77ACDA31C235}" type="parTrans" cxnId="{7B68BE72-67E1-484F-9454-99433D3C8BC2}">
      <dgm:prSet/>
      <dgm:spPr/>
      <dgm:t>
        <a:bodyPr/>
        <a:lstStyle/>
        <a:p>
          <a:endParaRPr lang="en-US"/>
        </a:p>
      </dgm:t>
    </dgm:pt>
    <dgm:pt modelId="{EB5E8282-216E-440C-891F-84FF847874A9}" type="sibTrans" cxnId="{7B68BE72-67E1-484F-9454-99433D3C8BC2}">
      <dgm:prSet/>
      <dgm:spPr/>
      <dgm:t>
        <a:bodyPr/>
        <a:lstStyle/>
        <a:p>
          <a:endParaRPr lang="en-US"/>
        </a:p>
      </dgm:t>
    </dgm:pt>
    <dgm:pt modelId="{F05EC051-95C4-489F-94BB-76217DB3D332}">
      <dgm:prSet/>
      <dgm:spPr/>
      <dgm:t>
        <a:bodyPr/>
        <a:lstStyle/>
        <a:p>
          <a:r>
            <a:rPr lang="en-US"/>
            <a:t>There are two major categories of operating-system services:</a:t>
          </a:r>
        </a:p>
      </dgm:t>
    </dgm:pt>
    <dgm:pt modelId="{1CA7C6DC-61D5-48B1-AACE-68FB7735D169}" type="parTrans" cxnId="{FAC86D79-CA6A-4DAD-AC72-F10CFB3D3E93}">
      <dgm:prSet/>
      <dgm:spPr/>
      <dgm:t>
        <a:bodyPr/>
        <a:lstStyle/>
        <a:p>
          <a:endParaRPr lang="en-US"/>
        </a:p>
      </dgm:t>
    </dgm:pt>
    <dgm:pt modelId="{AB7A40A9-164B-4A5E-BCBB-732128664700}" type="sibTrans" cxnId="{FAC86D79-CA6A-4DAD-AC72-F10CFB3D3E93}">
      <dgm:prSet/>
      <dgm:spPr/>
      <dgm:t>
        <a:bodyPr/>
        <a:lstStyle/>
        <a:p>
          <a:endParaRPr lang="en-US"/>
        </a:p>
      </dgm:t>
    </dgm:pt>
    <dgm:pt modelId="{85E8B305-8B7F-4211-9FF3-D356BB2204DF}">
      <dgm:prSet/>
      <dgm:spPr/>
      <dgm:t>
        <a:bodyPr/>
        <a:lstStyle/>
        <a:p>
          <a:r>
            <a:rPr lang="en-US"/>
            <a:t>Functions that are useful to the user.</a:t>
          </a:r>
        </a:p>
      </dgm:t>
    </dgm:pt>
    <dgm:pt modelId="{7649570F-E6D3-4333-83DB-50199C580CAF}" type="parTrans" cxnId="{D71C1269-4333-4605-8C91-70C7E01BCD9C}">
      <dgm:prSet/>
      <dgm:spPr/>
      <dgm:t>
        <a:bodyPr/>
        <a:lstStyle/>
        <a:p>
          <a:endParaRPr lang="en-US"/>
        </a:p>
      </dgm:t>
    </dgm:pt>
    <dgm:pt modelId="{4FC65B2B-F82E-4AF4-B803-A994483098D4}" type="sibTrans" cxnId="{D71C1269-4333-4605-8C91-70C7E01BCD9C}">
      <dgm:prSet/>
      <dgm:spPr/>
      <dgm:t>
        <a:bodyPr/>
        <a:lstStyle/>
        <a:p>
          <a:endParaRPr lang="en-US"/>
        </a:p>
      </dgm:t>
    </dgm:pt>
    <dgm:pt modelId="{33FCEB64-3862-420A-B987-029F1BCF755D}">
      <dgm:prSet/>
      <dgm:spPr/>
      <dgm:t>
        <a:bodyPr/>
        <a:lstStyle/>
        <a:p>
          <a:r>
            <a:rPr lang="en-US"/>
            <a:t>Functions for ensuring the efficient operation of the system itself via resource sharing.</a:t>
          </a:r>
        </a:p>
      </dgm:t>
    </dgm:pt>
    <dgm:pt modelId="{C8A98E77-7327-4F9B-85D3-B2C7A5B71D3D}" type="parTrans" cxnId="{537621B3-4062-46AC-B142-3C155B6C3DA8}">
      <dgm:prSet/>
      <dgm:spPr/>
      <dgm:t>
        <a:bodyPr/>
        <a:lstStyle/>
        <a:p>
          <a:endParaRPr lang="en-US"/>
        </a:p>
      </dgm:t>
    </dgm:pt>
    <dgm:pt modelId="{593DD335-FB15-4441-979C-727E1BBD0DA3}" type="sibTrans" cxnId="{537621B3-4062-46AC-B142-3C155B6C3DA8}">
      <dgm:prSet/>
      <dgm:spPr/>
      <dgm:t>
        <a:bodyPr/>
        <a:lstStyle/>
        <a:p>
          <a:endParaRPr lang="en-US"/>
        </a:p>
      </dgm:t>
    </dgm:pt>
    <dgm:pt modelId="{1C4463AC-33E7-4153-8CEC-85962BB72F86}" type="pres">
      <dgm:prSet presAssocID="{3E7FFEFC-BE5A-4BC9-AC41-8ED5431164BC}" presName="Name0" presStyleCnt="0">
        <dgm:presLayoutVars>
          <dgm:dir/>
          <dgm:animLvl val="lvl"/>
          <dgm:resizeHandles val="exact"/>
        </dgm:presLayoutVars>
      </dgm:prSet>
      <dgm:spPr/>
    </dgm:pt>
    <dgm:pt modelId="{C23A91BE-09E8-40C0-9D1E-AE9DADB62C46}" type="pres">
      <dgm:prSet presAssocID="{F05EC051-95C4-489F-94BB-76217DB3D332}" presName="boxAndChildren" presStyleCnt="0"/>
      <dgm:spPr/>
    </dgm:pt>
    <dgm:pt modelId="{9860ADDE-92EC-41D6-82F7-9DD5F7A83F5B}" type="pres">
      <dgm:prSet presAssocID="{F05EC051-95C4-489F-94BB-76217DB3D332}" presName="parentTextBox" presStyleLbl="node1" presStyleIdx="0" presStyleCnt="2"/>
      <dgm:spPr/>
    </dgm:pt>
    <dgm:pt modelId="{866D7A93-3555-4B9F-BB67-BEB7B33A85D5}" type="pres">
      <dgm:prSet presAssocID="{F05EC051-95C4-489F-94BB-76217DB3D332}" presName="entireBox" presStyleLbl="node1" presStyleIdx="0" presStyleCnt="2"/>
      <dgm:spPr/>
    </dgm:pt>
    <dgm:pt modelId="{61CE50AE-C52D-4092-B2AB-2665D184A674}" type="pres">
      <dgm:prSet presAssocID="{F05EC051-95C4-489F-94BB-76217DB3D332}" presName="descendantBox" presStyleCnt="0"/>
      <dgm:spPr/>
    </dgm:pt>
    <dgm:pt modelId="{1BBFAB6C-B11A-4E8F-BD1F-19F8690795D1}" type="pres">
      <dgm:prSet presAssocID="{85E8B305-8B7F-4211-9FF3-D356BB2204DF}" presName="childTextBox" presStyleLbl="fgAccFollowNode1" presStyleIdx="0" presStyleCnt="2">
        <dgm:presLayoutVars>
          <dgm:bulletEnabled val="1"/>
        </dgm:presLayoutVars>
      </dgm:prSet>
      <dgm:spPr/>
    </dgm:pt>
    <dgm:pt modelId="{CD424547-F081-4979-B28B-96AD49492FE8}" type="pres">
      <dgm:prSet presAssocID="{33FCEB64-3862-420A-B987-029F1BCF755D}" presName="childTextBox" presStyleLbl="fgAccFollowNode1" presStyleIdx="1" presStyleCnt="2">
        <dgm:presLayoutVars>
          <dgm:bulletEnabled val="1"/>
        </dgm:presLayoutVars>
      </dgm:prSet>
      <dgm:spPr/>
    </dgm:pt>
    <dgm:pt modelId="{DDF01447-6B08-4CD1-95F8-F869EB30499C}" type="pres">
      <dgm:prSet presAssocID="{EB5E8282-216E-440C-891F-84FF847874A9}" presName="sp" presStyleCnt="0"/>
      <dgm:spPr/>
    </dgm:pt>
    <dgm:pt modelId="{991BF187-7CAC-43BD-ACA1-A046625AAA53}" type="pres">
      <dgm:prSet presAssocID="{C173C0A1-1C3E-4A31-9274-E8FB180472F7}" presName="arrowAndChildren" presStyleCnt="0"/>
      <dgm:spPr/>
    </dgm:pt>
    <dgm:pt modelId="{FF9B4B14-27E7-4A8C-A6D5-65D429C1AF41}" type="pres">
      <dgm:prSet presAssocID="{C173C0A1-1C3E-4A31-9274-E8FB180472F7}" presName="parentTextArrow" presStyleLbl="node1" presStyleIdx="1" presStyleCnt="2"/>
      <dgm:spPr/>
    </dgm:pt>
  </dgm:ptLst>
  <dgm:cxnLst>
    <dgm:cxn modelId="{9FCCD503-46BE-4532-BB61-13614147D981}" type="presOf" srcId="{3E7FFEFC-BE5A-4BC9-AC41-8ED5431164BC}" destId="{1C4463AC-33E7-4153-8CEC-85962BB72F86}" srcOrd="0" destOrd="0" presId="urn:microsoft.com/office/officeart/2005/8/layout/process4"/>
    <dgm:cxn modelId="{952DCE04-75D5-4831-9EB9-4D932292D541}" type="presOf" srcId="{85E8B305-8B7F-4211-9FF3-D356BB2204DF}" destId="{1BBFAB6C-B11A-4E8F-BD1F-19F8690795D1}" srcOrd="0" destOrd="0" presId="urn:microsoft.com/office/officeart/2005/8/layout/process4"/>
    <dgm:cxn modelId="{B6A5C45C-DCFF-43A7-8B63-D071C7DEC335}" type="presOf" srcId="{F05EC051-95C4-489F-94BB-76217DB3D332}" destId="{866D7A93-3555-4B9F-BB67-BEB7B33A85D5}" srcOrd="1" destOrd="0" presId="urn:microsoft.com/office/officeart/2005/8/layout/process4"/>
    <dgm:cxn modelId="{D71C1269-4333-4605-8C91-70C7E01BCD9C}" srcId="{F05EC051-95C4-489F-94BB-76217DB3D332}" destId="{85E8B305-8B7F-4211-9FF3-D356BB2204DF}" srcOrd="0" destOrd="0" parTransId="{7649570F-E6D3-4333-83DB-50199C580CAF}" sibTransId="{4FC65B2B-F82E-4AF4-B803-A994483098D4}"/>
    <dgm:cxn modelId="{6D8A1771-1E5E-48E0-A860-C90A8BBEB1BA}" type="presOf" srcId="{33FCEB64-3862-420A-B987-029F1BCF755D}" destId="{CD424547-F081-4979-B28B-96AD49492FE8}" srcOrd="0" destOrd="0" presId="urn:microsoft.com/office/officeart/2005/8/layout/process4"/>
    <dgm:cxn modelId="{7B68BE72-67E1-484F-9454-99433D3C8BC2}" srcId="{3E7FFEFC-BE5A-4BC9-AC41-8ED5431164BC}" destId="{C173C0A1-1C3E-4A31-9274-E8FB180472F7}" srcOrd="0" destOrd="0" parTransId="{ADB15871-6B16-4FD3-99C9-77ACDA31C235}" sibTransId="{EB5E8282-216E-440C-891F-84FF847874A9}"/>
    <dgm:cxn modelId="{FAC86D79-CA6A-4DAD-AC72-F10CFB3D3E93}" srcId="{3E7FFEFC-BE5A-4BC9-AC41-8ED5431164BC}" destId="{F05EC051-95C4-489F-94BB-76217DB3D332}" srcOrd="1" destOrd="0" parTransId="{1CA7C6DC-61D5-48B1-AACE-68FB7735D169}" sibTransId="{AB7A40A9-164B-4A5E-BCBB-732128664700}"/>
    <dgm:cxn modelId="{46197086-9151-410E-A176-A1A37496609B}" type="presOf" srcId="{C173C0A1-1C3E-4A31-9274-E8FB180472F7}" destId="{FF9B4B14-27E7-4A8C-A6D5-65D429C1AF41}" srcOrd="0" destOrd="0" presId="urn:microsoft.com/office/officeart/2005/8/layout/process4"/>
    <dgm:cxn modelId="{F7A5DF94-31C9-4353-AEC8-4275D36FC496}" type="presOf" srcId="{F05EC051-95C4-489F-94BB-76217DB3D332}" destId="{9860ADDE-92EC-41D6-82F7-9DD5F7A83F5B}" srcOrd="0" destOrd="0" presId="urn:microsoft.com/office/officeart/2005/8/layout/process4"/>
    <dgm:cxn modelId="{537621B3-4062-46AC-B142-3C155B6C3DA8}" srcId="{F05EC051-95C4-489F-94BB-76217DB3D332}" destId="{33FCEB64-3862-420A-B987-029F1BCF755D}" srcOrd="1" destOrd="0" parTransId="{C8A98E77-7327-4F9B-85D3-B2C7A5B71D3D}" sibTransId="{593DD335-FB15-4441-979C-727E1BBD0DA3}"/>
    <dgm:cxn modelId="{DE42606D-21EA-4D50-AF09-021CDC5B6A9E}" type="presParOf" srcId="{1C4463AC-33E7-4153-8CEC-85962BB72F86}" destId="{C23A91BE-09E8-40C0-9D1E-AE9DADB62C46}" srcOrd="0" destOrd="0" presId="urn:microsoft.com/office/officeart/2005/8/layout/process4"/>
    <dgm:cxn modelId="{DDEC0368-30EE-470D-8685-F9AF5DD668C6}" type="presParOf" srcId="{C23A91BE-09E8-40C0-9D1E-AE9DADB62C46}" destId="{9860ADDE-92EC-41D6-82F7-9DD5F7A83F5B}" srcOrd="0" destOrd="0" presId="urn:microsoft.com/office/officeart/2005/8/layout/process4"/>
    <dgm:cxn modelId="{824FFAD3-4754-4BA3-81FA-FD8988958ADE}" type="presParOf" srcId="{C23A91BE-09E8-40C0-9D1E-AE9DADB62C46}" destId="{866D7A93-3555-4B9F-BB67-BEB7B33A85D5}" srcOrd="1" destOrd="0" presId="urn:microsoft.com/office/officeart/2005/8/layout/process4"/>
    <dgm:cxn modelId="{4F3A9AF1-6A3D-4F0B-9466-9BB6A7EAB243}" type="presParOf" srcId="{C23A91BE-09E8-40C0-9D1E-AE9DADB62C46}" destId="{61CE50AE-C52D-4092-B2AB-2665D184A674}" srcOrd="2" destOrd="0" presId="urn:microsoft.com/office/officeart/2005/8/layout/process4"/>
    <dgm:cxn modelId="{F23A8608-5005-40CC-B314-C7605FFCB347}" type="presParOf" srcId="{61CE50AE-C52D-4092-B2AB-2665D184A674}" destId="{1BBFAB6C-B11A-4E8F-BD1F-19F8690795D1}" srcOrd="0" destOrd="0" presId="urn:microsoft.com/office/officeart/2005/8/layout/process4"/>
    <dgm:cxn modelId="{09C40F82-881E-42A9-81CA-2763F82D6EC4}" type="presParOf" srcId="{61CE50AE-C52D-4092-B2AB-2665D184A674}" destId="{CD424547-F081-4979-B28B-96AD49492FE8}" srcOrd="1" destOrd="0" presId="urn:microsoft.com/office/officeart/2005/8/layout/process4"/>
    <dgm:cxn modelId="{B9FAFBC4-182C-4EB7-9A5D-8CB88C6D4C7C}" type="presParOf" srcId="{1C4463AC-33E7-4153-8CEC-85962BB72F86}" destId="{DDF01447-6B08-4CD1-95F8-F869EB30499C}" srcOrd="1" destOrd="0" presId="urn:microsoft.com/office/officeart/2005/8/layout/process4"/>
    <dgm:cxn modelId="{0EC5F5FD-012F-4F31-9E34-672CF0159855}" type="presParOf" srcId="{1C4463AC-33E7-4153-8CEC-85962BB72F86}" destId="{991BF187-7CAC-43BD-ACA1-A046625AAA53}" srcOrd="2" destOrd="0" presId="urn:microsoft.com/office/officeart/2005/8/layout/process4"/>
    <dgm:cxn modelId="{43E9286C-2941-4A5A-B6F2-3B4BE81BF80F}" type="presParOf" srcId="{991BF187-7CAC-43BD-ACA1-A046625AAA53}" destId="{FF9B4B14-27E7-4A8C-A6D5-65D429C1AF4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A4A6C3-8701-4D3F-A682-F2512214EEB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3A8E39-E134-41CB-8943-4907612437B9}">
      <dgm:prSet/>
      <dgm:spPr/>
      <dgm:t>
        <a:bodyPr/>
        <a:lstStyle/>
        <a:p>
          <a:pPr>
            <a:lnSpc>
              <a:spcPct val="100000"/>
            </a:lnSpc>
          </a:pPr>
          <a:r>
            <a:rPr lang="en-US" b="1"/>
            <a:t>User interface</a:t>
          </a:r>
          <a:r>
            <a:rPr lang="en-US"/>
            <a:t> - Almost all operating systems have a user interface (UI).</a:t>
          </a:r>
        </a:p>
      </dgm:t>
    </dgm:pt>
    <dgm:pt modelId="{2B0AC171-0274-4302-ADFB-31519B1C5458}" type="parTrans" cxnId="{179B1788-20AF-4BB8-9265-79208C8D147D}">
      <dgm:prSet/>
      <dgm:spPr/>
      <dgm:t>
        <a:bodyPr/>
        <a:lstStyle/>
        <a:p>
          <a:endParaRPr lang="en-US"/>
        </a:p>
      </dgm:t>
    </dgm:pt>
    <dgm:pt modelId="{1EBBBC07-6094-40C9-960F-E79870BF27B3}" type="sibTrans" cxnId="{179B1788-20AF-4BB8-9265-79208C8D147D}">
      <dgm:prSet/>
      <dgm:spPr/>
      <dgm:t>
        <a:bodyPr/>
        <a:lstStyle/>
        <a:p>
          <a:endParaRPr lang="en-US"/>
        </a:p>
      </dgm:t>
    </dgm:pt>
    <dgm:pt modelId="{78B3E1C5-17AD-4045-AC19-FE876DD64F70}">
      <dgm:prSet/>
      <dgm:spPr/>
      <dgm:t>
        <a:bodyPr/>
        <a:lstStyle/>
        <a:p>
          <a:pPr>
            <a:lnSpc>
              <a:spcPct val="100000"/>
            </a:lnSpc>
          </a:pPr>
          <a:r>
            <a:rPr lang="en-US"/>
            <a:t>Varies between Command-Line (CLI), Graphics User Interface (GUI),   Batch</a:t>
          </a:r>
        </a:p>
      </dgm:t>
    </dgm:pt>
    <dgm:pt modelId="{754E3A80-8700-48E4-9DA0-7AA9E1E06EA7}" type="parTrans" cxnId="{A2D2B4D4-8C1F-47FC-8146-B9EF2C801794}">
      <dgm:prSet/>
      <dgm:spPr/>
      <dgm:t>
        <a:bodyPr/>
        <a:lstStyle/>
        <a:p>
          <a:endParaRPr lang="en-US"/>
        </a:p>
      </dgm:t>
    </dgm:pt>
    <dgm:pt modelId="{9650A7DD-2E7A-4322-B588-908BADCBDA4D}" type="sibTrans" cxnId="{A2D2B4D4-8C1F-47FC-8146-B9EF2C801794}">
      <dgm:prSet/>
      <dgm:spPr/>
      <dgm:t>
        <a:bodyPr/>
        <a:lstStyle/>
        <a:p>
          <a:endParaRPr lang="en-US"/>
        </a:p>
      </dgm:t>
    </dgm:pt>
    <dgm:pt modelId="{EA97BF92-6A4D-4356-ACBE-FD5CA0854086}">
      <dgm:prSet/>
      <dgm:spPr/>
      <dgm:t>
        <a:bodyPr/>
        <a:lstStyle/>
        <a:p>
          <a:pPr>
            <a:lnSpc>
              <a:spcPct val="100000"/>
            </a:lnSpc>
          </a:pPr>
          <a:r>
            <a:rPr lang="en-US" b="1"/>
            <a:t>Program execution</a:t>
          </a:r>
          <a:r>
            <a:rPr lang="en-US"/>
            <a:t> - The system must be able to load a program into memory and to run that program, end execution, either normally or abnormally (indicating error)</a:t>
          </a:r>
        </a:p>
      </dgm:t>
    </dgm:pt>
    <dgm:pt modelId="{29D7C464-DC3F-4078-B792-05BBC79B0F9F}" type="parTrans" cxnId="{89062ED7-BAE9-4A7D-AFFE-754FA9151EE7}">
      <dgm:prSet/>
      <dgm:spPr/>
      <dgm:t>
        <a:bodyPr/>
        <a:lstStyle/>
        <a:p>
          <a:endParaRPr lang="en-US"/>
        </a:p>
      </dgm:t>
    </dgm:pt>
    <dgm:pt modelId="{1CDB4FCC-009E-4F6C-BAE3-AE2ACB6D3098}" type="sibTrans" cxnId="{89062ED7-BAE9-4A7D-AFFE-754FA9151EE7}">
      <dgm:prSet/>
      <dgm:spPr/>
      <dgm:t>
        <a:bodyPr/>
        <a:lstStyle/>
        <a:p>
          <a:endParaRPr lang="en-US"/>
        </a:p>
      </dgm:t>
    </dgm:pt>
    <dgm:pt modelId="{56CCAD7A-D229-4AD1-B29E-BEB217114890}">
      <dgm:prSet/>
      <dgm:spPr/>
      <dgm:t>
        <a:bodyPr/>
        <a:lstStyle/>
        <a:p>
          <a:pPr>
            <a:lnSpc>
              <a:spcPct val="100000"/>
            </a:lnSpc>
          </a:pPr>
          <a:r>
            <a:rPr lang="en-US" b="1"/>
            <a:t>I/O operations</a:t>
          </a:r>
          <a:r>
            <a:rPr lang="en-US"/>
            <a:t> -  A running program may require I/O, which may involve a file or an I/O device</a:t>
          </a:r>
        </a:p>
      </dgm:t>
    </dgm:pt>
    <dgm:pt modelId="{57C36492-0025-4329-9378-D5FE113BE397}" type="parTrans" cxnId="{E825D7F9-1798-4132-B659-A2D4A0B1413C}">
      <dgm:prSet/>
      <dgm:spPr/>
      <dgm:t>
        <a:bodyPr/>
        <a:lstStyle/>
        <a:p>
          <a:endParaRPr lang="en-US"/>
        </a:p>
      </dgm:t>
    </dgm:pt>
    <dgm:pt modelId="{4B43B70D-C8BC-4EFB-ADA8-88655C08D497}" type="sibTrans" cxnId="{E825D7F9-1798-4132-B659-A2D4A0B1413C}">
      <dgm:prSet/>
      <dgm:spPr/>
      <dgm:t>
        <a:bodyPr/>
        <a:lstStyle/>
        <a:p>
          <a:endParaRPr lang="en-US"/>
        </a:p>
      </dgm:t>
    </dgm:pt>
    <dgm:pt modelId="{24C44FA1-4392-4E1C-ACEF-67937B24ED5F}">
      <dgm:prSet/>
      <dgm:spPr/>
      <dgm:t>
        <a:bodyPr/>
        <a:lstStyle/>
        <a:p>
          <a:pPr>
            <a:lnSpc>
              <a:spcPct val="100000"/>
            </a:lnSpc>
          </a:pPr>
          <a:r>
            <a:rPr lang="en-US" b="1"/>
            <a:t>File-system manipulation </a:t>
          </a:r>
          <a:r>
            <a:rPr lang="en-US"/>
            <a:t>-  The file system is of particular interest. Programs need to read and write files and directories, create and delete them, search them, list file Information, permission management.</a:t>
          </a:r>
        </a:p>
      </dgm:t>
    </dgm:pt>
    <dgm:pt modelId="{D3568FA0-9B89-46EA-92AB-390121BDE882}" type="parTrans" cxnId="{F987C58F-5D73-44AC-9DDD-5824D533DD3D}">
      <dgm:prSet/>
      <dgm:spPr/>
      <dgm:t>
        <a:bodyPr/>
        <a:lstStyle/>
        <a:p>
          <a:endParaRPr lang="en-US"/>
        </a:p>
      </dgm:t>
    </dgm:pt>
    <dgm:pt modelId="{FB36FF98-A677-438F-A2E0-9303BEBD3662}" type="sibTrans" cxnId="{F987C58F-5D73-44AC-9DDD-5824D533DD3D}">
      <dgm:prSet/>
      <dgm:spPr/>
      <dgm:t>
        <a:bodyPr/>
        <a:lstStyle/>
        <a:p>
          <a:endParaRPr lang="en-US"/>
        </a:p>
      </dgm:t>
    </dgm:pt>
    <dgm:pt modelId="{916E7DEE-611A-4D61-B454-45371C0035D5}" type="pres">
      <dgm:prSet presAssocID="{ECA4A6C3-8701-4D3F-A682-F2512214EEBA}" presName="root" presStyleCnt="0">
        <dgm:presLayoutVars>
          <dgm:dir/>
          <dgm:resizeHandles val="exact"/>
        </dgm:presLayoutVars>
      </dgm:prSet>
      <dgm:spPr/>
    </dgm:pt>
    <dgm:pt modelId="{9F584ED1-6FB9-410B-8BB1-A09568351B33}" type="pres">
      <dgm:prSet presAssocID="{933A8E39-E134-41CB-8943-4907612437B9}" presName="compNode" presStyleCnt="0"/>
      <dgm:spPr/>
    </dgm:pt>
    <dgm:pt modelId="{6982F7F6-9B6B-4293-83AC-5BF31A09190C}" type="pres">
      <dgm:prSet presAssocID="{933A8E39-E134-41CB-8943-4907612437B9}" presName="bgRect" presStyleLbl="bgShp" presStyleIdx="0" presStyleCnt="4"/>
      <dgm:spPr/>
    </dgm:pt>
    <dgm:pt modelId="{448A45FC-12F7-4A7F-9F9E-AFC44EBB8338}" type="pres">
      <dgm:prSet presAssocID="{933A8E39-E134-41CB-8943-4907612437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C0D7CCE-40CF-4BE8-9B34-CDDECDECBA55}" type="pres">
      <dgm:prSet presAssocID="{933A8E39-E134-41CB-8943-4907612437B9}" presName="spaceRect" presStyleCnt="0"/>
      <dgm:spPr/>
    </dgm:pt>
    <dgm:pt modelId="{13044133-51B0-47EB-A7CA-E5302FBA468D}" type="pres">
      <dgm:prSet presAssocID="{933A8E39-E134-41CB-8943-4907612437B9}" presName="parTx" presStyleLbl="revTx" presStyleIdx="0" presStyleCnt="5">
        <dgm:presLayoutVars>
          <dgm:chMax val="0"/>
          <dgm:chPref val="0"/>
        </dgm:presLayoutVars>
      </dgm:prSet>
      <dgm:spPr/>
    </dgm:pt>
    <dgm:pt modelId="{D539627F-CFBF-4A8F-81F0-7182B596D300}" type="pres">
      <dgm:prSet presAssocID="{933A8E39-E134-41CB-8943-4907612437B9}" presName="desTx" presStyleLbl="revTx" presStyleIdx="1" presStyleCnt="5">
        <dgm:presLayoutVars/>
      </dgm:prSet>
      <dgm:spPr/>
    </dgm:pt>
    <dgm:pt modelId="{CFE35937-C287-4961-8CA8-5292F3A370C6}" type="pres">
      <dgm:prSet presAssocID="{1EBBBC07-6094-40C9-960F-E79870BF27B3}" presName="sibTrans" presStyleCnt="0"/>
      <dgm:spPr/>
    </dgm:pt>
    <dgm:pt modelId="{5A4233C5-96DF-4DB9-ADE2-0C2B34F24207}" type="pres">
      <dgm:prSet presAssocID="{EA97BF92-6A4D-4356-ACBE-FD5CA0854086}" presName="compNode" presStyleCnt="0"/>
      <dgm:spPr/>
    </dgm:pt>
    <dgm:pt modelId="{F420B288-4C92-4470-A76D-3F5572235574}" type="pres">
      <dgm:prSet presAssocID="{EA97BF92-6A4D-4356-ACBE-FD5CA0854086}" presName="bgRect" presStyleLbl="bgShp" presStyleIdx="1" presStyleCnt="4"/>
      <dgm:spPr/>
    </dgm:pt>
    <dgm:pt modelId="{8D699317-E483-4AEB-8F73-EDA180704CB2}" type="pres">
      <dgm:prSet presAssocID="{EA97BF92-6A4D-4356-ACBE-FD5CA08540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074840D-4CAD-46CF-86A2-7CC60C16F482}" type="pres">
      <dgm:prSet presAssocID="{EA97BF92-6A4D-4356-ACBE-FD5CA0854086}" presName="spaceRect" presStyleCnt="0"/>
      <dgm:spPr/>
    </dgm:pt>
    <dgm:pt modelId="{9B2357B6-3146-4E46-B07D-C9363D21E5B5}" type="pres">
      <dgm:prSet presAssocID="{EA97BF92-6A4D-4356-ACBE-FD5CA0854086}" presName="parTx" presStyleLbl="revTx" presStyleIdx="2" presStyleCnt="5">
        <dgm:presLayoutVars>
          <dgm:chMax val="0"/>
          <dgm:chPref val="0"/>
        </dgm:presLayoutVars>
      </dgm:prSet>
      <dgm:spPr/>
    </dgm:pt>
    <dgm:pt modelId="{F10B6508-6CA9-4DB9-B43C-CCE623CF99DF}" type="pres">
      <dgm:prSet presAssocID="{1CDB4FCC-009E-4F6C-BAE3-AE2ACB6D3098}" presName="sibTrans" presStyleCnt="0"/>
      <dgm:spPr/>
    </dgm:pt>
    <dgm:pt modelId="{45A50CA8-AEB4-44BD-B274-778D5EC8A663}" type="pres">
      <dgm:prSet presAssocID="{56CCAD7A-D229-4AD1-B29E-BEB217114890}" presName="compNode" presStyleCnt="0"/>
      <dgm:spPr/>
    </dgm:pt>
    <dgm:pt modelId="{5C950199-7B9D-4AD7-8242-365CEFB0C14D}" type="pres">
      <dgm:prSet presAssocID="{56CCAD7A-D229-4AD1-B29E-BEB217114890}" presName="bgRect" presStyleLbl="bgShp" presStyleIdx="2" presStyleCnt="4"/>
      <dgm:spPr/>
    </dgm:pt>
    <dgm:pt modelId="{0B391147-61C7-4A82-BCD0-4DFB3FC91059}" type="pres">
      <dgm:prSet presAssocID="{56CCAD7A-D229-4AD1-B29E-BEB2171148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9FA0420-BDB7-45AE-B44C-920AF2B6313D}" type="pres">
      <dgm:prSet presAssocID="{56CCAD7A-D229-4AD1-B29E-BEB217114890}" presName="spaceRect" presStyleCnt="0"/>
      <dgm:spPr/>
    </dgm:pt>
    <dgm:pt modelId="{2408F0D2-928A-4517-93AB-F7628A255364}" type="pres">
      <dgm:prSet presAssocID="{56CCAD7A-D229-4AD1-B29E-BEB217114890}" presName="parTx" presStyleLbl="revTx" presStyleIdx="3" presStyleCnt="5">
        <dgm:presLayoutVars>
          <dgm:chMax val="0"/>
          <dgm:chPref val="0"/>
        </dgm:presLayoutVars>
      </dgm:prSet>
      <dgm:spPr/>
    </dgm:pt>
    <dgm:pt modelId="{A5CDCA1E-4874-4FEC-8980-693C29ECAE3C}" type="pres">
      <dgm:prSet presAssocID="{4B43B70D-C8BC-4EFB-ADA8-88655C08D497}" presName="sibTrans" presStyleCnt="0"/>
      <dgm:spPr/>
    </dgm:pt>
    <dgm:pt modelId="{F6E64A11-351F-4324-B9C2-77B31BC7DDE7}" type="pres">
      <dgm:prSet presAssocID="{24C44FA1-4392-4E1C-ACEF-67937B24ED5F}" presName="compNode" presStyleCnt="0"/>
      <dgm:spPr/>
    </dgm:pt>
    <dgm:pt modelId="{C8370377-CE0E-41ED-A5AC-D9DCE903CB7F}" type="pres">
      <dgm:prSet presAssocID="{24C44FA1-4392-4E1C-ACEF-67937B24ED5F}" presName="bgRect" presStyleLbl="bgShp" presStyleIdx="3" presStyleCnt="4"/>
      <dgm:spPr/>
    </dgm:pt>
    <dgm:pt modelId="{F0BF7238-ECE3-4A0A-B828-4EF87221841F}" type="pres">
      <dgm:prSet presAssocID="{24C44FA1-4392-4E1C-ACEF-67937B24ED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972A94F2-57F8-401A-B7C6-016FD6E2E4A3}" type="pres">
      <dgm:prSet presAssocID="{24C44FA1-4392-4E1C-ACEF-67937B24ED5F}" presName="spaceRect" presStyleCnt="0"/>
      <dgm:spPr/>
    </dgm:pt>
    <dgm:pt modelId="{10FDDDA9-EFBB-4675-9CCD-8F74181C47F5}" type="pres">
      <dgm:prSet presAssocID="{24C44FA1-4392-4E1C-ACEF-67937B24ED5F}" presName="parTx" presStyleLbl="revTx" presStyleIdx="4" presStyleCnt="5">
        <dgm:presLayoutVars>
          <dgm:chMax val="0"/>
          <dgm:chPref val="0"/>
        </dgm:presLayoutVars>
      </dgm:prSet>
      <dgm:spPr/>
    </dgm:pt>
  </dgm:ptLst>
  <dgm:cxnLst>
    <dgm:cxn modelId="{6500540A-8976-4A66-8ABA-24BCEA025E7B}" type="presOf" srcId="{24C44FA1-4392-4E1C-ACEF-67937B24ED5F}" destId="{10FDDDA9-EFBB-4675-9CCD-8F74181C47F5}" srcOrd="0" destOrd="0" presId="urn:microsoft.com/office/officeart/2018/2/layout/IconVerticalSolidList"/>
    <dgm:cxn modelId="{241A990B-2A2D-4E01-81EF-780C05B0098E}" type="presOf" srcId="{EA97BF92-6A4D-4356-ACBE-FD5CA0854086}" destId="{9B2357B6-3146-4E46-B07D-C9363D21E5B5}" srcOrd="0" destOrd="0" presId="urn:microsoft.com/office/officeart/2018/2/layout/IconVerticalSolidList"/>
    <dgm:cxn modelId="{F8BADF55-267B-4FE0-B289-A080365696B9}" type="presOf" srcId="{56CCAD7A-D229-4AD1-B29E-BEB217114890}" destId="{2408F0D2-928A-4517-93AB-F7628A255364}" srcOrd="0" destOrd="0" presId="urn:microsoft.com/office/officeart/2018/2/layout/IconVerticalSolidList"/>
    <dgm:cxn modelId="{1076A782-C34E-4AFE-80E2-ECDFDA1CA353}" type="presOf" srcId="{78B3E1C5-17AD-4045-AC19-FE876DD64F70}" destId="{D539627F-CFBF-4A8F-81F0-7182B596D300}" srcOrd="0" destOrd="0" presId="urn:microsoft.com/office/officeart/2018/2/layout/IconVerticalSolidList"/>
    <dgm:cxn modelId="{179B1788-20AF-4BB8-9265-79208C8D147D}" srcId="{ECA4A6C3-8701-4D3F-A682-F2512214EEBA}" destId="{933A8E39-E134-41CB-8943-4907612437B9}" srcOrd="0" destOrd="0" parTransId="{2B0AC171-0274-4302-ADFB-31519B1C5458}" sibTransId="{1EBBBC07-6094-40C9-960F-E79870BF27B3}"/>
    <dgm:cxn modelId="{F987C58F-5D73-44AC-9DDD-5824D533DD3D}" srcId="{ECA4A6C3-8701-4D3F-A682-F2512214EEBA}" destId="{24C44FA1-4392-4E1C-ACEF-67937B24ED5F}" srcOrd="3" destOrd="0" parTransId="{D3568FA0-9B89-46EA-92AB-390121BDE882}" sibTransId="{FB36FF98-A677-438F-A2E0-9303BEBD3662}"/>
    <dgm:cxn modelId="{A2D2B4D4-8C1F-47FC-8146-B9EF2C801794}" srcId="{933A8E39-E134-41CB-8943-4907612437B9}" destId="{78B3E1C5-17AD-4045-AC19-FE876DD64F70}" srcOrd="0" destOrd="0" parTransId="{754E3A80-8700-48E4-9DA0-7AA9E1E06EA7}" sibTransId="{9650A7DD-2E7A-4322-B588-908BADCBDA4D}"/>
    <dgm:cxn modelId="{89062ED7-BAE9-4A7D-AFFE-754FA9151EE7}" srcId="{ECA4A6C3-8701-4D3F-A682-F2512214EEBA}" destId="{EA97BF92-6A4D-4356-ACBE-FD5CA0854086}" srcOrd="1" destOrd="0" parTransId="{29D7C464-DC3F-4078-B792-05BBC79B0F9F}" sibTransId="{1CDB4FCC-009E-4F6C-BAE3-AE2ACB6D3098}"/>
    <dgm:cxn modelId="{9F53FEDB-B8AB-471D-89FB-5C429759D426}" type="presOf" srcId="{933A8E39-E134-41CB-8943-4907612437B9}" destId="{13044133-51B0-47EB-A7CA-E5302FBA468D}" srcOrd="0" destOrd="0" presId="urn:microsoft.com/office/officeart/2018/2/layout/IconVerticalSolidList"/>
    <dgm:cxn modelId="{B94118E4-3336-4DA9-9919-E882642A3F9B}" type="presOf" srcId="{ECA4A6C3-8701-4D3F-A682-F2512214EEBA}" destId="{916E7DEE-611A-4D61-B454-45371C0035D5}" srcOrd="0" destOrd="0" presId="urn:microsoft.com/office/officeart/2018/2/layout/IconVerticalSolidList"/>
    <dgm:cxn modelId="{E825D7F9-1798-4132-B659-A2D4A0B1413C}" srcId="{ECA4A6C3-8701-4D3F-A682-F2512214EEBA}" destId="{56CCAD7A-D229-4AD1-B29E-BEB217114890}" srcOrd="2" destOrd="0" parTransId="{57C36492-0025-4329-9378-D5FE113BE397}" sibTransId="{4B43B70D-C8BC-4EFB-ADA8-88655C08D497}"/>
    <dgm:cxn modelId="{E10263FD-6682-426F-AF26-513258541721}" type="presParOf" srcId="{916E7DEE-611A-4D61-B454-45371C0035D5}" destId="{9F584ED1-6FB9-410B-8BB1-A09568351B33}" srcOrd="0" destOrd="0" presId="urn:microsoft.com/office/officeart/2018/2/layout/IconVerticalSolidList"/>
    <dgm:cxn modelId="{CE3EC6B7-71D7-4EB2-AD48-EB70A4FE7F94}" type="presParOf" srcId="{9F584ED1-6FB9-410B-8BB1-A09568351B33}" destId="{6982F7F6-9B6B-4293-83AC-5BF31A09190C}" srcOrd="0" destOrd="0" presId="urn:microsoft.com/office/officeart/2018/2/layout/IconVerticalSolidList"/>
    <dgm:cxn modelId="{E4547A50-E11D-4974-8EF1-322CC5EF2CA2}" type="presParOf" srcId="{9F584ED1-6FB9-410B-8BB1-A09568351B33}" destId="{448A45FC-12F7-4A7F-9F9E-AFC44EBB8338}" srcOrd="1" destOrd="0" presId="urn:microsoft.com/office/officeart/2018/2/layout/IconVerticalSolidList"/>
    <dgm:cxn modelId="{428D3DDA-4A70-43FE-966C-BE1F5E7DCFEA}" type="presParOf" srcId="{9F584ED1-6FB9-410B-8BB1-A09568351B33}" destId="{6C0D7CCE-40CF-4BE8-9B34-CDDECDECBA55}" srcOrd="2" destOrd="0" presId="urn:microsoft.com/office/officeart/2018/2/layout/IconVerticalSolidList"/>
    <dgm:cxn modelId="{0707AE63-CF02-464B-B9B7-1FE65A1915D5}" type="presParOf" srcId="{9F584ED1-6FB9-410B-8BB1-A09568351B33}" destId="{13044133-51B0-47EB-A7CA-E5302FBA468D}" srcOrd="3" destOrd="0" presId="urn:microsoft.com/office/officeart/2018/2/layout/IconVerticalSolidList"/>
    <dgm:cxn modelId="{1C271808-5664-4B08-A965-A04F1D2026ED}" type="presParOf" srcId="{9F584ED1-6FB9-410B-8BB1-A09568351B33}" destId="{D539627F-CFBF-4A8F-81F0-7182B596D300}" srcOrd="4" destOrd="0" presId="urn:microsoft.com/office/officeart/2018/2/layout/IconVerticalSolidList"/>
    <dgm:cxn modelId="{F1A88E99-3AE2-4205-912C-5EE826FE4A37}" type="presParOf" srcId="{916E7DEE-611A-4D61-B454-45371C0035D5}" destId="{CFE35937-C287-4961-8CA8-5292F3A370C6}" srcOrd="1" destOrd="0" presId="urn:microsoft.com/office/officeart/2018/2/layout/IconVerticalSolidList"/>
    <dgm:cxn modelId="{B07A2956-2BA7-4BC3-85B8-BA27A9F60769}" type="presParOf" srcId="{916E7DEE-611A-4D61-B454-45371C0035D5}" destId="{5A4233C5-96DF-4DB9-ADE2-0C2B34F24207}" srcOrd="2" destOrd="0" presId="urn:microsoft.com/office/officeart/2018/2/layout/IconVerticalSolidList"/>
    <dgm:cxn modelId="{1DA9AF27-C45F-4725-A0F4-054390D6D2DD}" type="presParOf" srcId="{5A4233C5-96DF-4DB9-ADE2-0C2B34F24207}" destId="{F420B288-4C92-4470-A76D-3F5572235574}" srcOrd="0" destOrd="0" presId="urn:microsoft.com/office/officeart/2018/2/layout/IconVerticalSolidList"/>
    <dgm:cxn modelId="{D7F939BE-4A70-4EB6-9288-D1DB4A8AAED0}" type="presParOf" srcId="{5A4233C5-96DF-4DB9-ADE2-0C2B34F24207}" destId="{8D699317-E483-4AEB-8F73-EDA180704CB2}" srcOrd="1" destOrd="0" presId="urn:microsoft.com/office/officeart/2018/2/layout/IconVerticalSolidList"/>
    <dgm:cxn modelId="{E2B5BAD4-C4CA-44C6-8282-04D0887718C9}" type="presParOf" srcId="{5A4233C5-96DF-4DB9-ADE2-0C2B34F24207}" destId="{8074840D-4CAD-46CF-86A2-7CC60C16F482}" srcOrd="2" destOrd="0" presId="urn:microsoft.com/office/officeart/2018/2/layout/IconVerticalSolidList"/>
    <dgm:cxn modelId="{F3CA818A-F0DD-499C-8666-B17F1BE80FAE}" type="presParOf" srcId="{5A4233C5-96DF-4DB9-ADE2-0C2B34F24207}" destId="{9B2357B6-3146-4E46-B07D-C9363D21E5B5}" srcOrd="3" destOrd="0" presId="urn:microsoft.com/office/officeart/2018/2/layout/IconVerticalSolidList"/>
    <dgm:cxn modelId="{30EF2379-DDFC-4B0F-891F-F2314F980CDE}" type="presParOf" srcId="{916E7DEE-611A-4D61-B454-45371C0035D5}" destId="{F10B6508-6CA9-4DB9-B43C-CCE623CF99DF}" srcOrd="3" destOrd="0" presId="urn:microsoft.com/office/officeart/2018/2/layout/IconVerticalSolidList"/>
    <dgm:cxn modelId="{AD294108-363D-4880-94BA-C976AEC5E441}" type="presParOf" srcId="{916E7DEE-611A-4D61-B454-45371C0035D5}" destId="{45A50CA8-AEB4-44BD-B274-778D5EC8A663}" srcOrd="4" destOrd="0" presId="urn:microsoft.com/office/officeart/2018/2/layout/IconVerticalSolidList"/>
    <dgm:cxn modelId="{F615078D-EF9B-49B1-9C58-C44336B9D331}" type="presParOf" srcId="{45A50CA8-AEB4-44BD-B274-778D5EC8A663}" destId="{5C950199-7B9D-4AD7-8242-365CEFB0C14D}" srcOrd="0" destOrd="0" presId="urn:microsoft.com/office/officeart/2018/2/layout/IconVerticalSolidList"/>
    <dgm:cxn modelId="{1719EC84-E59B-406B-A47A-1DE8A50E8452}" type="presParOf" srcId="{45A50CA8-AEB4-44BD-B274-778D5EC8A663}" destId="{0B391147-61C7-4A82-BCD0-4DFB3FC91059}" srcOrd="1" destOrd="0" presId="urn:microsoft.com/office/officeart/2018/2/layout/IconVerticalSolidList"/>
    <dgm:cxn modelId="{8E369E31-E735-417D-A8DC-AA854604D9DC}" type="presParOf" srcId="{45A50CA8-AEB4-44BD-B274-778D5EC8A663}" destId="{C9FA0420-BDB7-45AE-B44C-920AF2B6313D}" srcOrd="2" destOrd="0" presId="urn:microsoft.com/office/officeart/2018/2/layout/IconVerticalSolidList"/>
    <dgm:cxn modelId="{84405048-8DD2-4953-8A4A-4D62EDC5597C}" type="presParOf" srcId="{45A50CA8-AEB4-44BD-B274-778D5EC8A663}" destId="{2408F0D2-928A-4517-93AB-F7628A255364}" srcOrd="3" destOrd="0" presId="urn:microsoft.com/office/officeart/2018/2/layout/IconVerticalSolidList"/>
    <dgm:cxn modelId="{4F2F976F-2AE3-4BE0-A00D-8522206F9A28}" type="presParOf" srcId="{916E7DEE-611A-4D61-B454-45371C0035D5}" destId="{A5CDCA1E-4874-4FEC-8980-693C29ECAE3C}" srcOrd="5" destOrd="0" presId="urn:microsoft.com/office/officeart/2018/2/layout/IconVerticalSolidList"/>
    <dgm:cxn modelId="{949D3497-454C-45DC-94C6-F90E11493B57}" type="presParOf" srcId="{916E7DEE-611A-4D61-B454-45371C0035D5}" destId="{F6E64A11-351F-4324-B9C2-77B31BC7DDE7}" srcOrd="6" destOrd="0" presId="urn:microsoft.com/office/officeart/2018/2/layout/IconVerticalSolidList"/>
    <dgm:cxn modelId="{7F1ED599-B478-416B-AC89-0BBFDD8C4679}" type="presParOf" srcId="{F6E64A11-351F-4324-B9C2-77B31BC7DDE7}" destId="{C8370377-CE0E-41ED-A5AC-D9DCE903CB7F}" srcOrd="0" destOrd="0" presId="urn:microsoft.com/office/officeart/2018/2/layout/IconVerticalSolidList"/>
    <dgm:cxn modelId="{52045DFE-6D33-44B4-ADE0-4F3B1DDED191}" type="presParOf" srcId="{F6E64A11-351F-4324-B9C2-77B31BC7DDE7}" destId="{F0BF7238-ECE3-4A0A-B828-4EF87221841F}" srcOrd="1" destOrd="0" presId="urn:microsoft.com/office/officeart/2018/2/layout/IconVerticalSolidList"/>
    <dgm:cxn modelId="{52AF9877-6724-400E-B718-84146B8F9393}" type="presParOf" srcId="{F6E64A11-351F-4324-B9C2-77B31BC7DDE7}" destId="{972A94F2-57F8-401A-B7C6-016FD6E2E4A3}" srcOrd="2" destOrd="0" presId="urn:microsoft.com/office/officeart/2018/2/layout/IconVerticalSolidList"/>
    <dgm:cxn modelId="{D9D8DA3E-666E-4AE0-BEB0-048A8F8A0A4D}" type="presParOf" srcId="{F6E64A11-351F-4324-B9C2-77B31BC7DDE7}" destId="{10FDDDA9-EFBB-4675-9CCD-8F74181C47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896976-EBA9-4382-A115-23CC3A97481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696AFF-AA3E-4104-BD1D-BA214A772B65}">
      <dgm:prSet/>
      <dgm:spPr/>
      <dgm:t>
        <a:bodyPr/>
        <a:lstStyle/>
        <a:p>
          <a:pPr>
            <a:lnSpc>
              <a:spcPct val="100000"/>
            </a:lnSpc>
            <a:defRPr b="1"/>
          </a:pPr>
          <a:r>
            <a:rPr lang="en-US" b="1"/>
            <a:t>Communications</a:t>
          </a:r>
          <a:r>
            <a:rPr lang="en-US"/>
            <a:t> – Processes may exchange information, on the same computer or between computers over a network</a:t>
          </a:r>
        </a:p>
      </dgm:t>
    </dgm:pt>
    <dgm:pt modelId="{A4BA5519-5E97-4783-859E-E71EF660200D}" type="parTrans" cxnId="{7943355B-B81A-4275-B527-2CBC96E651F9}">
      <dgm:prSet/>
      <dgm:spPr/>
      <dgm:t>
        <a:bodyPr/>
        <a:lstStyle/>
        <a:p>
          <a:endParaRPr lang="en-US"/>
        </a:p>
      </dgm:t>
    </dgm:pt>
    <dgm:pt modelId="{1A182367-E2B0-4981-A742-2C2A6694DF0E}" type="sibTrans" cxnId="{7943355B-B81A-4275-B527-2CBC96E651F9}">
      <dgm:prSet/>
      <dgm:spPr/>
      <dgm:t>
        <a:bodyPr/>
        <a:lstStyle/>
        <a:p>
          <a:endParaRPr lang="en-US"/>
        </a:p>
      </dgm:t>
    </dgm:pt>
    <dgm:pt modelId="{044BBB16-2C46-4506-9C6B-7A0DC36AE9EA}">
      <dgm:prSet/>
      <dgm:spPr/>
      <dgm:t>
        <a:bodyPr/>
        <a:lstStyle/>
        <a:p>
          <a:pPr>
            <a:lnSpc>
              <a:spcPct val="100000"/>
            </a:lnSpc>
          </a:pPr>
          <a:r>
            <a:rPr lang="en-US"/>
            <a:t>Communications may be via shared memory or through message passing (packets moved by the OS)</a:t>
          </a:r>
        </a:p>
      </dgm:t>
    </dgm:pt>
    <dgm:pt modelId="{A78B4358-7902-46D9-8153-8FC036DE4569}" type="parTrans" cxnId="{A9DFDE1E-B9E3-4D6D-AD5A-28E3CB3E70BF}">
      <dgm:prSet/>
      <dgm:spPr/>
      <dgm:t>
        <a:bodyPr/>
        <a:lstStyle/>
        <a:p>
          <a:endParaRPr lang="en-US"/>
        </a:p>
      </dgm:t>
    </dgm:pt>
    <dgm:pt modelId="{20C229F0-D3F6-4B4C-8E11-B672161617E8}" type="sibTrans" cxnId="{A9DFDE1E-B9E3-4D6D-AD5A-28E3CB3E70BF}">
      <dgm:prSet/>
      <dgm:spPr/>
      <dgm:t>
        <a:bodyPr/>
        <a:lstStyle/>
        <a:p>
          <a:endParaRPr lang="en-US"/>
        </a:p>
      </dgm:t>
    </dgm:pt>
    <dgm:pt modelId="{35CBD748-B3FB-40B8-920A-B3B254758801}">
      <dgm:prSet/>
      <dgm:spPr/>
      <dgm:t>
        <a:bodyPr/>
        <a:lstStyle/>
        <a:p>
          <a:pPr>
            <a:lnSpc>
              <a:spcPct val="100000"/>
            </a:lnSpc>
            <a:defRPr b="1"/>
          </a:pPr>
          <a:r>
            <a:rPr lang="en-US" b="1"/>
            <a:t>Error detection</a:t>
          </a:r>
          <a:r>
            <a:rPr lang="en-US"/>
            <a:t> – OS needs to be constantly aware of possible errors</a:t>
          </a:r>
        </a:p>
      </dgm:t>
    </dgm:pt>
    <dgm:pt modelId="{BF13E10F-F0EB-4DEC-8434-21E5A7237365}" type="parTrans" cxnId="{AE43E4CE-EAA7-4FE2-9F8E-5531EC85A6E2}">
      <dgm:prSet/>
      <dgm:spPr/>
      <dgm:t>
        <a:bodyPr/>
        <a:lstStyle/>
        <a:p>
          <a:endParaRPr lang="en-US"/>
        </a:p>
      </dgm:t>
    </dgm:pt>
    <dgm:pt modelId="{79F7E616-7647-49FE-AB68-34C676F21FB5}" type="sibTrans" cxnId="{AE43E4CE-EAA7-4FE2-9F8E-5531EC85A6E2}">
      <dgm:prSet/>
      <dgm:spPr/>
      <dgm:t>
        <a:bodyPr/>
        <a:lstStyle/>
        <a:p>
          <a:endParaRPr lang="en-US"/>
        </a:p>
      </dgm:t>
    </dgm:pt>
    <dgm:pt modelId="{67F30750-9CD4-43BD-9580-0185B5D591E0}">
      <dgm:prSet/>
      <dgm:spPr/>
      <dgm:t>
        <a:bodyPr/>
        <a:lstStyle/>
        <a:p>
          <a:pPr>
            <a:lnSpc>
              <a:spcPct val="100000"/>
            </a:lnSpc>
          </a:pPr>
          <a:r>
            <a:rPr lang="en-US"/>
            <a:t>May occur in the CPU and memory hardware, in I/O devices, in user program</a:t>
          </a:r>
        </a:p>
      </dgm:t>
    </dgm:pt>
    <dgm:pt modelId="{53C5C2FE-2DD0-44F4-9566-B0614808D5E2}" type="parTrans" cxnId="{1924AA41-23F2-47A9-A1AC-AE0D74F415CB}">
      <dgm:prSet/>
      <dgm:spPr/>
      <dgm:t>
        <a:bodyPr/>
        <a:lstStyle/>
        <a:p>
          <a:endParaRPr lang="en-US"/>
        </a:p>
      </dgm:t>
    </dgm:pt>
    <dgm:pt modelId="{0783FB15-AEF1-42D4-ACF7-07233B048BCC}" type="sibTrans" cxnId="{1924AA41-23F2-47A9-A1AC-AE0D74F415CB}">
      <dgm:prSet/>
      <dgm:spPr/>
      <dgm:t>
        <a:bodyPr/>
        <a:lstStyle/>
        <a:p>
          <a:endParaRPr lang="en-US"/>
        </a:p>
      </dgm:t>
    </dgm:pt>
    <dgm:pt modelId="{5EF643E4-6B04-43C5-93F6-F709EF7073F2}">
      <dgm:prSet/>
      <dgm:spPr/>
      <dgm:t>
        <a:bodyPr/>
        <a:lstStyle/>
        <a:p>
          <a:pPr>
            <a:lnSpc>
              <a:spcPct val="100000"/>
            </a:lnSpc>
          </a:pPr>
          <a:r>
            <a:rPr lang="en-US"/>
            <a:t>For each type of error, OS should take the appropriate action to ensure correct and consistent computing</a:t>
          </a:r>
        </a:p>
      </dgm:t>
    </dgm:pt>
    <dgm:pt modelId="{56E450E3-D333-41DA-9767-7B5FFD76F2ED}" type="parTrans" cxnId="{256BF022-4E53-4925-A16A-61FD0390BE21}">
      <dgm:prSet/>
      <dgm:spPr/>
      <dgm:t>
        <a:bodyPr/>
        <a:lstStyle/>
        <a:p>
          <a:endParaRPr lang="en-US"/>
        </a:p>
      </dgm:t>
    </dgm:pt>
    <dgm:pt modelId="{8034C1A2-5E89-4C48-BBEE-CB537B03D86C}" type="sibTrans" cxnId="{256BF022-4E53-4925-A16A-61FD0390BE21}">
      <dgm:prSet/>
      <dgm:spPr/>
      <dgm:t>
        <a:bodyPr/>
        <a:lstStyle/>
        <a:p>
          <a:endParaRPr lang="en-US"/>
        </a:p>
      </dgm:t>
    </dgm:pt>
    <dgm:pt modelId="{E2351377-5437-4D68-9A31-923B72019B3C}">
      <dgm:prSet/>
      <dgm:spPr/>
      <dgm:t>
        <a:bodyPr/>
        <a:lstStyle/>
        <a:p>
          <a:pPr>
            <a:lnSpc>
              <a:spcPct val="100000"/>
            </a:lnSpc>
          </a:pPr>
          <a:r>
            <a:rPr lang="en-US"/>
            <a:t>Debugging facilities can greatly enhance the user’s and programmer’s abilities to efficiently use the system</a:t>
          </a:r>
        </a:p>
      </dgm:t>
    </dgm:pt>
    <dgm:pt modelId="{E74AF178-3DAD-4B4F-80A1-0BDB7EB66B28}" type="parTrans" cxnId="{74C8F0B4-DC03-44E4-87E9-4F668D9D289C}">
      <dgm:prSet/>
      <dgm:spPr/>
      <dgm:t>
        <a:bodyPr/>
        <a:lstStyle/>
        <a:p>
          <a:endParaRPr lang="en-US"/>
        </a:p>
      </dgm:t>
    </dgm:pt>
    <dgm:pt modelId="{07BA8235-FB0E-4D2E-A600-FEE7A6E0C060}" type="sibTrans" cxnId="{74C8F0B4-DC03-44E4-87E9-4F668D9D289C}">
      <dgm:prSet/>
      <dgm:spPr/>
      <dgm:t>
        <a:bodyPr/>
        <a:lstStyle/>
        <a:p>
          <a:endParaRPr lang="en-US"/>
        </a:p>
      </dgm:t>
    </dgm:pt>
    <dgm:pt modelId="{B3841141-6B11-4869-A4FC-B284D0811892}" type="pres">
      <dgm:prSet presAssocID="{2E896976-EBA9-4382-A115-23CC3A974817}" presName="root" presStyleCnt="0">
        <dgm:presLayoutVars>
          <dgm:dir/>
          <dgm:resizeHandles val="exact"/>
        </dgm:presLayoutVars>
      </dgm:prSet>
      <dgm:spPr/>
    </dgm:pt>
    <dgm:pt modelId="{C2EB0E0A-C0E1-496F-88E2-14BEFBBA5E8A}" type="pres">
      <dgm:prSet presAssocID="{15696AFF-AA3E-4104-BD1D-BA214A772B65}" presName="compNode" presStyleCnt="0"/>
      <dgm:spPr/>
    </dgm:pt>
    <dgm:pt modelId="{3A0F5A3B-E442-432B-B31C-52FE6B50A529}" type="pres">
      <dgm:prSet presAssocID="{15696AFF-AA3E-4104-BD1D-BA214A772B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249BCB2-B28B-4535-AB08-2E3DCBAA71E7}" type="pres">
      <dgm:prSet presAssocID="{15696AFF-AA3E-4104-BD1D-BA214A772B65}" presName="iconSpace" presStyleCnt="0"/>
      <dgm:spPr/>
    </dgm:pt>
    <dgm:pt modelId="{723E551B-DA46-46BB-91B8-CDB71FDF2C25}" type="pres">
      <dgm:prSet presAssocID="{15696AFF-AA3E-4104-BD1D-BA214A772B65}" presName="parTx" presStyleLbl="revTx" presStyleIdx="0" presStyleCnt="4">
        <dgm:presLayoutVars>
          <dgm:chMax val="0"/>
          <dgm:chPref val="0"/>
        </dgm:presLayoutVars>
      </dgm:prSet>
      <dgm:spPr/>
    </dgm:pt>
    <dgm:pt modelId="{A9498E2A-D649-4776-9F74-ADD44E968DD1}" type="pres">
      <dgm:prSet presAssocID="{15696AFF-AA3E-4104-BD1D-BA214A772B65}" presName="txSpace" presStyleCnt="0"/>
      <dgm:spPr/>
    </dgm:pt>
    <dgm:pt modelId="{F5B8EB4B-5686-4DCC-A9A3-A64FD2EDDCDA}" type="pres">
      <dgm:prSet presAssocID="{15696AFF-AA3E-4104-BD1D-BA214A772B65}" presName="desTx" presStyleLbl="revTx" presStyleIdx="1" presStyleCnt="4">
        <dgm:presLayoutVars/>
      </dgm:prSet>
      <dgm:spPr/>
    </dgm:pt>
    <dgm:pt modelId="{AF4757DD-6F05-482C-BF08-9C7A0C985BED}" type="pres">
      <dgm:prSet presAssocID="{1A182367-E2B0-4981-A742-2C2A6694DF0E}" presName="sibTrans" presStyleCnt="0"/>
      <dgm:spPr/>
    </dgm:pt>
    <dgm:pt modelId="{61750731-C503-4B31-8D0E-557ED3004186}" type="pres">
      <dgm:prSet presAssocID="{35CBD748-B3FB-40B8-920A-B3B254758801}" presName="compNode" presStyleCnt="0"/>
      <dgm:spPr/>
    </dgm:pt>
    <dgm:pt modelId="{1BDAD239-8FE8-4A2F-B9A8-9648B9B460F2}" type="pres">
      <dgm:prSet presAssocID="{35CBD748-B3FB-40B8-920A-B3B2547588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B50BA29-22B8-4ADF-97DD-75AF2294FF06}" type="pres">
      <dgm:prSet presAssocID="{35CBD748-B3FB-40B8-920A-B3B254758801}" presName="iconSpace" presStyleCnt="0"/>
      <dgm:spPr/>
    </dgm:pt>
    <dgm:pt modelId="{86BE8F86-683B-46ED-93E9-323DE597ED27}" type="pres">
      <dgm:prSet presAssocID="{35CBD748-B3FB-40B8-920A-B3B254758801}" presName="parTx" presStyleLbl="revTx" presStyleIdx="2" presStyleCnt="4">
        <dgm:presLayoutVars>
          <dgm:chMax val="0"/>
          <dgm:chPref val="0"/>
        </dgm:presLayoutVars>
      </dgm:prSet>
      <dgm:spPr/>
    </dgm:pt>
    <dgm:pt modelId="{23AC7E1C-A077-4D8B-BB43-CE126DF26764}" type="pres">
      <dgm:prSet presAssocID="{35CBD748-B3FB-40B8-920A-B3B254758801}" presName="txSpace" presStyleCnt="0"/>
      <dgm:spPr/>
    </dgm:pt>
    <dgm:pt modelId="{6F53D1E4-EC1E-4B5E-9CA7-76B7D0B38817}" type="pres">
      <dgm:prSet presAssocID="{35CBD748-B3FB-40B8-920A-B3B254758801}" presName="desTx" presStyleLbl="revTx" presStyleIdx="3" presStyleCnt="4">
        <dgm:presLayoutVars/>
      </dgm:prSet>
      <dgm:spPr/>
    </dgm:pt>
  </dgm:ptLst>
  <dgm:cxnLst>
    <dgm:cxn modelId="{0E3C320D-7721-486D-A63C-CB3BE437B2DD}" type="presOf" srcId="{E2351377-5437-4D68-9A31-923B72019B3C}" destId="{6F53D1E4-EC1E-4B5E-9CA7-76B7D0B38817}" srcOrd="0" destOrd="2" presId="urn:microsoft.com/office/officeart/2018/2/layout/IconLabelDescriptionList"/>
    <dgm:cxn modelId="{5E5D5F17-CD46-42E1-A860-847845FF3E9F}" type="presOf" srcId="{5EF643E4-6B04-43C5-93F6-F709EF7073F2}" destId="{6F53D1E4-EC1E-4B5E-9CA7-76B7D0B38817}" srcOrd="0" destOrd="1" presId="urn:microsoft.com/office/officeart/2018/2/layout/IconLabelDescriptionList"/>
    <dgm:cxn modelId="{6419791E-4271-4F64-97A5-8977A99A74B7}" type="presOf" srcId="{044BBB16-2C46-4506-9C6B-7A0DC36AE9EA}" destId="{F5B8EB4B-5686-4DCC-A9A3-A64FD2EDDCDA}" srcOrd="0" destOrd="0" presId="urn:microsoft.com/office/officeart/2018/2/layout/IconLabelDescriptionList"/>
    <dgm:cxn modelId="{A9DFDE1E-B9E3-4D6D-AD5A-28E3CB3E70BF}" srcId="{15696AFF-AA3E-4104-BD1D-BA214A772B65}" destId="{044BBB16-2C46-4506-9C6B-7A0DC36AE9EA}" srcOrd="0" destOrd="0" parTransId="{A78B4358-7902-46D9-8153-8FC036DE4569}" sibTransId="{20C229F0-D3F6-4B4C-8E11-B672161617E8}"/>
    <dgm:cxn modelId="{256BF022-4E53-4925-A16A-61FD0390BE21}" srcId="{35CBD748-B3FB-40B8-920A-B3B254758801}" destId="{5EF643E4-6B04-43C5-93F6-F709EF7073F2}" srcOrd="1" destOrd="0" parTransId="{56E450E3-D333-41DA-9767-7B5FFD76F2ED}" sibTransId="{8034C1A2-5E89-4C48-BBEE-CB537B03D86C}"/>
    <dgm:cxn modelId="{A3A2C337-DB5A-4492-B785-574A85378373}" type="presOf" srcId="{67F30750-9CD4-43BD-9580-0185B5D591E0}" destId="{6F53D1E4-EC1E-4B5E-9CA7-76B7D0B38817}" srcOrd="0" destOrd="0" presId="urn:microsoft.com/office/officeart/2018/2/layout/IconLabelDescriptionList"/>
    <dgm:cxn modelId="{7943355B-B81A-4275-B527-2CBC96E651F9}" srcId="{2E896976-EBA9-4382-A115-23CC3A974817}" destId="{15696AFF-AA3E-4104-BD1D-BA214A772B65}" srcOrd="0" destOrd="0" parTransId="{A4BA5519-5E97-4783-859E-E71EF660200D}" sibTransId="{1A182367-E2B0-4981-A742-2C2A6694DF0E}"/>
    <dgm:cxn modelId="{1924AA41-23F2-47A9-A1AC-AE0D74F415CB}" srcId="{35CBD748-B3FB-40B8-920A-B3B254758801}" destId="{67F30750-9CD4-43BD-9580-0185B5D591E0}" srcOrd="0" destOrd="0" parTransId="{53C5C2FE-2DD0-44F4-9566-B0614808D5E2}" sibTransId="{0783FB15-AEF1-42D4-ACF7-07233B048BCC}"/>
    <dgm:cxn modelId="{5E0FAE70-D6D7-41F1-A6CB-009EB1735B87}" type="presOf" srcId="{15696AFF-AA3E-4104-BD1D-BA214A772B65}" destId="{723E551B-DA46-46BB-91B8-CDB71FDF2C25}" srcOrd="0" destOrd="0" presId="urn:microsoft.com/office/officeart/2018/2/layout/IconLabelDescriptionList"/>
    <dgm:cxn modelId="{BF312B58-6C2A-414A-89D6-0E6D539B91CE}" type="presOf" srcId="{2E896976-EBA9-4382-A115-23CC3A974817}" destId="{B3841141-6B11-4869-A4FC-B284D0811892}" srcOrd="0" destOrd="0" presId="urn:microsoft.com/office/officeart/2018/2/layout/IconLabelDescriptionList"/>
    <dgm:cxn modelId="{22202F7D-34EF-41CB-B63A-50CAA37D4297}" type="presOf" srcId="{35CBD748-B3FB-40B8-920A-B3B254758801}" destId="{86BE8F86-683B-46ED-93E9-323DE597ED27}" srcOrd="0" destOrd="0" presId="urn:microsoft.com/office/officeart/2018/2/layout/IconLabelDescriptionList"/>
    <dgm:cxn modelId="{74C8F0B4-DC03-44E4-87E9-4F668D9D289C}" srcId="{35CBD748-B3FB-40B8-920A-B3B254758801}" destId="{E2351377-5437-4D68-9A31-923B72019B3C}" srcOrd="2" destOrd="0" parTransId="{E74AF178-3DAD-4B4F-80A1-0BDB7EB66B28}" sibTransId="{07BA8235-FB0E-4D2E-A600-FEE7A6E0C060}"/>
    <dgm:cxn modelId="{AE43E4CE-EAA7-4FE2-9F8E-5531EC85A6E2}" srcId="{2E896976-EBA9-4382-A115-23CC3A974817}" destId="{35CBD748-B3FB-40B8-920A-B3B254758801}" srcOrd="1" destOrd="0" parTransId="{BF13E10F-F0EB-4DEC-8434-21E5A7237365}" sibTransId="{79F7E616-7647-49FE-AB68-34C676F21FB5}"/>
    <dgm:cxn modelId="{FA59FC04-B204-45AE-BCE4-FF1C64414594}" type="presParOf" srcId="{B3841141-6B11-4869-A4FC-B284D0811892}" destId="{C2EB0E0A-C0E1-496F-88E2-14BEFBBA5E8A}" srcOrd="0" destOrd="0" presId="urn:microsoft.com/office/officeart/2018/2/layout/IconLabelDescriptionList"/>
    <dgm:cxn modelId="{C49F2D26-D73D-41C0-BFA6-84AC14BA8989}" type="presParOf" srcId="{C2EB0E0A-C0E1-496F-88E2-14BEFBBA5E8A}" destId="{3A0F5A3B-E442-432B-B31C-52FE6B50A529}" srcOrd="0" destOrd="0" presId="urn:microsoft.com/office/officeart/2018/2/layout/IconLabelDescriptionList"/>
    <dgm:cxn modelId="{81E0A718-5185-4959-ABAC-82811CF19836}" type="presParOf" srcId="{C2EB0E0A-C0E1-496F-88E2-14BEFBBA5E8A}" destId="{B249BCB2-B28B-4535-AB08-2E3DCBAA71E7}" srcOrd="1" destOrd="0" presId="urn:microsoft.com/office/officeart/2018/2/layout/IconLabelDescriptionList"/>
    <dgm:cxn modelId="{51A2C815-A99D-46F2-A1AA-2108E03019EF}" type="presParOf" srcId="{C2EB0E0A-C0E1-496F-88E2-14BEFBBA5E8A}" destId="{723E551B-DA46-46BB-91B8-CDB71FDF2C25}" srcOrd="2" destOrd="0" presId="urn:microsoft.com/office/officeart/2018/2/layout/IconLabelDescriptionList"/>
    <dgm:cxn modelId="{BE323436-A1D7-4705-BEED-AEC915882B51}" type="presParOf" srcId="{C2EB0E0A-C0E1-496F-88E2-14BEFBBA5E8A}" destId="{A9498E2A-D649-4776-9F74-ADD44E968DD1}" srcOrd="3" destOrd="0" presId="urn:microsoft.com/office/officeart/2018/2/layout/IconLabelDescriptionList"/>
    <dgm:cxn modelId="{5A22788E-9053-44EC-8CAD-C5494044BF07}" type="presParOf" srcId="{C2EB0E0A-C0E1-496F-88E2-14BEFBBA5E8A}" destId="{F5B8EB4B-5686-4DCC-A9A3-A64FD2EDDCDA}" srcOrd="4" destOrd="0" presId="urn:microsoft.com/office/officeart/2018/2/layout/IconLabelDescriptionList"/>
    <dgm:cxn modelId="{A4F38D43-9C40-415C-82D4-CB334DF9F807}" type="presParOf" srcId="{B3841141-6B11-4869-A4FC-B284D0811892}" destId="{AF4757DD-6F05-482C-BF08-9C7A0C985BED}" srcOrd="1" destOrd="0" presId="urn:microsoft.com/office/officeart/2018/2/layout/IconLabelDescriptionList"/>
    <dgm:cxn modelId="{90A282F4-BA80-4BF3-9BBD-1A9BCC63E74B}" type="presParOf" srcId="{B3841141-6B11-4869-A4FC-B284D0811892}" destId="{61750731-C503-4B31-8D0E-557ED3004186}" srcOrd="2" destOrd="0" presId="urn:microsoft.com/office/officeart/2018/2/layout/IconLabelDescriptionList"/>
    <dgm:cxn modelId="{C06EE01A-EC0B-454C-B993-D4BF12C73F51}" type="presParOf" srcId="{61750731-C503-4B31-8D0E-557ED3004186}" destId="{1BDAD239-8FE8-4A2F-B9A8-9648B9B460F2}" srcOrd="0" destOrd="0" presId="urn:microsoft.com/office/officeart/2018/2/layout/IconLabelDescriptionList"/>
    <dgm:cxn modelId="{890D5D7E-3159-4F8E-9782-0F210DE6AF56}" type="presParOf" srcId="{61750731-C503-4B31-8D0E-557ED3004186}" destId="{7B50BA29-22B8-4ADF-97DD-75AF2294FF06}" srcOrd="1" destOrd="0" presId="urn:microsoft.com/office/officeart/2018/2/layout/IconLabelDescriptionList"/>
    <dgm:cxn modelId="{159283EE-AEB0-4A67-9138-A29E3E47BB0C}" type="presParOf" srcId="{61750731-C503-4B31-8D0E-557ED3004186}" destId="{86BE8F86-683B-46ED-93E9-323DE597ED27}" srcOrd="2" destOrd="0" presId="urn:microsoft.com/office/officeart/2018/2/layout/IconLabelDescriptionList"/>
    <dgm:cxn modelId="{88F2F626-20E4-4611-8844-189AC9FF00CB}" type="presParOf" srcId="{61750731-C503-4B31-8D0E-557ED3004186}" destId="{23AC7E1C-A077-4D8B-BB43-CE126DF26764}" srcOrd="3" destOrd="0" presId="urn:microsoft.com/office/officeart/2018/2/layout/IconLabelDescriptionList"/>
    <dgm:cxn modelId="{7F3D74CB-9A51-4DB6-85BC-F86FB6C91090}" type="presParOf" srcId="{61750731-C503-4B31-8D0E-557ED3004186}" destId="{6F53D1E4-EC1E-4B5E-9CA7-76B7D0B3881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65DC61-5E36-401F-B5D8-91CF9C4E35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BF16F6-F0D0-4DB5-B437-C64B3E9AF969}">
      <dgm:prSet/>
      <dgm:spPr/>
      <dgm:t>
        <a:bodyPr/>
        <a:lstStyle/>
        <a:p>
          <a:pPr>
            <a:lnSpc>
              <a:spcPct val="100000"/>
            </a:lnSpc>
          </a:pPr>
          <a:r>
            <a:rPr lang="en-US"/>
            <a:t>Programming interface to the services provided by the OS</a:t>
          </a:r>
        </a:p>
      </dgm:t>
    </dgm:pt>
    <dgm:pt modelId="{BD7F5C46-3789-4C85-BDEA-CB9E1B1263CE}" type="parTrans" cxnId="{2EC42BA9-1B51-4AA3-95FC-1716B39E3BEA}">
      <dgm:prSet/>
      <dgm:spPr/>
      <dgm:t>
        <a:bodyPr/>
        <a:lstStyle/>
        <a:p>
          <a:endParaRPr lang="en-US"/>
        </a:p>
      </dgm:t>
    </dgm:pt>
    <dgm:pt modelId="{52B8FAAA-2B5F-489D-B062-3DD40F8C451D}" type="sibTrans" cxnId="{2EC42BA9-1B51-4AA3-95FC-1716B39E3BEA}">
      <dgm:prSet/>
      <dgm:spPr/>
      <dgm:t>
        <a:bodyPr/>
        <a:lstStyle/>
        <a:p>
          <a:endParaRPr lang="en-US"/>
        </a:p>
      </dgm:t>
    </dgm:pt>
    <dgm:pt modelId="{D9283731-5EB6-4889-8DA7-0BC02E16D351}">
      <dgm:prSet/>
      <dgm:spPr/>
      <dgm:t>
        <a:bodyPr/>
        <a:lstStyle/>
        <a:p>
          <a:pPr>
            <a:lnSpc>
              <a:spcPct val="100000"/>
            </a:lnSpc>
          </a:pPr>
          <a:r>
            <a:rPr lang="en-US"/>
            <a:t>Typically written in a high-level language (C or C++)</a:t>
          </a:r>
        </a:p>
      </dgm:t>
    </dgm:pt>
    <dgm:pt modelId="{9B6E164C-D48F-4294-97EA-29ADF21FA86A}" type="parTrans" cxnId="{614D2D2A-8691-4BC0-B12C-17C511B5C5EF}">
      <dgm:prSet/>
      <dgm:spPr/>
      <dgm:t>
        <a:bodyPr/>
        <a:lstStyle/>
        <a:p>
          <a:endParaRPr lang="en-US"/>
        </a:p>
      </dgm:t>
    </dgm:pt>
    <dgm:pt modelId="{C546D16C-468B-4C50-ACB6-94A33F847C09}" type="sibTrans" cxnId="{614D2D2A-8691-4BC0-B12C-17C511B5C5EF}">
      <dgm:prSet/>
      <dgm:spPr/>
      <dgm:t>
        <a:bodyPr/>
        <a:lstStyle/>
        <a:p>
          <a:endParaRPr lang="en-US"/>
        </a:p>
      </dgm:t>
    </dgm:pt>
    <dgm:pt modelId="{B6EB1F1F-D971-47D3-8387-7CAD4A7F75BC}">
      <dgm:prSet/>
      <dgm:spPr/>
      <dgm:t>
        <a:bodyPr/>
        <a:lstStyle/>
        <a:p>
          <a:pPr>
            <a:lnSpc>
              <a:spcPct val="100000"/>
            </a:lnSpc>
          </a:pPr>
          <a:r>
            <a:rPr lang="en-US"/>
            <a:t>Mostly accessed by programs via a high-level </a:t>
          </a:r>
          <a:r>
            <a:rPr lang="en-US" b="1"/>
            <a:t>Application Programming Interface (API)</a:t>
          </a:r>
          <a:r>
            <a:rPr lang="en-US"/>
            <a:t> rather than direct system call use</a:t>
          </a:r>
        </a:p>
      </dgm:t>
    </dgm:pt>
    <dgm:pt modelId="{EEA04226-B8B6-4585-B1B5-681EF1C1467D}" type="parTrans" cxnId="{03A66A29-CE23-494B-A5E8-6DA0E5BB0A9D}">
      <dgm:prSet/>
      <dgm:spPr/>
      <dgm:t>
        <a:bodyPr/>
        <a:lstStyle/>
        <a:p>
          <a:endParaRPr lang="en-US"/>
        </a:p>
      </dgm:t>
    </dgm:pt>
    <dgm:pt modelId="{43D91903-1955-4FE7-9C78-C0461BE59B08}" type="sibTrans" cxnId="{03A66A29-CE23-494B-A5E8-6DA0E5BB0A9D}">
      <dgm:prSet/>
      <dgm:spPr/>
      <dgm:t>
        <a:bodyPr/>
        <a:lstStyle/>
        <a:p>
          <a:endParaRPr lang="en-US"/>
        </a:p>
      </dgm:t>
    </dgm:pt>
    <dgm:pt modelId="{0B34130E-AFE2-418A-849C-4C12E60A5B7A}">
      <dgm:prSet/>
      <dgm:spPr/>
      <dgm:t>
        <a:bodyPr/>
        <a:lstStyle/>
        <a:p>
          <a:pPr>
            <a:lnSpc>
              <a:spcPct val="100000"/>
            </a:lnSpc>
          </a:pPr>
          <a:r>
            <a:rPr lang="en-US"/>
            <a:t>Three most common APIs are Win32 API for Windows, POSIX API for POSIX-based systems (including virtually all versions of UNIX, Linux, and Mac OS X), and Java API for the Java virtual machine (JVM)</a:t>
          </a:r>
        </a:p>
      </dgm:t>
    </dgm:pt>
    <dgm:pt modelId="{A2F0B012-9FDD-4B89-A5A7-9F061A8395DA}" type="parTrans" cxnId="{C4882EB7-7FBC-43B6-BEC1-2F5363E980CD}">
      <dgm:prSet/>
      <dgm:spPr/>
      <dgm:t>
        <a:bodyPr/>
        <a:lstStyle/>
        <a:p>
          <a:endParaRPr lang="en-US"/>
        </a:p>
      </dgm:t>
    </dgm:pt>
    <dgm:pt modelId="{10703120-AECC-43EF-B58D-0F3545953C89}" type="sibTrans" cxnId="{C4882EB7-7FBC-43B6-BEC1-2F5363E980CD}">
      <dgm:prSet/>
      <dgm:spPr/>
      <dgm:t>
        <a:bodyPr/>
        <a:lstStyle/>
        <a:p>
          <a:endParaRPr lang="en-US"/>
        </a:p>
      </dgm:t>
    </dgm:pt>
    <dgm:pt modelId="{BBC522AB-70E9-4F9E-9B5E-46714ED01194}" type="pres">
      <dgm:prSet presAssocID="{8D65DC61-5E36-401F-B5D8-91CF9C4E3575}" presName="root" presStyleCnt="0">
        <dgm:presLayoutVars>
          <dgm:dir/>
          <dgm:resizeHandles val="exact"/>
        </dgm:presLayoutVars>
      </dgm:prSet>
      <dgm:spPr/>
    </dgm:pt>
    <dgm:pt modelId="{BC3F20FA-467B-4FD1-A1E1-4980FDA41D02}" type="pres">
      <dgm:prSet presAssocID="{DFBF16F6-F0D0-4DB5-B437-C64B3E9AF969}" presName="compNode" presStyleCnt="0"/>
      <dgm:spPr/>
    </dgm:pt>
    <dgm:pt modelId="{B0928514-8D6B-4173-B674-CC73B570A1A1}" type="pres">
      <dgm:prSet presAssocID="{DFBF16F6-F0D0-4DB5-B437-C64B3E9AF969}" presName="bgRect" presStyleLbl="bgShp" presStyleIdx="0" presStyleCnt="4"/>
      <dgm:spPr/>
    </dgm:pt>
    <dgm:pt modelId="{29AD646D-6C34-4497-BC16-C9A327EA53CC}" type="pres">
      <dgm:prSet presAssocID="{DFBF16F6-F0D0-4DB5-B437-C64B3E9AF9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475BF80-2B40-465D-9524-9C192C9DC658}" type="pres">
      <dgm:prSet presAssocID="{DFBF16F6-F0D0-4DB5-B437-C64B3E9AF969}" presName="spaceRect" presStyleCnt="0"/>
      <dgm:spPr/>
    </dgm:pt>
    <dgm:pt modelId="{ECA9E675-F44D-4673-B116-ED972B31501F}" type="pres">
      <dgm:prSet presAssocID="{DFBF16F6-F0D0-4DB5-B437-C64B3E9AF969}" presName="parTx" presStyleLbl="revTx" presStyleIdx="0" presStyleCnt="4">
        <dgm:presLayoutVars>
          <dgm:chMax val="0"/>
          <dgm:chPref val="0"/>
        </dgm:presLayoutVars>
      </dgm:prSet>
      <dgm:spPr/>
    </dgm:pt>
    <dgm:pt modelId="{292DB8D5-4A4A-42F2-82EF-1552FA55B94B}" type="pres">
      <dgm:prSet presAssocID="{52B8FAAA-2B5F-489D-B062-3DD40F8C451D}" presName="sibTrans" presStyleCnt="0"/>
      <dgm:spPr/>
    </dgm:pt>
    <dgm:pt modelId="{34DD7F70-99D5-4378-9173-D8A8463A4E36}" type="pres">
      <dgm:prSet presAssocID="{D9283731-5EB6-4889-8DA7-0BC02E16D351}" presName="compNode" presStyleCnt="0"/>
      <dgm:spPr/>
    </dgm:pt>
    <dgm:pt modelId="{053EC896-6EC8-464B-AEF6-E5C6C2EEE817}" type="pres">
      <dgm:prSet presAssocID="{D9283731-5EB6-4889-8DA7-0BC02E16D351}" presName="bgRect" presStyleLbl="bgShp" presStyleIdx="1" presStyleCnt="4"/>
      <dgm:spPr/>
    </dgm:pt>
    <dgm:pt modelId="{2E037702-E5E8-4658-8054-71B4CABA40A5}" type="pres">
      <dgm:prSet presAssocID="{D9283731-5EB6-4889-8DA7-0BC02E16D3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C33383FB-0C9D-4A42-8C56-59F55A0B63B6}" type="pres">
      <dgm:prSet presAssocID="{D9283731-5EB6-4889-8DA7-0BC02E16D351}" presName="spaceRect" presStyleCnt="0"/>
      <dgm:spPr/>
    </dgm:pt>
    <dgm:pt modelId="{DA1163C0-2E4E-4045-BBD2-7925E806187C}" type="pres">
      <dgm:prSet presAssocID="{D9283731-5EB6-4889-8DA7-0BC02E16D351}" presName="parTx" presStyleLbl="revTx" presStyleIdx="1" presStyleCnt="4">
        <dgm:presLayoutVars>
          <dgm:chMax val="0"/>
          <dgm:chPref val="0"/>
        </dgm:presLayoutVars>
      </dgm:prSet>
      <dgm:spPr/>
    </dgm:pt>
    <dgm:pt modelId="{243E0D95-AF8F-48D2-9A45-6E48FAC48B99}" type="pres">
      <dgm:prSet presAssocID="{C546D16C-468B-4C50-ACB6-94A33F847C09}" presName="sibTrans" presStyleCnt="0"/>
      <dgm:spPr/>
    </dgm:pt>
    <dgm:pt modelId="{984C2343-DE67-4BC2-B589-7CC2DF436623}" type="pres">
      <dgm:prSet presAssocID="{B6EB1F1F-D971-47D3-8387-7CAD4A7F75BC}" presName="compNode" presStyleCnt="0"/>
      <dgm:spPr/>
    </dgm:pt>
    <dgm:pt modelId="{3B628CE4-79AC-47CA-8190-9D9F8956FF96}" type="pres">
      <dgm:prSet presAssocID="{B6EB1F1F-D971-47D3-8387-7CAD4A7F75BC}" presName="bgRect" presStyleLbl="bgShp" presStyleIdx="2" presStyleCnt="4"/>
      <dgm:spPr/>
    </dgm:pt>
    <dgm:pt modelId="{508030F3-8F22-4168-BAC8-DDFD5D753D0C}" type="pres">
      <dgm:prSet presAssocID="{B6EB1F1F-D971-47D3-8387-7CAD4A7F75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389C20FC-00BD-4E46-A256-E68CB56228BD}" type="pres">
      <dgm:prSet presAssocID="{B6EB1F1F-D971-47D3-8387-7CAD4A7F75BC}" presName="spaceRect" presStyleCnt="0"/>
      <dgm:spPr/>
    </dgm:pt>
    <dgm:pt modelId="{B9BAF174-CC31-4777-85D0-3FF77A1B60AB}" type="pres">
      <dgm:prSet presAssocID="{B6EB1F1F-D971-47D3-8387-7CAD4A7F75BC}" presName="parTx" presStyleLbl="revTx" presStyleIdx="2" presStyleCnt="4">
        <dgm:presLayoutVars>
          <dgm:chMax val="0"/>
          <dgm:chPref val="0"/>
        </dgm:presLayoutVars>
      </dgm:prSet>
      <dgm:spPr/>
    </dgm:pt>
    <dgm:pt modelId="{D3602252-49BF-47BB-927C-96E27A97172A}" type="pres">
      <dgm:prSet presAssocID="{43D91903-1955-4FE7-9C78-C0461BE59B08}" presName="sibTrans" presStyleCnt="0"/>
      <dgm:spPr/>
    </dgm:pt>
    <dgm:pt modelId="{20A315EC-5FBC-4069-AEAE-A8FD252C73D4}" type="pres">
      <dgm:prSet presAssocID="{0B34130E-AFE2-418A-849C-4C12E60A5B7A}" presName="compNode" presStyleCnt="0"/>
      <dgm:spPr/>
    </dgm:pt>
    <dgm:pt modelId="{34868876-20F2-494A-A868-C876A11F073F}" type="pres">
      <dgm:prSet presAssocID="{0B34130E-AFE2-418A-849C-4C12E60A5B7A}" presName="bgRect" presStyleLbl="bgShp" presStyleIdx="3" presStyleCnt="4"/>
      <dgm:spPr/>
    </dgm:pt>
    <dgm:pt modelId="{50CBD67F-B0C5-471F-B769-FCCEC7E44410}" type="pres">
      <dgm:prSet presAssocID="{0B34130E-AFE2-418A-849C-4C12E60A5B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A7BCF8F-2B2B-48C9-A39A-646A0A5086B7}" type="pres">
      <dgm:prSet presAssocID="{0B34130E-AFE2-418A-849C-4C12E60A5B7A}" presName="spaceRect" presStyleCnt="0"/>
      <dgm:spPr/>
    </dgm:pt>
    <dgm:pt modelId="{B106ED32-C9D4-472D-BDEA-EC32F3BC3CD9}" type="pres">
      <dgm:prSet presAssocID="{0B34130E-AFE2-418A-849C-4C12E60A5B7A}" presName="parTx" presStyleLbl="revTx" presStyleIdx="3" presStyleCnt="4">
        <dgm:presLayoutVars>
          <dgm:chMax val="0"/>
          <dgm:chPref val="0"/>
        </dgm:presLayoutVars>
      </dgm:prSet>
      <dgm:spPr/>
    </dgm:pt>
  </dgm:ptLst>
  <dgm:cxnLst>
    <dgm:cxn modelId="{03A66A29-CE23-494B-A5E8-6DA0E5BB0A9D}" srcId="{8D65DC61-5E36-401F-B5D8-91CF9C4E3575}" destId="{B6EB1F1F-D971-47D3-8387-7CAD4A7F75BC}" srcOrd="2" destOrd="0" parTransId="{EEA04226-B8B6-4585-B1B5-681EF1C1467D}" sibTransId="{43D91903-1955-4FE7-9C78-C0461BE59B08}"/>
    <dgm:cxn modelId="{614D2D2A-8691-4BC0-B12C-17C511B5C5EF}" srcId="{8D65DC61-5E36-401F-B5D8-91CF9C4E3575}" destId="{D9283731-5EB6-4889-8DA7-0BC02E16D351}" srcOrd="1" destOrd="0" parTransId="{9B6E164C-D48F-4294-97EA-29ADF21FA86A}" sibTransId="{C546D16C-468B-4C50-ACB6-94A33F847C09}"/>
    <dgm:cxn modelId="{6C06F563-EF1B-4B6B-9DA4-9CEEC1B7B71D}" type="presOf" srcId="{8D65DC61-5E36-401F-B5D8-91CF9C4E3575}" destId="{BBC522AB-70E9-4F9E-9B5E-46714ED01194}" srcOrd="0" destOrd="0" presId="urn:microsoft.com/office/officeart/2018/2/layout/IconVerticalSolidList"/>
    <dgm:cxn modelId="{29FCFAA0-AAE8-477D-90ED-F201A4E62D37}" type="presOf" srcId="{D9283731-5EB6-4889-8DA7-0BC02E16D351}" destId="{DA1163C0-2E4E-4045-BBD2-7925E806187C}" srcOrd="0" destOrd="0" presId="urn:microsoft.com/office/officeart/2018/2/layout/IconVerticalSolidList"/>
    <dgm:cxn modelId="{23A152A4-0D1D-486C-979B-8A49A14D42E7}" type="presOf" srcId="{B6EB1F1F-D971-47D3-8387-7CAD4A7F75BC}" destId="{B9BAF174-CC31-4777-85D0-3FF77A1B60AB}" srcOrd="0" destOrd="0" presId="urn:microsoft.com/office/officeart/2018/2/layout/IconVerticalSolidList"/>
    <dgm:cxn modelId="{2EC42BA9-1B51-4AA3-95FC-1716B39E3BEA}" srcId="{8D65DC61-5E36-401F-B5D8-91CF9C4E3575}" destId="{DFBF16F6-F0D0-4DB5-B437-C64B3E9AF969}" srcOrd="0" destOrd="0" parTransId="{BD7F5C46-3789-4C85-BDEA-CB9E1B1263CE}" sibTransId="{52B8FAAA-2B5F-489D-B062-3DD40F8C451D}"/>
    <dgm:cxn modelId="{C4882EB7-7FBC-43B6-BEC1-2F5363E980CD}" srcId="{8D65DC61-5E36-401F-B5D8-91CF9C4E3575}" destId="{0B34130E-AFE2-418A-849C-4C12E60A5B7A}" srcOrd="3" destOrd="0" parTransId="{A2F0B012-9FDD-4B89-A5A7-9F061A8395DA}" sibTransId="{10703120-AECC-43EF-B58D-0F3545953C89}"/>
    <dgm:cxn modelId="{9AF1A4C8-DC8D-40ED-A394-63B9BDBF5EF7}" type="presOf" srcId="{0B34130E-AFE2-418A-849C-4C12E60A5B7A}" destId="{B106ED32-C9D4-472D-BDEA-EC32F3BC3CD9}" srcOrd="0" destOrd="0" presId="urn:microsoft.com/office/officeart/2018/2/layout/IconVerticalSolidList"/>
    <dgm:cxn modelId="{EF8356F3-13B4-4DF2-A0CD-E2240D79C2B4}" type="presOf" srcId="{DFBF16F6-F0D0-4DB5-B437-C64B3E9AF969}" destId="{ECA9E675-F44D-4673-B116-ED972B31501F}" srcOrd="0" destOrd="0" presId="urn:microsoft.com/office/officeart/2018/2/layout/IconVerticalSolidList"/>
    <dgm:cxn modelId="{B6C2884D-1B36-4457-A58A-B15A9842A549}" type="presParOf" srcId="{BBC522AB-70E9-4F9E-9B5E-46714ED01194}" destId="{BC3F20FA-467B-4FD1-A1E1-4980FDA41D02}" srcOrd="0" destOrd="0" presId="urn:microsoft.com/office/officeart/2018/2/layout/IconVerticalSolidList"/>
    <dgm:cxn modelId="{754D0694-8203-4332-914C-E42B16FF9045}" type="presParOf" srcId="{BC3F20FA-467B-4FD1-A1E1-4980FDA41D02}" destId="{B0928514-8D6B-4173-B674-CC73B570A1A1}" srcOrd="0" destOrd="0" presId="urn:microsoft.com/office/officeart/2018/2/layout/IconVerticalSolidList"/>
    <dgm:cxn modelId="{36A93702-C919-4B72-A36A-2F2F8A783A2B}" type="presParOf" srcId="{BC3F20FA-467B-4FD1-A1E1-4980FDA41D02}" destId="{29AD646D-6C34-4497-BC16-C9A327EA53CC}" srcOrd="1" destOrd="0" presId="urn:microsoft.com/office/officeart/2018/2/layout/IconVerticalSolidList"/>
    <dgm:cxn modelId="{295EFFC6-722B-4F22-8AD1-32BA08709C78}" type="presParOf" srcId="{BC3F20FA-467B-4FD1-A1E1-4980FDA41D02}" destId="{B475BF80-2B40-465D-9524-9C192C9DC658}" srcOrd="2" destOrd="0" presId="urn:microsoft.com/office/officeart/2018/2/layout/IconVerticalSolidList"/>
    <dgm:cxn modelId="{F7F343A6-90C9-44DF-AFC0-C3A500F129BC}" type="presParOf" srcId="{BC3F20FA-467B-4FD1-A1E1-4980FDA41D02}" destId="{ECA9E675-F44D-4673-B116-ED972B31501F}" srcOrd="3" destOrd="0" presId="urn:microsoft.com/office/officeart/2018/2/layout/IconVerticalSolidList"/>
    <dgm:cxn modelId="{7F4D6A4B-68F2-4DC9-97E6-B36D723BF581}" type="presParOf" srcId="{BBC522AB-70E9-4F9E-9B5E-46714ED01194}" destId="{292DB8D5-4A4A-42F2-82EF-1552FA55B94B}" srcOrd="1" destOrd="0" presId="urn:microsoft.com/office/officeart/2018/2/layout/IconVerticalSolidList"/>
    <dgm:cxn modelId="{07BCB9C7-50DF-454C-9CC8-3F1253B78D04}" type="presParOf" srcId="{BBC522AB-70E9-4F9E-9B5E-46714ED01194}" destId="{34DD7F70-99D5-4378-9173-D8A8463A4E36}" srcOrd="2" destOrd="0" presId="urn:microsoft.com/office/officeart/2018/2/layout/IconVerticalSolidList"/>
    <dgm:cxn modelId="{74C10C0D-932F-4753-B430-5497E0FC0C53}" type="presParOf" srcId="{34DD7F70-99D5-4378-9173-D8A8463A4E36}" destId="{053EC896-6EC8-464B-AEF6-E5C6C2EEE817}" srcOrd="0" destOrd="0" presId="urn:microsoft.com/office/officeart/2018/2/layout/IconVerticalSolidList"/>
    <dgm:cxn modelId="{3AA1826B-3AD5-4D05-AE20-712541956E7A}" type="presParOf" srcId="{34DD7F70-99D5-4378-9173-D8A8463A4E36}" destId="{2E037702-E5E8-4658-8054-71B4CABA40A5}" srcOrd="1" destOrd="0" presId="urn:microsoft.com/office/officeart/2018/2/layout/IconVerticalSolidList"/>
    <dgm:cxn modelId="{AFBE4F4F-BA30-45A1-9933-06ABB4F7BAD6}" type="presParOf" srcId="{34DD7F70-99D5-4378-9173-D8A8463A4E36}" destId="{C33383FB-0C9D-4A42-8C56-59F55A0B63B6}" srcOrd="2" destOrd="0" presId="urn:microsoft.com/office/officeart/2018/2/layout/IconVerticalSolidList"/>
    <dgm:cxn modelId="{679D73F4-868C-46DD-ADEF-80F2C8986BD4}" type="presParOf" srcId="{34DD7F70-99D5-4378-9173-D8A8463A4E36}" destId="{DA1163C0-2E4E-4045-BBD2-7925E806187C}" srcOrd="3" destOrd="0" presId="urn:microsoft.com/office/officeart/2018/2/layout/IconVerticalSolidList"/>
    <dgm:cxn modelId="{59C69F0E-29AC-40A9-A536-C9F2C9D21E1C}" type="presParOf" srcId="{BBC522AB-70E9-4F9E-9B5E-46714ED01194}" destId="{243E0D95-AF8F-48D2-9A45-6E48FAC48B99}" srcOrd="3" destOrd="0" presId="urn:microsoft.com/office/officeart/2018/2/layout/IconVerticalSolidList"/>
    <dgm:cxn modelId="{14AC9498-5DBB-4B32-995B-140D08F6E44B}" type="presParOf" srcId="{BBC522AB-70E9-4F9E-9B5E-46714ED01194}" destId="{984C2343-DE67-4BC2-B589-7CC2DF436623}" srcOrd="4" destOrd="0" presId="urn:microsoft.com/office/officeart/2018/2/layout/IconVerticalSolidList"/>
    <dgm:cxn modelId="{E951F85A-AFBB-400E-A7A5-5AB82AFB37BC}" type="presParOf" srcId="{984C2343-DE67-4BC2-B589-7CC2DF436623}" destId="{3B628CE4-79AC-47CA-8190-9D9F8956FF96}" srcOrd="0" destOrd="0" presId="urn:microsoft.com/office/officeart/2018/2/layout/IconVerticalSolidList"/>
    <dgm:cxn modelId="{EEB2F212-E94D-4FA1-8C6E-FAE07B3BF1D8}" type="presParOf" srcId="{984C2343-DE67-4BC2-B589-7CC2DF436623}" destId="{508030F3-8F22-4168-BAC8-DDFD5D753D0C}" srcOrd="1" destOrd="0" presId="urn:microsoft.com/office/officeart/2018/2/layout/IconVerticalSolidList"/>
    <dgm:cxn modelId="{1EF14E7B-E4DD-44C2-81E5-0B2CCC64A5D1}" type="presParOf" srcId="{984C2343-DE67-4BC2-B589-7CC2DF436623}" destId="{389C20FC-00BD-4E46-A256-E68CB56228BD}" srcOrd="2" destOrd="0" presId="urn:microsoft.com/office/officeart/2018/2/layout/IconVerticalSolidList"/>
    <dgm:cxn modelId="{BF37D6B9-2860-43D0-9D74-5820A25CFDB8}" type="presParOf" srcId="{984C2343-DE67-4BC2-B589-7CC2DF436623}" destId="{B9BAF174-CC31-4777-85D0-3FF77A1B60AB}" srcOrd="3" destOrd="0" presId="urn:microsoft.com/office/officeart/2018/2/layout/IconVerticalSolidList"/>
    <dgm:cxn modelId="{2642CFD4-684E-4643-8435-556A2C633F7D}" type="presParOf" srcId="{BBC522AB-70E9-4F9E-9B5E-46714ED01194}" destId="{D3602252-49BF-47BB-927C-96E27A97172A}" srcOrd="5" destOrd="0" presId="urn:microsoft.com/office/officeart/2018/2/layout/IconVerticalSolidList"/>
    <dgm:cxn modelId="{6DEB7911-CC39-43F7-9587-A16B96758E9D}" type="presParOf" srcId="{BBC522AB-70E9-4F9E-9B5E-46714ED01194}" destId="{20A315EC-5FBC-4069-AEAE-A8FD252C73D4}" srcOrd="6" destOrd="0" presId="urn:microsoft.com/office/officeart/2018/2/layout/IconVerticalSolidList"/>
    <dgm:cxn modelId="{13CFC846-5550-4AA8-BC91-3946464DF4F1}" type="presParOf" srcId="{20A315EC-5FBC-4069-AEAE-A8FD252C73D4}" destId="{34868876-20F2-494A-A868-C876A11F073F}" srcOrd="0" destOrd="0" presId="urn:microsoft.com/office/officeart/2018/2/layout/IconVerticalSolidList"/>
    <dgm:cxn modelId="{E1F29646-C699-40E6-BD17-9E44FE8FD3B5}" type="presParOf" srcId="{20A315EC-5FBC-4069-AEAE-A8FD252C73D4}" destId="{50CBD67F-B0C5-471F-B769-FCCEC7E44410}" srcOrd="1" destOrd="0" presId="urn:microsoft.com/office/officeart/2018/2/layout/IconVerticalSolidList"/>
    <dgm:cxn modelId="{BAC92A5C-FB8E-4DAB-8732-CE3721BE7074}" type="presParOf" srcId="{20A315EC-5FBC-4069-AEAE-A8FD252C73D4}" destId="{EA7BCF8F-2B2B-48C9-A39A-646A0A5086B7}" srcOrd="2" destOrd="0" presId="urn:microsoft.com/office/officeart/2018/2/layout/IconVerticalSolidList"/>
    <dgm:cxn modelId="{491B0108-E250-4CD1-9FB1-7AC5EB9FE039}" type="presParOf" srcId="{20A315EC-5FBC-4069-AEAE-A8FD252C73D4}" destId="{B106ED32-C9D4-472D-BDEA-EC32F3BC3C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60C994-F4A8-4FDE-AC23-38A9306749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B9D46-AF82-472B-9154-AA74EAC8EDF5}">
      <dgm:prSet/>
      <dgm:spPr/>
      <dgm:t>
        <a:bodyPr/>
        <a:lstStyle/>
        <a:p>
          <a:pPr>
            <a:lnSpc>
              <a:spcPct val="100000"/>
            </a:lnSpc>
          </a:pPr>
          <a:r>
            <a:rPr lang="en-US"/>
            <a:t>create, delete communication connection</a:t>
          </a:r>
        </a:p>
      </dgm:t>
    </dgm:pt>
    <dgm:pt modelId="{DB14DE77-76CC-46B7-BA19-F2BD5C48C6A9}" type="parTrans" cxnId="{5FB93062-1578-4646-99A6-A0067F5A1A29}">
      <dgm:prSet/>
      <dgm:spPr/>
      <dgm:t>
        <a:bodyPr/>
        <a:lstStyle/>
        <a:p>
          <a:endParaRPr lang="en-US"/>
        </a:p>
      </dgm:t>
    </dgm:pt>
    <dgm:pt modelId="{0A98D4F4-B198-4287-9A8A-CC6D81665F73}" type="sibTrans" cxnId="{5FB93062-1578-4646-99A6-A0067F5A1A29}">
      <dgm:prSet/>
      <dgm:spPr/>
      <dgm:t>
        <a:bodyPr/>
        <a:lstStyle/>
        <a:p>
          <a:endParaRPr lang="en-US"/>
        </a:p>
      </dgm:t>
    </dgm:pt>
    <dgm:pt modelId="{22AAB81D-B567-47F2-A587-830D813C8231}">
      <dgm:prSet/>
      <dgm:spPr/>
      <dgm:t>
        <a:bodyPr/>
        <a:lstStyle/>
        <a:p>
          <a:pPr>
            <a:lnSpc>
              <a:spcPct val="100000"/>
            </a:lnSpc>
          </a:pPr>
          <a:r>
            <a:rPr lang="en-US"/>
            <a:t>send, receive messages if message passing model to host name or process name</a:t>
          </a:r>
        </a:p>
      </dgm:t>
    </dgm:pt>
    <dgm:pt modelId="{9F05A29E-6BB6-4191-98D1-E52EEC42AE25}" type="parTrans" cxnId="{4307C2B3-E4EE-485B-BB6B-3A87C3880003}">
      <dgm:prSet/>
      <dgm:spPr/>
      <dgm:t>
        <a:bodyPr/>
        <a:lstStyle/>
        <a:p>
          <a:endParaRPr lang="en-US"/>
        </a:p>
      </dgm:t>
    </dgm:pt>
    <dgm:pt modelId="{AFE544C5-A217-4D5A-A9C8-AB4BEDA85A91}" type="sibTrans" cxnId="{4307C2B3-E4EE-485B-BB6B-3A87C3880003}">
      <dgm:prSet/>
      <dgm:spPr/>
      <dgm:t>
        <a:bodyPr/>
        <a:lstStyle/>
        <a:p>
          <a:endParaRPr lang="en-US"/>
        </a:p>
      </dgm:t>
    </dgm:pt>
    <dgm:pt modelId="{77FF0B3C-1D31-4119-A892-6AB5A3446D4E}">
      <dgm:prSet/>
      <dgm:spPr/>
      <dgm:t>
        <a:bodyPr/>
        <a:lstStyle/>
        <a:p>
          <a:pPr>
            <a:lnSpc>
              <a:spcPct val="100000"/>
            </a:lnSpc>
          </a:pPr>
          <a:r>
            <a:rPr lang="en-US"/>
            <a:t>From client to server</a:t>
          </a:r>
        </a:p>
      </dgm:t>
    </dgm:pt>
    <dgm:pt modelId="{7F400669-A680-440B-A918-F696BA299807}" type="parTrans" cxnId="{5B0D9008-0FD0-4C21-B300-6DCAF7CD3591}">
      <dgm:prSet/>
      <dgm:spPr/>
      <dgm:t>
        <a:bodyPr/>
        <a:lstStyle/>
        <a:p>
          <a:endParaRPr lang="en-US"/>
        </a:p>
      </dgm:t>
    </dgm:pt>
    <dgm:pt modelId="{727931F6-2916-4D4A-8791-B51A8E6D37BA}" type="sibTrans" cxnId="{5B0D9008-0FD0-4C21-B300-6DCAF7CD3591}">
      <dgm:prSet/>
      <dgm:spPr/>
      <dgm:t>
        <a:bodyPr/>
        <a:lstStyle/>
        <a:p>
          <a:endParaRPr lang="en-US"/>
        </a:p>
      </dgm:t>
    </dgm:pt>
    <dgm:pt modelId="{B1F01FDE-352A-4358-84CB-6180F8CA56E3}">
      <dgm:prSet/>
      <dgm:spPr/>
      <dgm:t>
        <a:bodyPr/>
        <a:lstStyle/>
        <a:p>
          <a:pPr>
            <a:lnSpc>
              <a:spcPct val="100000"/>
            </a:lnSpc>
          </a:pPr>
          <a:r>
            <a:rPr lang="en-US"/>
            <a:t>Shared-memory model create and gain access to memory regions</a:t>
          </a:r>
        </a:p>
      </dgm:t>
    </dgm:pt>
    <dgm:pt modelId="{B68F40AD-68FD-4D05-A0BB-C2FDC31636B4}" type="parTrans" cxnId="{D2927F10-C81D-4018-B2AE-32EBEC93205C}">
      <dgm:prSet/>
      <dgm:spPr/>
      <dgm:t>
        <a:bodyPr/>
        <a:lstStyle/>
        <a:p>
          <a:endParaRPr lang="en-US"/>
        </a:p>
      </dgm:t>
    </dgm:pt>
    <dgm:pt modelId="{B94A23D1-BC52-4258-82ED-4A7F6E1AB253}" type="sibTrans" cxnId="{D2927F10-C81D-4018-B2AE-32EBEC93205C}">
      <dgm:prSet/>
      <dgm:spPr/>
      <dgm:t>
        <a:bodyPr/>
        <a:lstStyle/>
        <a:p>
          <a:endParaRPr lang="en-US"/>
        </a:p>
      </dgm:t>
    </dgm:pt>
    <dgm:pt modelId="{27B0F401-EF17-4156-8918-F4737425F4AD}">
      <dgm:prSet/>
      <dgm:spPr/>
      <dgm:t>
        <a:bodyPr/>
        <a:lstStyle/>
        <a:p>
          <a:pPr>
            <a:lnSpc>
              <a:spcPct val="100000"/>
            </a:lnSpc>
          </a:pPr>
          <a:r>
            <a:rPr lang="en-US"/>
            <a:t>transfer status information</a:t>
          </a:r>
        </a:p>
      </dgm:t>
    </dgm:pt>
    <dgm:pt modelId="{8D216427-C228-437A-A79C-C73A88844E6F}" type="parTrans" cxnId="{CC2F793D-AB57-4B0F-903B-162DBB95046F}">
      <dgm:prSet/>
      <dgm:spPr/>
      <dgm:t>
        <a:bodyPr/>
        <a:lstStyle/>
        <a:p>
          <a:endParaRPr lang="en-US"/>
        </a:p>
      </dgm:t>
    </dgm:pt>
    <dgm:pt modelId="{A403795E-1ECB-4DD5-9E5E-FB21F702CD9D}" type="sibTrans" cxnId="{CC2F793D-AB57-4B0F-903B-162DBB95046F}">
      <dgm:prSet/>
      <dgm:spPr/>
      <dgm:t>
        <a:bodyPr/>
        <a:lstStyle/>
        <a:p>
          <a:endParaRPr lang="en-US"/>
        </a:p>
      </dgm:t>
    </dgm:pt>
    <dgm:pt modelId="{A8ED2E39-5C61-4649-9D4A-2F017323696C}">
      <dgm:prSet/>
      <dgm:spPr/>
      <dgm:t>
        <a:bodyPr/>
        <a:lstStyle/>
        <a:p>
          <a:pPr>
            <a:lnSpc>
              <a:spcPct val="100000"/>
            </a:lnSpc>
          </a:pPr>
          <a:r>
            <a:rPr lang="en-US"/>
            <a:t>attach and detach remote devices</a:t>
          </a:r>
        </a:p>
      </dgm:t>
    </dgm:pt>
    <dgm:pt modelId="{C71C3455-E602-4B82-8384-D0F0678407EF}" type="parTrans" cxnId="{FD89EF28-63CE-4F73-8C8F-5671A95D32AC}">
      <dgm:prSet/>
      <dgm:spPr/>
      <dgm:t>
        <a:bodyPr/>
        <a:lstStyle/>
        <a:p>
          <a:endParaRPr lang="en-US"/>
        </a:p>
      </dgm:t>
    </dgm:pt>
    <dgm:pt modelId="{66A45E47-6721-47BC-AB27-0ECB66BC4205}" type="sibTrans" cxnId="{FD89EF28-63CE-4F73-8C8F-5671A95D32AC}">
      <dgm:prSet/>
      <dgm:spPr/>
      <dgm:t>
        <a:bodyPr/>
        <a:lstStyle/>
        <a:p>
          <a:endParaRPr lang="en-US"/>
        </a:p>
      </dgm:t>
    </dgm:pt>
    <dgm:pt modelId="{C761A244-CC1D-4B89-BD8B-0C17A1EB360E}" type="pres">
      <dgm:prSet presAssocID="{D060C994-F4A8-4FDE-AC23-38A9306749C0}" presName="root" presStyleCnt="0">
        <dgm:presLayoutVars>
          <dgm:dir/>
          <dgm:resizeHandles val="exact"/>
        </dgm:presLayoutVars>
      </dgm:prSet>
      <dgm:spPr/>
    </dgm:pt>
    <dgm:pt modelId="{B7015FE2-E2D4-47F9-85F4-39EC11A89524}" type="pres">
      <dgm:prSet presAssocID="{7B3B9D46-AF82-472B-9154-AA74EAC8EDF5}" presName="compNode" presStyleCnt="0"/>
      <dgm:spPr/>
    </dgm:pt>
    <dgm:pt modelId="{05A91A7C-EC4C-4AC1-9553-29BA94D6DA59}" type="pres">
      <dgm:prSet presAssocID="{7B3B9D46-AF82-472B-9154-AA74EAC8EDF5}" presName="bgRect" presStyleLbl="bgShp" presStyleIdx="0" presStyleCnt="6"/>
      <dgm:spPr/>
    </dgm:pt>
    <dgm:pt modelId="{C3AA2E4C-09DC-45DE-AD83-1D4FFCAF8E31}" type="pres">
      <dgm:prSet presAssocID="{7B3B9D46-AF82-472B-9154-AA74EAC8EDF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7F04B61-1028-4E4E-97A6-8F3A4988430F}" type="pres">
      <dgm:prSet presAssocID="{7B3B9D46-AF82-472B-9154-AA74EAC8EDF5}" presName="spaceRect" presStyleCnt="0"/>
      <dgm:spPr/>
    </dgm:pt>
    <dgm:pt modelId="{0415C234-FC97-4460-B194-A24A466A4A92}" type="pres">
      <dgm:prSet presAssocID="{7B3B9D46-AF82-472B-9154-AA74EAC8EDF5}" presName="parTx" presStyleLbl="revTx" presStyleIdx="0" presStyleCnt="6">
        <dgm:presLayoutVars>
          <dgm:chMax val="0"/>
          <dgm:chPref val="0"/>
        </dgm:presLayoutVars>
      </dgm:prSet>
      <dgm:spPr/>
    </dgm:pt>
    <dgm:pt modelId="{ED44C55F-17BB-400D-A229-EE9E234B9965}" type="pres">
      <dgm:prSet presAssocID="{0A98D4F4-B198-4287-9A8A-CC6D81665F73}" presName="sibTrans" presStyleCnt="0"/>
      <dgm:spPr/>
    </dgm:pt>
    <dgm:pt modelId="{B5559C18-5BE9-436A-BC01-17E17F12249E}" type="pres">
      <dgm:prSet presAssocID="{22AAB81D-B567-47F2-A587-830D813C8231}" presName="compNode" presStyleCnt="0"/>
      <dgm:spPr/>
    </dgm:pt>
    <dgm:pt modelId="{F5A42170-D4FE-48FB-9C4E-3C5EEC9A2169}" type="pres">
      <dgm:prSet presAssocID="{22AAB81D-B567-47F2-A587-830D813C8231}" presName="bgRect" presStyleLbl="bgShp" presStyleIdx="1" presStyleCnt="6"/>
      <dgm:spPr/>
    </dgm:pt>
    <dgm:pt modelId="{70A06AF1-7BFC-4827-9CED-5CFE70D15A4A}" type="pres">
      <dgm:prSet presAssocID="{22AAB81D-B567-47F2-A587-830D813C823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velope"/>
        </a:ext>
      </dgm:extLst>
    </dgm:pt>
    <dgm:pt modelId="{DE496D22-7E2C-4382-AC92-9B48240A8512}" type="pres">
      <dgm:prSet presAssocID="{22AAB81D-B567-47F2-A587-830D813C8231}" presName="spaceRect" presStyleCnt="0"/>
      <dgm:spPr/>
    </dgm:pt>
    <dgm:pt modelId="{54D789ED-5127-4CC1-84CF-1A77A321456A}" type="pres">
      <dgm:prSet presAssocID="{22AAB81D-B567-47F2-A587-830D813C8231}" presName="parTx" presStyleLbl="revTx" presStyleIdx="1" presStyleCnt="6">
        <dgm:presLayoutVars>
          <dgm:chMax val="0"/>
          <dgm:chPref val="0"/>
        </dgm:presLayoutVars>
      </dgm:prSet>
      <dgm:spPr/>
    </dgm:pt>
    <dgm:pt modelId="{6A1D8CA7-045D-47E6-B654-0426502308B4}" type="pres">
      <dgm:prSet presAssocID="{AFE544C5-A217-4D5A-A9C8-AB4BEDA85A91}" presName="sibTrans" presStyleCnt="0"/>
      <dgm:spPr/>
    </dgm:pt>
    <dgm:pt modelId="{A2820889-8B0A-4B62-86B5-0F1EF3B71AFB}" type="pres">
      <dgm:prSet presAssocID="{77FF0B3C-1D31-4119-A892-6AB5A3446D4E}" presName="compNode" presStyleCnt="0"/>
      <dgm:spPr/>
    </dgm:pt>
    <dgm:pt modelId="{664608D7-16EA-474B-B12A-35C8CF2E921D}" type="pres">
      <dgm:prSet presAssocID="{77FF0B3C-1D31-4119-A892-6AB5A3446D4E}" presName="bgRect" presStyleLbl="bgShp" presStyleIdx="2" presStyleCnt="6"/>
      <dgm:spPr/>
    </dgm:pt>
    <dgm:pt modelId="{1C30DEF3-DD16-45C1-A551-1D7351E68B9F}" type="pres">
      <dgm:prSet presAssocID="{77FF0B3C-1D31-4119-A892-6AB5A3446D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B12E8CB6-C875-4AD9-BA83-0A50B3C041BB}" type="pres">
      <dgm:prSet presAssocID="{77FF0B3C-1D31-4119-A892-6AB5A3446D4E}" presName="spaceRect" presStyleCnt="0"/>
      <dgm:spPr/>
    </dgm:pt>
    <dgm:pt modelId="{BD56A023-9549-4BB4-B820-E850074BFE2D}" type="pres">
      <dgm:prSet presAssocID="{77FF0B3C-1D31-4119-A892-6AB5A3446D4E}" presName="parTx" presStyleLbl="revTx" presStyleIdx="2" presStyleCnt="6">
        <dgm:presLayoutVars>
          <dgm:chMax val="0"/>
          <dgm:chPref val="0"/>
        </dgm:presLayoutVars>
      </dgm:prSet>
      <dgm:spPr/>
    </dgm:pt>
    <dgm:pt modelId="{A5C81BA4-F744-49D2-9AD0-7F00514B64C8}" type="pres">
      <dgm:prSet presAssocID="{727931F6-2916-4D4A-8791-B51A8E6D37BA}" presName="sibTrans" presStyleCnt="0"/>
      <dgm:spPr/>
    </dgm:pt>
    <dgm:pt modelId="{A4FFEC1E-48E4-48CE-A71B-83ECD6177E22}" type="pres">
      <dgm:prSet presAssocID="{B1F01FDE-352A-4358-84CB-6180F8CA56E3}" presName="compNode" presStyleCnt="0"/>
      <dgm:spPr/>
    </dgm:pt>
    <dgm:pt modelId="{BC2B0E8D-0174-4E56-8E48-E198099C03CA}" type="pres">
      <dgm:prSet presAssocID="{B1F01FDE-352A-4358-84CB-6180F8CA56E3}" presName="bgRect" presStyleLbl="bgShp" presStyleIdx="3" presStyleCnt="6"/>
      <dgm:spPr/>
    </dgm:pt>
    <dgm:pt modelId="{D4768324-9300-4922-81C7-FB04057AFF6F}" type="pres">
      <dgm:prSet presAssocID="{B1F01FDE-352A-4358-84CB-6180F8CA56E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CAB809F-22DA-4DDC-862B-6CF0F63B839F}" type="pres">
      <dgm:prSet presAssocID="{B1F01FDE-352A-4358-84CB-6180F8CA56E3}" presName="spaceRect" presStyleCnt="0"/>
      <dgm:spPr/>
    </dgm:pt>
    <dgm:pt modelId="{52DEF1C9-9239-4C7E-AFE1-31781263F535}" type="pres">
      <dgm:prSet presAssocID="{B1F01FDE-352A-4358-84CB-6180F8CA56E3}" presName="parTx" presStyleLbl="revTx" presStyleIdx="3" presStyleCnt="6">
        <dgm:presLayoutVars>
          <dgm:chMax val="0"/>
          <dgm:chPref val="0"/>
        </dgm:presLayoutVars>
      </dgm:prSet>
      <dgm:spPr/>
    </dgm:pt>
    <dgm:pt modelId="{60987A9C-DC53-48F3-9023-B6B894DA1693}" type="pres">
      <dgm:prSet presAssocID="{B94A23D1-BC52-4258-82ED-4A7F6E1AB253}" presName="sibTrans" presStyleCnt="0"/>
      <dgm:spPr/>
    </dgm:pt>
    <dgm:pt modelId="{EB9E5101-D15C-41C9-BE90-999DA9551E41}" type="pres">
      <dgm:prSet presAssocID="{27B0F401-EF17-4156-8918-F4737425F4AD}" presName="compNode" presStyleCnt="0"/>
      <dgm:spPr/>
    </dgm:pt>
    <dgm:pt modelId="{4901BB34-8054-4EEF-8432-6DE2787125A6}" type="pres">
      <dgm:prSet presAssocID="{27B0F401-EF17-4156-8918-F4737425F4AD}" presName="bgRect" presStyleLbl="bgShp" presStyleIdx="4" presStyleCnt="6"/>
      <dgm:spPr/>
    </dgm:pt>
    <dgm:pt modelId="{AC98B394-8BDF-4F7B-B27C-E884AE48D4FD}" type="pres">
      <dgm:prSet presAssocID="{27B0F401-EF17-4156-8918-F4737425F4A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nformation"/>
        </a:ext>
      </dgm:extLst>
    </dgm:pt>
    <dgm:pt modelId="{304626F7-0ACF-4CB8-9005-189F0EFFFF8D}" type="pres">
      <dgm:prSet presAssocID="{27B0F401-EF17-4156-8918-F4737425F4AD}" presName="spaceRect" presStyleCnt="0"/>
      <dgm:spPr/>
    </dgm:pt>
    <dgm:pt modelId="{FA5AF079-0688-48F1-8611-AF8C2E811B70}" type="pres">
      <dgm:prSet presAssocID="{27B0F401-EF17-4156-8918-F4737425F4AD}" presName="parTx" presStyleLbl="revTx" presStyleIdx="4" presStyleCnt="6">
        <dgm:presLayoutVars>
          <dgm:chMax val="0"/>
          <dgm:chPref val="0"/>
        </dgm:presLayoutVars>
      </dgm:prSet>
      <dgm:spPr/>
    </dgm:pt>
    <dgm:pt modelId="{7E53FBF8-C43F-4B5C-9F39-198A56FB860E}" type="pres">
      <dgm:prSet presAssocID="{A403795E-1ECB-4DD5-9E5E-FB21F702CD9D}" presName="sibTrans" presStyleCnt="0"/>
      <dgm:spPr/>
    </dgm:pt>
    <dgm:pt modelId="{E90C93DF-7247-46CF-825F-BF712B7DAA96}" type="pres">
      <dgm:prSet presAssocID="{A8ED2E39-5C61-4649-9D4A-2F017323696C}" presName="compNode" presStyleCnt="0"/>
      <dgm:spPr/>
    </dgm:pt>
    <dgm:pt modelId="{2D682C85-5F9B-440D-96DB-74C7A0782B28}" type="pres">
      <dgm:prSet presAssocID="{A8ED2E39-5C61-4649-9D4A-2F017323696C}" presName="bgRect" presStyleLbl="bgShp" presStyleIdx="5" presStyleCnt="6"/>
      <dgm:spPr/>
    </dgm:pt>
    <dgm:pt modelId="{8CDD9648-784D-4AE6-B34A-7B58B59BC0AB}" type="pres">
      <dgm:prSet presAssocID="{A8ED2E39-5C61-4649-9D4A-2F017323696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ream"/>
        </a:ext>
      </dgm:extLst>
    </dgm:pt>
    <dgm:pt modelId="{8AE48E29-AC51-4E37-8A56-15EDDB24340F}" type="pres">
      <dgm:prSet presAssocID="{A8ED2E39-5C61-4649-9D4A-2F017323696C}" presName="spaceRect" presStyleCnt="0"/>
      <dgm:spPr/>
    </dgm:pt>
    <dgm:pt modelId="{6FE760D0-1E70-4989-B56A-5228A216804B}" type="pres">
      <dgm:prSet presAssocID="{A8ED2E39-5C61-4649-9D4A-2F017323696C}" presName="parTx" presStyleLbl="revTx" presStyleIdx="5" presStyleCnt="6">
        <dgm:presLayoutVars>
          <dgm:chMax val="0"/>
          <dgm:chPref val="0"/>
        </dgm:presLayoutVars>
      </dgm:prSet>
      <dgm:spPr/>
    </dgm:pt>
  </dgm:ptLst>
  <dgm:cxnLst>
    <dgm:cxn modelId="{5B0D9008-0FD0-4C21-B300-6DCAF7CD3591}" srcId="{D060C994-F4A8-4FDE-AC23-38A9306749C0}" destId="{77FF0B3C-1D31-4119-A892-6AB5A3446D4E}" srcOrd="2" destOrd="0" parTransId="{7F400669-A680-440B-A918-F696BA299807}" sibTransId="{727931F6-2916-4D4A-8791-B51A8E6D37BA}"/>
    <dgm:cxn modelId="{D2927F10-C81D-4018-B2AE-32EBEC93205C}" srcId="{D060C994-F4A8-4FDE-AC23-38A9306749C0}" destId="{B1F01FDE-352A-4358-84CB-6180F8CA56E3}" srcOrd="3" destOrd="0" parTransId="{B68F40AD-68FD-4D05-A0BB-C2FDC31636B4}" sibTransId="{B94A23D1-BC52-4258-82ED-4A7F6E1AB253}"/>
    <dgm:cxn modelId="{FD89EF28-63CE-4F73-8C8F-5671A95D32AC}" srcId="{D060C994-F4A8-4FDE-AC23-38A9306749C0}" destId="{A8ED2E39-5C61-4649-9D4A-2F017323696C}" srcOrd="5" destOrd="0" parTransId="{C71C3455-E602-4B82-8384-D0F0678407EF}" sibTransId="{66A45E47-6721-47BC-AB27-0ECB66BC4205}"/>
    <dgm:cxn modelId="{D3CD6431-2A4D-43A5-ADBA-ACCAA01CA56A}" type="presOf" srcId="{27B0F401-EF17-4156-8918-F4737425F4AD}" destId="{FA5AF079-0688-48F1-8611-AF8C2E811B70}" srcOrd="0" destOrd="0" presId="urn:microsoft.com/office/officeart/2018/2/layout/IconVerticalSolidList"/>
    <dgm:cxn modelId="{CC2F793D-AB57-4B0F-903B-162DBB95046F}" srcId="{D060C994-F4A8-4FDE-AC23-38A9306749C0}" destId="{27B0F401-EF17-4156-8918-F4737425F4AD}" srcOrd="4" destOrd="0" parTransId="{8D216427-C228-437A-A79C-C73A88844E6F}" sibTransId="{A403795E-1ECB-4DD5-9E5E-FB21F702CD9D}"/>
    <dgm:cxn modelId="{B559A25F-1BCD-46FE-A862-7A9CB08248A0}" type="presOf" srcId="{77FF0B3C-1D31-4119-A892-6AB5A3446D4E}" destId="{BD56A023-9549-4BB4-B820-E850074BFE2D}" srcOrd="0" destOrd="0" presId="urn:microsoft.com/office/officeart/2018/2/layout/IconVerticalSolidList"/>
    <dgm:cxn modelId="{5FB93062-1578-4646-99A6-A0067F5A1A29}" srcId="{D060C994-F4A8-4FDE-AC23-38A9306749C0}" destId="{7B3B9D46-AF82-472B-9154-AA74EAC8EDF5}" srcOrd="0" destOrd="0" parTransId="{DB14DE77-76CC-46B7-BA19-F2BD5C48C6A9}" sibTransId="{0A98D4F4-B198-4287-9A8A-CC6D81665F73}"/>
    <dgm:cxn modelId="{9F661D7A-C166-4DEC-9CB4-30B833BBB2C1}" type="presOf" srcId="{A8ED2E39-5C61-4649-9D4A-2F017323696C}" destId="{6FE760D0-1E70-4989-B56A-5228A216804B}" srcOrd="0" destOrd="0" presId="urn:microsoft.com/office/officeart/2018/2/layout/IconVerticalSolidList"/>
    <dgm:cxn modelId="{96494FAF-7CF4-4129-9A2A-FE89D8BBB8C4}" type="presOf" srcId="{D060C994-F4A8-4FDE-AC23-38A9306749C0}" destId="{C761A244-CC1D-4B89-BD8B-0C17A1EB360E}" srcOrd="0" destOrd="0" presId="urn:microsoft.com/office/officeart/2018/2/layout/IconVerticalSolidList"/>
    <dgm:cxn modelId="{4307C2B3-E4EE-485B-BB6B-3A87C3880003}" srcId="{D060C994-F4A8-4FDE-AC23-38A9306749C0}" destId="{22AAB81D-B567-47F2-A587-830D813C8231}" srcOrd="1" destOrd="0" parTransId="{9F05A29E-6BB6-4191-98D1-E52EEC42AE25}" sibTransId="{AFE544C5-A217-4D5A-A9C8-AB4BEDA85A91}"/>
    <dgm:cxn modelId="{49BC6ECB-69C4-4681-B156-4EBEB1DDBE0E}" type="presOf" srcId="{B1F01FDE-352A-4358-84CB-6180F8CA56E3}" destId="{52DEF1C9-9239-4C7E-AFE1-31781263F535}" srcOrd="0" destOrd="0" presId="urn:microsoft.com/office/officeart/2018/2/layout/IconVerticalSolidList"/>
    <dgm:cxn modelId="{6A1B3CEE-812E-4ADD-8DF4-EF0BC7FC0648}" type="presOf" srcId="{7B3B9D46-AF82-472B-9154-AA74EAC8EDF5}" destId="{0415C234-FC97-4460-B194-A24A466A4A92}" srcOrd="0" destOrd="0" presId="urn:microsoft.com/office/officeart/2018/2/layout/IconVerticalSolidList"/>
    <dgm:cxn modelId="{2AC0BEFC-C394-4B5B-AC7F-D954489D51D6}" type="presOf" srcId="{22AAB81D-B567-47F2-A587-830D813C8231}" destId="{54D789ED-5127-4CC1-84CF-1A77A321456A}" srcOrd="0" destOrd="0" presId="urn:microsoft.com/office/officeart/2018/2/layout/IconVerticalSolidList"/>
    <dgm:cxn modelId="{AA5489A9-BB8A-45B7-A6E0-18FCDEC4F292}" type="presParOf" srcId="{C761A244-CC1D-4B89-BD8B-0C17A1EB360E}" destId="{B7015FE2-E2D4-47F9-85F4-39EC11A89524}" srcOrd="0" destOrd="0" presId="urn:microsoft.com/office/officeart/2018/2/layout/IconVerticalSolidList"/>
    <dgm:cxn modelId="{B8718311-9A5C-443F-BC18-70A1F96D7A32}" type="presParOf" srcId="{B7015FE2-E2D4-47F9-85F4-39EC11A89524}" destId="{05A91A7C-EC4C-4AC1-9553-29BA94D6DA59}" srcOrd="0" destOrd="0" presId="urn:microsoft.com/office/officeart/2018/2/layout/IconVerticalSolidList"/>
    <dgm:cxn modelId="{3656AA2C-AD20-4A43-88C0-40AE51DED19A}" type="presParOf" srcId="{B7015FE2-E2D4-47F9-85F4-39EC11A89524}" destId="{C3AA2E4C-09DC-45DE-AD83-1D4FFCAF8E31}" srcOrd="1" destOrd="0" presId="urn:microsoft.com/office/officeart/2018/2/layout/IconVerticalSolidList"/>
    <dgm:cxn modelId="{40C1221E-9957-4C5B-9B7E-949F6D50E020}" type="presParOf" srcId="{B7015FE2-E2D4-47F9-85F4-39EC11A89524}" destId="{27F04B61-1028-4E4E-97A6-8F3A4988430F}" srcOrd="2" destOrd="0" presId="urn:microsoft.com/office/officeart/2018/2/layout/IconVerticalSolidList"/>
    <dgm:cxn modelId="{1025F581-B5D5-44F6-88A8-040D2990CAB8}" type="presParOf" srcId="{B7015FE2-E2D4-47F9-85F4-39EC11A89524}" destId="{0415C234-FC97-4460-B194-A24A466A4A92}" srcOrd="3" destOrd="0" presId="urn:microsoft.com/office/officeart/2018/2/layout/IconVerticalSolidList"/>
    <dgm:cxn modelId="{DED2B19A-9A4E-4F70-8E30-78733E0DF69E}" type="presParOf" srcId="{C761A244-CC1D-4B89-BD8B-0C17A1EB360E}" destId="{ED44C55F-17BB-400D-A229-EE9E234B9965}" srcOrd="1" destOrd="0" presId="urn:microsoft.com/office/officeart/2018/2/layout/IconVerticalSolidList"/>
    <dgm:cxn modelId="{F5F8CC09-F887-4C55-BAD2-3DD2344E2F3E}" type="presParOf" srcId="{C761A244-CC1D-4B89-BD8B-0C17A1EB360E}" destId="{B5559C18-5BE9-436A-BC01-17E17F12249E}" srcOrd="2" destOrd="0" presId="urn:microsoft.com/office/officeart/2018/2/layout/IconVerticalSolidList"/>
    <dgm:cxn modelId="{2C7459C3-4015-4F0E-8BB1-B6CD37E9E2F3}" type="presParOf" srcId="{B5559C18-5BE9-436A-BC01-17E17F12249E}" destId="{F5A42170-D4FE-48FB-9C4E-3C5EEC9A2169}" srcOrd="0" destOrd="0" presId="urn:microsoft.com/office/officeart/2018/2/layout/IconVerticalSolidList"/>
    <dgm:cxn modelId="{97AA8FD9-9EF4-4B87-8BB1-FA41FE556F77}" type="presParOf" srcId="{B5559C18-5BE9-436A-BC01-17E17F12249E}" destId="{70A06AF1-7BFC-4827-9CED-5CFE70D15A4A}" srcOrd="1" destOrd="0" presId="urn:microsoft.com/office/officeart/2018/2/layout/IconVerticalSolidList"/>
    <dgm:cxn modelId="{4EB2327D-78CA-4F1F-983E-483BCB24F215}" type="presParOf" srcId="{B5559C18-5BE9-436A-BC01-17E17F12249E}" destId="{DE496D22-7E2C-4382-AC92-9B48240A8512}" srcOrd="2" destOrd="0" presId="urn:microsoft.com/office/officeart/2018/2/layout/IconVerticalSolidList"/>
    <dgm:cxn modelId="{8E97D98A-589C-49BF-BC45-5F59E4F4076A}" type="presParOf" srcId="{B5559C18-5BE9-436A-BC01-17E17F12249E}" destId="{54D789ED-5127-4CC1-84CF-1A77A321456A}" srcOrd="3" destOrd="0" presId="urn:microsoft.com/office/officeart/2018/2/layout/IconVerticalSolidList"/>
    <dgm:cxn modelId="{0D08D4F8-CB5D-4527-A46F-12B6F4F92920}" type="presParOf" srcId="{C761A244-CC1D-4B89-BD8B-0C17A1EB360E}" destId="{6A1D8CA7-045D-47E6-B654-0426502308B4}" srcOrd="3" destOrd="0" presId="urn:microsoft.com/office/officeart/2018/2/layout/IconVerticalSolidList"/>
    <dgm:cxn modelId="{DEBF76CD-49FF-4790-935F-56D0E6FA33D7}" type="presParOf" srcId="{C761A244-CC1D-4B89-BD8B-0C17A1EB360E}" destId="{A2820889-8B0A-4B62-86B5-0F1EF3B71AFB}" srcOrd="4" destOrd="0" presId="urn:microsoft.com/office/officeart/2018/2/layout/IconVerticalSolidList"/>
    <dgm:cxn modelId="{09FAEF64-CD37-45CB-AB4F-4F72017AE231}" type="presParOf" srcId="{A2820889-8B0A-4B62-86B5-0F1EF3B71AFB}" destId="{664608D7-16EA-474B-B12A-35C8CF2E921D}" srcOrd="0" destOrd="0" presId="urn:microsoft.com/office/officeart/2018/2/layout/IconVerticalSolidList"/>
    <dgm:cxn modelId="{D9BB392B-63DB-43D3-9FA6-C1FB58E00BAA}" type="presParOf" srcId="{A2820889-8B0A-4B62-86B5-0F1EF3B71AFB}" destId="{1C30DEF3-DD16-45C1-A551-1D7351E68B9F}" srcOrd="1" destOrd="0" presId="urn:microsoft.com/office/officeart/2018/2/layout/IconVerticalSolidList"/>
    <dgm:cxn modelId="{48301076-C359-4B0B-A972-5B944993E793}" type="presParOf" srcId="{A2820889-8B0A-4B62-86B5-0F1EF3B71AFB}" destId="{B12E8CB6-C875-4AD9-BA83-0A50B3C041BB}" srcOrd="2" destOrd="0" presId="urn:microsoft.com/office/officeart/2018/2/layout/IconVerticalSolidList"/>
    <dgm:cxn modelId="{B801B80A-BD5D-4F57-B635-36294A8B28B5}" type="presParOf" srcId="{A2820889-8B0A-4B62-86B5-0F1EF3B71AFB}" destId="{BD56A023-9549-4BB4-B820-E850074BFE2D}" srcOrd="3" destOrd="0" presId="urn:microsoft.com/office/officeart/2018/2/layout/IconVerticalSolidList"/>
    <dgm:cxn modelId="{2C7285F7-E0C3-4371-B466-70378191F772}" type="presParOf" srcId="{C761A244-CC1D-4B89-BD8B-0C17A1EB360E}" destId="{A5C81BA4-F744-49D2-9AD0-7F00514B64C8}" srcOrd="5" destOrd="0" presId="urn:microsoft.com/office/officeart/2018/2/layout/IconVerticalSolidList"/>
    <dgm:cxn modelId="{5021C5A7-FDD8-4DFB-A882-0046CDD72631}" type="presParOf" srcId="{C761A244-CC1D-4B89-BD8B-0C17A1EB360E}" destId="{A4FFEC1E-48E4-48CE-A71B-83ECD6177E22}" srcOrd="6" destOrd="0" presId="urn:microsoft.com/office/officeart/2018/2/layout/IconVerticalSolidList"/>
    <dgm:cxn modelId="{97963701-2E6E-4A54-AE7C-81CD48C37CE4}" type="presParOf" srcId="{A4FFEC1E-48E4-48CE-A71B-83ECD6177E22}" destId="{BC2B0E8D-0174-4E56-8E48-E198099C03CA}" srcOrd="0" destOrd="0" presId="urn:microsoft.com/office/officeart/2018/2/layout/IconVerticalSolidList"/>
    <dgm:cxn modelId="{AB9F863E-36CA-439C-A353-1F428D01CAC0}" type="presParOf" srcId="{A4FFEC1E-48E4-48CE-A71B-83ECD6177E22}" destId="{D4768324-9300-4922-81C7-FB04057AFF6F}" srcOrd="1" destOrd="0" presId="urn:microsoft.com/office/officeart/2018/2/layout/IconVerticalSolidList"/>
    <dgm:cxn modelId="{8453F0FB-7F40-428C-A089-78A119E2DEB5}" type="presParOf" srcId="{A4FFEC1E-48E4-48CE-A71B-83ECD6177E22}" destId="{6CAB809F-22DA-4DDC-862B-6CF0F63B839F}" srcOrd="2" destOrd="0" presId="urn:microsoft.com/office/officeart/2018/2/layout/IconVerticalSolidList"/>
    <dgm:cxn modelId="{E1023BDB-540C-40D2-8DF9-7735D6CA5E60}" type="presParOf" srcId="{A4FFEC1E-48E4-48CE-A71B-83ECD6177E22}" destId="{52DEF1C9-9239-4C7E-AFE1-31781263F535}" srcOrd="3" destOrd="0" presId="urn:microsoft.com/office/officeart/2018/2/layout/IconVerticalSolidList"/>
    <dgm:cxn modelId="{2EF7118E-D86F-4A94-A66E-DF663600CD8C}" type="presParOf" srcId="{C761A244-CC1D-4B89-BD8B-0C17A1EB360E}" destId="{60987A9C-DC53-48F3-9023-B6B894DA1693}" srcOrd="7" destOrd="0" presId="urn:microsoft.com/office/officeart/2018/2/layout/IconVerticalSolidList"/>
    <dgm:cxn modelId="{4D60969D-B216-49FB-B40E-0A449E5D7C25}" type="presParOf" srcId="{C761A244-CC1D-4B89-BD8B-0C17A1EB360E}" destId="{EB9E5101-D15C-41C9-BE90-999DA9551E41}" srcOrd="8" destOrd="0" presId="urn:microsoft.com/office/officeart/2018/2/layout/IconVerticalSolidList"/>
    <dgm:cxn modelId="{E755E1B0-EDF2-42B6-AE25-D0FF46E4D0FD}" type="presParOf" srcId="{EB9E5101-D15C-41C9-BE90-999DA9551E41}" destId="{4901BB34-8054-4EEF-8432-6DE2787125A6}" srcOrd="0" destOrd="0" presId="urn:microsoft.com/office/officeart/2018/2/layout/IconVerticalSolidList"/>
    <dgm:cxn modelId="{B6689DC7-FB1A-489C-9A3B-625AC102C95B}" type="presParOf" srcId="{EB9E5101-D15C-41C9-BE90-999DA9551E41}" destId="{AC98B394-8BDF-4F7B-B27C-E884AE48D4FD}" srcOrd="1" destOrd="0" presId="urn:microsoft.com/office/officeart/2018/2/layout/IconVerticalSolidList"/>
    <dgm:cxn modelId="{E058A6AA-8299-4B6A-96F5-9BB0C481D6DD}" type="presParOf" srcId="{EB9E5101-D15C-41C9-BE90-999DA9551E41}" destId="{304626F7-0ACF-4CB8-9005-189F0EFFFF8D}" srcOrd="2" destOrd="0" presId="urn:microsoft.com/office/officeart/2018/2/layout/IconVerticalSolidList"/>
    <dgm:cxn modelId="{3160065A-1359-4A9A-9007-1B0A904D6C0B}" type="presParOf" srcId="{EB9E5101-D15C-41C9-BE90-999DA9551E41}" destId="{FA5AF079-0688-48F1-8611-AF8C2E811B70}" srcOrd="3" destOrd="0" presId="urn:microsoft.com/office/officeart/2018/2/layout/IconVerticalSolidList"/>
    <dgm:cxn modelId="{19B9ADD3-590F-4043-99D7-6B8286869921}" type="presParOf" srcId="{C761A244-CC1D-4B89-BD8B-0C17A1EB360E}" destId="{7E53FBF8-C43F-4B5C-9F39-198A56FB860E}" srcOrd="9" destOrd="0" presId="urn:microsoft.com/office/officeart/2018/2/layout/IconVerticalSolidList"/>
    <dgm:cxn modelId="{C9FD3064-BC38-4938-82A6-2DA69C384DE7}" type="presParOf" srcId="{C761A244-CC1D-4B89-BD8B-0C17A1EB360E}" destId="{E90C93DF-7247-46CF-825F-BF712B7DAA96}" srcOrd="10" destOrd="0" presId="urn:microsoft.com/office/officeart/2018/2/layout/IconVerticalSolidList"/>
    <dgm:cxn modelId="{5B0DCDF9-81E6-4AD2-B415-B49CBDD5AC22}" type="presParOf" srcId="{E90C93DF-7247-46CF-825F-BF712B7DAA96}" destId="{2D682C85-5F9B-440D-96DB-74C7A0782B28}" srcOrd="0" destOrd="0" presId="urn:microsoft.com/office/officeart/2018/2/layout/IconVerticalSolidList"/>
    <dgm:cxn modelId="{29ADC660-C430-415D-A400-5A39152F00A9}" type="presParOf" srcId="{E90C93DF-7247-46CF-825F-BF712B7DAA96}" destId="{8CDD9648-784D-4AE6-B34A-7B58B59BC0AB}" srcOrd="1" destOrd="0" presId="urn:microsoft.com/office/officeart/2018/2/layout/IconVerticalSolidList"/>
    <dgm:cxn modelId="{82D10CC4-95E1-44C9-967C-0F60E006D6B8}" type="presParOf" srcId="{E90C93DF-7247-46CF-825F-BF712B7DAA96}" destId="{8AE48E29-AC51-4E37-8A56-15EDDB24340F}" srcOrd="2" destOrd="0" presId="urn:microsoft.com/office/officeart/2018/2/layout/IconVerticalSolidList"/>
    <dgm:cxn modelId="{9A2FD16A-7A5F-4B5E-A585-E39707B1E2BB}" type="presParOf" srcId="{E90C93DF-7247-46CF-825F-BF712B7DAA96}" destId="{6FE760D0-1E70-4989-B56A-5228A216804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D3A7A6-E6B6-40BB-AD74-7E6B8A126003}"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B840E2F-1E09-4469-A2A8-95A813FAAD02}">
      <dgm:prSet/>
      <dgm:spPr/>
      <dgm:t>
        <a:bodyPr/>
        <a:lstStyle/>
        <a:p>
          <a:r>
            <a:rPr lang="en-US"/>
            <a:t>Launch at boot time</a:t>
          </a:r>
        </a:p>
      </dgm:t>
    </dgm:pt>
    <dgm:pt modelId="{EEC6140C-5FE8-4B30-A471-C8BC4D7F5EF2}" type="parTrans" cxnId="{4D7BDF9C-0B4B-4EC1-811F-3A73F95E47FC}">
      <dgm:prSet/>
      <dgm:spPr/>
      <dgm:t>
        <a:bodyPr/>
        <a:lstStyle/>
        <a:p>
          <a:endParaRPr lang="en-US"/>
        </a:p>
      </dgm:t>
    </dgm:pt>
    <dgm:pt modelId="{08E74C90-9340-46C2-94A9-F6F3526CDC0F}" type="sibTrans" cxnId="{4D7BDF9C-0B4B-4EC1-811F-3A73F95E47FC}">
      <dgm:prSet/>
      <dgm:spPr/>
      <dgm:t>
        <a:bodyPr/>
        <a:lstStyle/>
        <a:p>
          <a:endParaRPr lang="en-US"/>
        </a:p>
      </dgm:t>
    </dgm:pt>
    <dgm:pt modelId="{9F7DBB9C-9A6B-43A0-88AF-322A1942F4EC}">
      <dgm:prSet/>
      <dgm:spPr/>
      <dgm:t>
        <a:bodyPr/>
        <a:lstStyle/>
        <a:p>
          <a:r>
            <a:rPr lang="en-US"/>
            <a:t>Some for system startup, then terminate</a:t>
          </a:r>
        </a:p>
      </dgm:t>
    </dgm:pt>
    <dgm:pt modelId="{5EA62CF8-DD64-45FD-8B56-AB08BE3C4B9F}" type="parTrans" cxnId="{D9553D8C-7825-4089-8C11-A71CD90B17FB}">
      <dgm:prSet/>
      <dgm:spPr/>
      <dgm:t>
        <a:bodyPr/>
        <a:lstStyle/>
        <a:p>
          <a:endParaRPr lang="en-US"/>
        </a:p>
      </dgm:t>
    </dgm:pt>
    <dgm:pt modelId="{5FEB148B-61B5-49B8-BE2E-85F4B022799F}" type="sibTrans" cxnId="{D9553D8C-7825-4089-8C11-A71CD90B17FB}">
      <dgm:prSet/>
      <dgm:spPr/>
      <dgm:t>
        <a:bodyPr/>
        <a:lstStyle/>
        <a:p>
          <a:endParaRPr lang="en-US"/>
        </a:p>
      </dgm:t>
    </dgm:pt>
    <dgm:pt modelId="{263BF1D3-237C-4192-92EE-897BCA9645A7}">
      <dgm:prSet/>
      <dgm:spPr/>
      <dgm:t>
        <a:bodyPr/>
        <a:lstStyle/>
        <a:p>
          <a:r>
            <a:rPr lang="en-US"/>
            <a:t>Some from system boot to shutdown</a:t>
          </a:r>
        </a:p>
      </dgm:t>
    </dgm:pt>
    <dgm:pt modelId="{68B81E64-3C42-4F81-8939-EB318434C89D}" type="parTrans" cxnId="{342ED1B5-E925-4AA0-9A40-774E6D29E0CB}">
      <dgm:prSet/>
      <dgm:spPr/>
      <dgm:t>
        <a:bodyPr/>
        <a:lstStyle/>
        <a:p>
          <a:endParaRPr lang="en-US"/>
        </a:p>
      </dgm:t>
    </dgm:pt>
    <dgm:pt modelId="{269A34D8-3BD1-4427-9CAB-C54819A5DAEF}" type="sibTrans" cxnId="{342ED1B5-E925-4AA0-9A40-774E6D29E0CB}">
      <dgm:prSet/>
      <dgm:spPr/>
      <dgm:t>
        <a:bodyPr/>
        <a:lstStyle/>
        <a:p>
          <a:endParaRPr lang="en-US"/>
        </a:p>
      </dgm:t>
    </dgm:pt>
    <dgm:pt modelId="{7697195D-67F1-4AB6-B69C-7A983AC5DB22}">
      <dgm:prSet/>
      <dgm:spPr/>
      <dgm:t>
        <a:bodyPr/>
        <a:lstStyle/>
        <a:p>
          <a:r>
            <a:rPr lang="en-US"/>
            <a:t>Provide facilities like disk checking, process scheduling, error logging, printing</a:t>
          </a:r>
        </a:p>
      </dgm:t>
    </dgm:pt>
    <dgm:pt modelId="{6B6B1E25-D5A5-44D9-8B78-BAC886CCD606}" type="parTrans" cxnId="{5B6F2E3D-0BC1-4A71-809B-0AF15B385139}">
      <dgm:prSet/>
      <dgm:spPr/>
      <dgm:t>
        <a:bodyPr/>
        <a:lstStyle/>
        <a:p>
          <a:endParaRPr lang="en-US"/>
        </a:p>
      </dgm:t>
    </dgm:pt>
    <dgm:pt modelId="{67F0CDF9-6829-483A-B2F4-AB2EF54EFC36}" type="sibTrans" cxnId="{5B6F2E3D-0BC1-4A71-809B-0AF15B385139}">
      <dgm:prSet/>
      <dgm:spPr/>
      <dgm:t>
        <a:bodyPr/>
        <a:lstStyle/>
        <a:p>
          <a:endParaRPr lang="en-US"/>
        </a:p>
      </dgm:t>
    </dgm:pt>
    <dgm:pt modelId="{50C929F0-3736-426E-AAD4-6FB95D133AB7}">
      <dgm:prSet/>
      <dgm:spPr/>
      <dgm:t>
        <a:bodyPr/>
        <a:lstStyle/>
        <a:p>
          <a:r>
            <a:rPr lang="en-US"/>
            <a:t>Run in user context not kernel context</a:t>
          </a:r>
        </a:p>
      </dgm:t>
    </dgm:pt>
    <dgm:pt modelId="{490B61C2-28D9-4A27-BF11-B442FAF7784D}" type="parTrans" cxnId="{CD09EB49-07CB-4543-BA53-8E295069414F}">
      <dgm:prSet/>
      <dgm:spPr/>
      <dgm:t>
        <a:bodyPr/>
        <a:lstStyle/>
        <a:p>
          <a:endParaRPr lang="en-US"/>
        </a:p>
      </dgm:t>
    </dgm:pt>
    <dgm:pt modelId="{46BE1355-60F3-4C6A-9F54-0F985A6ACD10}" type="sibTrans" cxnId="{CD09EB49-07CB-4543-BA53-8E295069414F}">
      <dgm:prSet/>
      <dgm:spPr/>
      <dgm:t>
        <a:bodyPr/>
        <a:lstStyle/>
        <a:p>
          <a:endParaRPr lang="en-US"/>
        </a:p>
      </dgm:t>
    </dgm:pt>
    <dgm:pt modelId="{CC63588F-0235-4775-8830-E01F9245434F}">
      <dgm:prSet/>
      <dgm:spPr/>
      <dgm:t>
        <a:bodyPr/>
        <a:lstStyle/>
        <a:p>
          <a:r>
            <a:rPr lang="en-US"/>
            <a:t>Known as </a:t>
          </a:r>
          <a:r>
            <a:rPr lang="en-US" b="1"/>
            <a:t>services</a:t>
          </a:r>
          <a:r>
            <a:rPr lang="en-US"/>
            <a:t>, </a:t>
          </a:r>
          <a:r>
            <a:rPr lang="en-US" b="1"/>
            <a:t>subsystems</a:t>
          </a:r>
          <a:r>
            <a:rPr lang="en-US"/>
            <a:t>, </a:t>
          </a:r>
          <a:r>
            <a:rPr lang="en-US" b="1"/>
            <a:t>daemons</a:t>
          </a:r>
          <a:r>
            <a:rPr lang="en-US"/>
            <a:t> </a:t>
          </a:r>
        </a:p>
      </dgm:t>
    </dgm:pt>
    <dgm:pt modelId="{EA5E049E-89C1-48BA-9027-64B67CE6F281}" type="parTrans" cxnId="{FDA07D00-CAF9-4C31-8CBE-DBE4BD4B7D60}">
      <dgm:prSet/>
      <dgm:spPr/>
      <dgm:t>
        <a:bodyPr/>
        <a:lstStyle/>
        <a:p>
          <a:endParaRPr lang="en-US"/>
        </a:p>
      </dgm:t>
    </dgm:pt>
    <dgm:pt modelId="{A6A04983-43D7-4F5C-A62D-8DDBA4C1EC1D}" type="sibTrans" cxnId="{FDA07D00-CAF9-4C31-8CBE-DBE4BD4B7D60}">
      <dgm:prSet/>
      <dgm:spPr/>
      <dgm:t>
        <a:bodyPr/>
        <a:lstStyle/>
        <a:p>
          <a:endParaRPr lang="en-US"/>
        </a:p>
      </dgm:t>
    </dgm:pt>
    <dgm:pt modelId="{6EAA2C8D-1D99-4D20-A8EB-22E841CFBA34}" type="pres">
      <dgm:prSet presAssocID="{FCD3A7A6-E6B6-40BB-AD74-7E6B8A126003}" presName="linear" presStyleCnt="0">
        <dgm:presLayoutVars>
          <dgm:animLvl val="lvl"/>
          <dgm:resizeHandles val="exact"/>
        </dgm:presLayoutVars>
      </dgm:prSet>
      <dgm:spPr/>
    </dgm:pt>
    <dgm:pt modelId="{DC8B2CFC-B4E5-4BDE-8AF7-FE82BE15E090}" type="pres">
      <dgm:prSet presAssocID="{6B840E2F-1E09-4469-A2A8-95A813FAAD02}" presName="parentText" presStyleLbl="node1" presStyleIdx="0" presStyleCnt="4">
        <dgm:presLayoutVars>
          <dgm:chMax val="0"/>
          <dgm:bulletEnabled val="1"/>
        </dgm:presLayoutVars>
      </dgm:prSet>
      <dgm:spPr/>
    </dgm:pt>
    <dgm:pt modelId="{410EE175-F432-4372-A661-07FE4E14887A}" type="pres">
      <dgm:prSet presAssocID="{6B840E2F-1E09-4469-A2A8-95A813FAAD02}" presName="childText" presStyleLbl="revTx" presStyleIdx="0" presStyleCnt="1">
        <dgm:presLayoutVars>
          <dgm:bulletEnabled val="1"/>
        </dgm:presLayoutVars>
      </dgm:prSet>
      <dgm:spPr/>
    </dgm:pt>
    <dgm:pt modelId="{8EA0F64D-DDB1-403B-B9F9-6DD12A4815BA}" type="pres">
      <dgm:prSet presAssocID="{7697195D-67F1-4AB6-B69C-7A983AC5DB22}" presName="parentText" presStyleLbl="node1" presStyleIdx="1" presStyleCnt="4">
        <dgm:presLayoutVars>
          <dgm:chMax val="0"/>
          <dgm:bulletEnabled val="1"/>
        </dgm:presLayoutVars>
      </dgm:prSet>
      <dgm:spPr/>
    </dgm:pt>
    <dgm:pt modelId="{9FAE057E-9E5B-40B2-AA1E-250EFDD25D48}" type="pres">
      <dgm:prSet presAssocID="{67F0CDF9-6829-483A-B2F4-AB2EF54EFC36}" presName="spacer" presStyleCnt="0"/>
      <dgm:spPr/>
    </dgm:pt>
    <dgm:pt modelId="{5B88B8AF-26EB-4DFA-ABD6-0EF1399CE465}" type="pres">
      <dgm:prSet presAssocID="{50C929F0-3736-426E-AAD4-6FB95D133AB7}" presName="parentText" presStyleLbl="node1" presStyleIdx="2" presStyleCnt="4">
        <dgm:presLayoutVars>
          <dgm:chMax val="0"/>
          <dgm:bulletEnabled val="1"/>
        </dgm:presLayoutVars>
      </dgm:prSet>
      <dgm:spPr/>
    </dgm:pt>
    <dgm:pt modelId="{8107D2D1-652F-408D-AAC8-FAF40D152B5A}" type="pres">
      <dgm:prSet presAssocID="{46BE1355-60F3-4C6A-9F54-0F985A6ACD10}" presName="spacer" presStyleCnt="0"/>
      <dgm:spPr/>
    </dgm:pt>
    <dgm:pt modelId="{6B4E197D-D55D-4FB3-9D51-D62E0A56F802}" type="pres">
      <dgm:prSet presAssocID="{CC63588F-0235-4775-8830-E01F9245434F}" presName="parentText" presStyleLbl="node1" presStyleIdx="3" presStyleCnt="4">
        <dgm:presLayoutVars>
          <dgm:chMax val="0"/>
          <dgm:bulletEnabled val="1"/>
        </dgm:presLayoutVars>
      </dgm:prSet>
      <dgm:spPr/>
    </dgm:pt>
  </dgm:ptLst>
  <dgm:cxnLst>
    <dgm:cxn modelId="{FDA07D00-CAF9-4C31-8CBE-DBE4BD4B7D60}" srcId="{FCD3A7A6-E6B6-40BB-AD74-7E6B8A126003}" destId="{CC63588F-0235-4775-8830-E01F9245434F}" srcOrd="3" destOrd="0" parTransId="{EA5E049E-89C1-48BA-9027-64B67CE6F281}" sibTransId="{A6A04983-43D7-4F5C-A62D-8DDBA4C1EC1D}"/>
    <dgm:cxn modelId="{B7CE1E2E-1B33-4D60-9E09-6898D3FAC04F}" type="presOf" srcId="{9F7DBB9C-9A6B-43A0-88AF-322A1942F4EC}" destId="{410EE175-F432-4372-A661-07FE4E14887A}" srcOrd="0" destOrd="0" presId="urn:microsoft.com/office/officeart/2005/8/layout/vList2"/>
    <dgm:cxn modelId="{5B6F2E3D-0BC1-4A71-809B-0AF15B385139}" srcId="{FCD3A7A6-E6B6-40BB-AD74-7E6B8A126003}" destId="{7697195D-67F1-4AB6-B69C-7A983AC5DB22}" srcOrd="1" destOrd="0" parTransId="{6B6B1E25-D5A5-44D9-8B78-BAC886CCD606}" sibTransId="{67F0CDF9-6829-483A-B2F4-AB2EF54EFC36}"/>
    <dgm:cxn modelId="{0B788361-6F8A-4FE4-92CD-AF7320BCC87C}" type="presOf" srcId="{FCD3A7A6-E6B6-40BB-AD74-7E6B8A126003}" destId="{6EAA2C8D-1D99-4D20-A8EB-22E841CFBA34}" srcOrd="0" destOrd="0" presId="urn:microsoft.com/office/officeart/2005/8/layout/vList2"/>
    <dgm:cxn modelId="{F78A2663-3946-4BE7-AE3A-B1755647D4CF}" type="presOf" srcId="{6B840E2F-1E09-4469-A2A8-95A813FAAD02}" destId="{DC8B2CFC-B4E5-4BDE-8AF7-FE82BE15E090}" srcOrd="0" destOrd="0" presId="urn:microsoft.com/office/officeart/2005/8/layout/vList2"/>
    <dgm:cxn modelId="{CD09EB49-07CB-4543-BA53-8E295069414F}" srcId="{FCD3A7A6-E6B6-40BB-AD74-7E6B8A126003}" destId="{50C929F0-3736-426E-AAD4-6FB95D133AB7}" srcOrd="2" destOrd="0" parTransId="{490B61C2-28D9-4A27-BF11-B442FAF7784D}" sibTransId="{46BE1355-60F3-4C6A-9F54-0F985A6ACD10}"/>
    <dgm:cxn modelId="{D9553D8C-7825-4089-8C11-A71CD90B17FB}" srcId="{6B840E2F-1E09-4469-A2A8-95A813FAAD02}" destId="{9F7DBB9C-9A6B-43A0-88AF-322A1942F4EC}" srcOrd="0" destOrd="0" parTransId="{5EA62CF8-DD64-45FD-8B56-AB08BE3C4B9F}" sibTransId="{5FEB148B-61B5-49B8-BE2E-85F4B022799F}"/>
    <dgm:cxn modelId="{7D39D192-93A8-4F6E-9CF7-D9F6308B6D57}" type="presOf" srcId="{CC63588F-0235-4775-8830-E01F9245434F}" destId="{6B4E197D-D55D-4FB3-9D51-D62E0A56F802}" srcOrd="0" destOrd="0" presId="urn:microsoft.com/office/officeart/2005/8/layout/vList2"/>
    <dgm:cxn modelId="{4D7BDF9C-0B4B-4EC1-811F-3A73F95E47FC}" srcId="{FCD3A7A6-E6B6-40BB-AD74-7E6B8A126003}" destId="{6B840E2F-1E09-4469-A2A8-95A813FAAD02}" srcOrd="0" destOrd="0" parTransId="{EEC6140C-5FE8-4B30-A471-C8BC4D7F5EF2}" sibTransId="{08E74C90-9340-46C2-94A9-F6F3526CDC0F}"/>
    <dgm:cxn modelId="{371870A3-9828-4998-B7A4-59481B0179F1}" type="presOf" srcId="{7697195D-67F1-4AB6-B69C-7A983AC5DB22}" destId="{8EA0F64D-DDB1-403B-B9F9-6DD12A4815BA}" srcOrd="0" destOrd="0" presId="urn:microsoft.com/office/officeart/2005/8/layout/vList2"/>
    <dgm:cxn modelId="{517F1DA7-4A74-46C5-9B47-CE2E5108A649}" type="presOf" srcId="{263BF1D3-237C-4192-92EE-897BCA9645A7}" destId="{410EE175-F432-4372-A661-07FE4E14887A}" srcOrd="0" destOrd="1" presId="urn:microsoft.com/office/officeart/2005/8/layout/vList2"/>
    <dgm:cxn modelId="{342ED1B5-E925-4AA0-9A40-774E6D29E0CB}" srcId="{6B840E2F-1E09-4469-A2A8-95A813FAAD02}" destId="{263BF1D3-237C-4192-92EE-897BCA9645A7}" srcOrd="1" destOrd="0" parTransId="{68B81E64-3C42-4F81-8939-EB318434C89D}" sibTransId="{269A34D8-3BD1-4427-9CAB-C54819A5DAEF}"/>
    <dgm:cxn modelId="{36206EBE-1372-4A38-94EE-3D23CC66B878}" type="presOf" srcId="{50C929F0-3736-426E-AAD4-6FB95D133AB7}" destId="{5B88B8AF-26EB-4DFA-ABD6-0EF1399CE465}" srcOrd="0" destOrd="0" presId="urn:microsoft.com/office/officeart/2005/8/layout/vList2"/>
    <dgm:cxn modelId="{775DF49A-BE5E-47C5-B901-A7E473FA83AF}" type="presParOf" srcId="{6EAA2C8D-1D99-4D20-A8EB-22E841CFBA34}" destId="{DC8B2CFC-B4E5-4BDE-8AF7-FE82BE15E090}" srcOrd="0" destOrd="0" presId="urn:microsoft.com/office/officeart/2005/8/layout/vList2"/>
    <dgm:cxn modelId="{CE9B2F0D-380A-4586-8894-027A7616B1F3}" type="presParOf" srcId="{6EAA2C8D-1D99-4D20-A8EB-22E841CFBA34}" destId="{410EE175-F432-4372-A661-07FE4E14887A}" srcOrd="1" destOrd="0" presId="urn:microsoft.com/office/officeart/2005/8/layout/vList2"/>
    <dgm:cxn modelId="{B19B1ACA-B65A-43C0-B76D-7A9215991AF5}" type="presParOf" srcId="{6EAA2C8D-1D99-4D20-A8EB-22E841CFBA34}" destId="{8EA0F64D-DDB1-403B-B9F9-6DD12A4815BA}" srcOrd="2" destOrd="0" presId="urn:microsoft.com/office/officeart/2005/8/layout/vList2"/>
    <dgm:cxn modelId="{E73FE513-76AE-46F9-8C88-7E5A49CACB43}" type="presParOf" srcId="{6EAA2C8D-1D99-4D20-A8EB-22E841CFBA34}" destId="{9FAE057E-9E5B-40B2-AA1E-250EFDD25D48}" srcOrd="3" destOrd="0" presId="urn:microsoft.com/office/officeart/2005/8/layout/vList2"/>
    <dgm:cxn modelId="{5BD43318-4309-4814-8F9B-6592907C228F}" type="presParOf" srcId="{6EAA2C8D-1D99-4D20-A8EB-22E841CFBA34}" destId="{5B88B8AF-26EB-4DFA-ABD6-0EF1399CE465}" srcOrd="4" destOrd="0" presId="urn:microsoft.com/office/officeart/2005/8/layout/vList2"/>
    <dgm:cxn modelId="{DB420AC2-7412-49C4-858A-906E17ED32E7}" type="presParOf" srcId="{6EAA2C8D-1D99-4D20-A8EB-22E841CFBA34}" destId="{8107D2D1-652F-408D-AAC8-FAF40D152B5A}" srcOrd="5" destOrd="0" presId="urn:microsoft.com/office/officeart/2005/8/layout/vList2"/>
    <dgm:cxn modelId="{536FF090-E7BA-4515-A8A1-08852584B2AD}" type="presParOf" srcId="{6EAA2C8D-1D99-4D20-A8EB-22E841CFBA34}" destId="{6B4E197D-D55D-4FB3-9D51-D62E0A56F8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8EA15-D8AD-4F3C-9E3B-F9FC1C844480}">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C09BF-E7EC-4212-B074-AE3501E8D661}">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17384-AF9C-4146-9A1A-29533DA393B0}">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a:t>To describe the services an operating system provides to users, processes, and other systems</a:t>
          </a:r>
        </a:p>
      </dsp:txBody>
      <dsp:txXfrm>
        <a:off x="1941716" y="718"/>
        <a:ext cx="4571887" cy="1681139"/>
      </dsp:txXfrm>
    </dsp:sp>
    <dsp:sp modelId="{FB7871DB-A571-4FEA-A246-0E85C93E042F}">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898E6-6896-4239-9F65-204A77B1CE88}">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8BF1B4-8D62-43B2-BC8E-10C2BAA421B7}">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a:t>To discuss the various ways of structuring an operating system</a:t>
          </a:r>
        </a:p>
      </dsp:txBody>
      <dsp:txXfrm>
        <a:off x="1941716" y="2102143"/>
        <a:ext cx="4571887" cy="1681139"/>
      </dsp:txXfrm>
    </dsp:sp>
    <dsp:sp modelId="{FEFE9631-8ECB-47EE-95B5-50E021ADCFE2}">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8CCBF-6D95-4427-987B-4EC3FB5E616E}">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6EDC6E-2311-4CC7-8725-0090437E4A55}">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100000"/>
            </a:lnSpc>
            <a:spcBef>
              <a:spcPct val="0"/>
            </a:spcBef>
            <a:spcAft>
              <a:spcPct val="35000"/>
            </a:spcAft>
            <a:buNone/>
          </a:pPr>
          <a:r>
            <a:rPr lang="en-US" sz="2200" kern="1200"/>
            <a:t>To explain how operating systems are installed and customized and how they boot</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D7A93-3555-4B9F-BB67-BEB7B33A85D5}">
      <dsp:nvSpPr>
        <dsp:cNvPr id="0" name=""/>
        <dsp:cNvSpPr/>
      </dsp:nvSpPr>
      <dsp:spPr>
        <a:xfrm>
          <a:off x="0" y="3552166"/>
          <a:ext cx="6513603" cy="23306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There are two major categories of operating-system services:</a:t>
          </a:r>
        </a:p>
      </dsp:txBody>
      <dsp:txXfrm>
        <a:off x="0" y="3552166"/>
        <a:ext cx="6513603" cy="1258527"/>
      </dsp:txXfrm>
    </dsp:sp>
    <dsp:sp modelId="{1BBFAB6C-B11A-4E8F-BD1F-19F8690795D1}">
      <dsp:nvSpPr>
        <dsp:cNvPr id="0" name=""/>
        <dsp:cNvSpPr/>
      </dsp:nvSpPr>
      <dsp:spPr>
        <a:xfrm>
          <a:off x="0" y="4764081"/>
          <a:ext cx="3256801" cy="107207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Functions that are useful to the user.</a:t>
          </a:r>
        </a:p>
      </dsp:txBody>
      <dsp:txXfrm>
        <a:off x="0" y="4764081"/>
        <a:ext cx="3256801" cy="1072078"/>
      </dsp:txXfrm>
    </dsp:sp>
    <dsp:sp modelId="{CD424547-F081-4979-B28B-96AD49492FE8}">
      <dsp:nvSpPr>
        <dsp:cNvPr id="0" name=""/>
        <dsp:cNvSpPr/>
      </dsp:nvSpPr>
      <dsp:spPr>
        <a:xfrm>
          <a:off x="3256801" y="4764081"/>
          <a:ext cx="3256801" cy="10720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Functions for ensuring the efficient operation of the system itself via resource sharing.</a:t>
          </a:r>
        </a:p>
      </dsp:txBody>
      <dsp:txXfrm>
        <a:off x="3256801" y="4764081"/>
        <a:ext cx="3256801" cy="1072078"/>
      </dsp:txXfrm>
    </dsp:sp>
    <dsp:sp modelId="{FF9B4B14-27E7-4A8C-A6D5-65D429C1AF41}">
      <dsp:nvSpPr>
        <dsp:cNvPr id="0" name=""/>
        <dsp:cNvSpPr/>
      </dsp:nvSpPr>
      <dsp:spPr>
        <a:xfrm rot="10800000">
          <a:off x="0" y="2653"/>
          <a:ext cx="6513603" cy="358447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Operating systems provide an environment for execution of programs and services to programs and users</a:t>
          </a:r>
        </a:p>
      </dsp:txBody>
      <dsp:txXfrm rot="10800000">
        <a:off x="0" y="2653"/>
        <a:ext cx="6513603" cy="2329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2F7F6-9B6B-4293-83AC-5BF31A09190C}">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A45FC-12F7-4A7F-9F9E-AFC44EBB833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44133-51B0-47EB-A7CA-E5302FBA468D}">
      <dsp:nvSpPr>
        <dsp:cNvPr id="0" name=""/>
        <dsp:cNvSpPr/>
      </dsp:nvSpPr>
      <dsp:spPr>
        <a:xfrm>
          <a:off x="1429899" y="2442"/>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b="1" kern="1200"/>
            <a:t>User interface</a:t>
          </a:r>
          <a:r>
            <a:rPr lang="en-US" sz="1500" kern="1200"/>
            <a:t> - Almost all operating systems have a user interface (UI).</a:t>
          </a:r>
        </a:p>
      </dsp:txBody>
      <dsp:txXfrm>
        <a:off x="1429899" y="2442"/>
        <a:ext cx="2931121" cy="1238008"/>
      </dsp:txXfrm>
    </dsp:sp>
    <dsp:sp modelId="{D539627F-CFBF-4A8F-81F0-7182B596D300}">
      <dsp:nvSpPr>
        <dsp:cNvPr id="0" name=""/>
        <dsp:cNvSpPr/>
      </dsp:nvSpPr>
      <dsp:spPr>
        <a:xfrm>
          <a:off x="4361021" y="2442"/>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488950">
            <a:lnSpc>
              <a:spcPct val="100000"/>
            </a:lnSpc>
            <a:spcBef>
              <a:spcPct val="0"/>
            </a:spcBef>
            <a:spcAft>
              <a:spcPct val="35000"/>
            </a:spcAft>
            <a:buNone/>
          </a:pPr>
          <a:r>
            <a:rPr lang="en-US" sz="1100" kern="1200"/>
            <a:t>Varies between Command-Line (CLI), Graphics User Interface (GUI),   Batch</a:t>
          </a:r>
        </a:p>
      </dsp:txBody>
      <dsp:txXfrm>
        <a:off x="4361021" y="2442"/>
        <a:ext cx="2152582" cy="1238008"/>
      </dsp:txXfrm>
    </dsp:sp>
    <dsp:sp modelId="{F420B288-4C92-4470-A76D-3F5572235574}">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99317-E483-4AEB-8F73-EDA180704CB2}">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2357B6-3146-4E46-B07D-C9363D21E5B5}">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b="1" kern="1200"/>
            <a:t>Program execution</a:t>
          </a:r>
          <a:r>
            <a:rPr lang="en-US" sz="1500" kern="1200"/>
            <a:t> - The system must be able to load a program into memory and to run that program, end execution, either normally or abnormally (indicating error)</a:t>
          </a:r>
        </a:p>
      </dsp:txBody>
      <dsp:txXfrm>
        <a:off x="1429899" y="1549953"/>
        <a:ext cx="5083704" cy="1238008"/>
      </dsp:txXfrm>
    </dsp:sp>
    <dsp:sp modelId="{5C950199-7B9D-4AD7-8242-365CEFB0C14D}">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91147-61C7-4A82-BCD0-4DFB3FC9105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08F0D2-928A-4517-93AB-F7628A25536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b="1" kern="1200"/>
            <a:t>I/O operations</a:t>
          </a:r>
          <a:r>
            <a:rPr lang="en-US" sz="1500" kern="1200"/>
            <a:t> -  A running program may require I/O, which may involve a file or an I/O device</a:t>
          </a:r>
        </a:p>
      </dsp:txBody>
      <dsp:txXfrm>
        <a:off x="1429899" y="3097464"/>
        <a:ext cx="5083704" cy="1238008"/>
      </dsp:txXfrm>
    </dsp:sp>
    <dsp:sp modelId="{C8370377-CE0E-41ED-A5AC-D9DCE903CB7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F7238-ECE3-4A0A-B828-4EF87221841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FDDDA9-EFBB-4675-9CCD-8F74181C47F5}">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b="1" kern="1200"/>
            <a:t>File-system manipulation </a:t>
          </a:r>
          <a:r>
            <a:rPr lang="en-US" sz="1500" kern="1200"/>
            <a:t>-  The file system is of particular interest. Programs need to read and write files and directories, create and delete them, search them, list file Information, permission management.</a:t>
          </a:r>
        </a:p>
      </dsp:txBody>
      <dsp:txXfrm>
        <a:off x="1429899" y="4644974"/>
        <a:ext cx="5083704" cy="1238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F5A3B-E442-432B-B31C-52FE6B50A529}">
      <dsp:nvSpPr>
        <dsp:cNvPr id="0" name=""/>
        <dsp:cNvSpPr/>
      </dsp:nvSpPr>
      <dsp:spPr>
        <a:xfrm>
          <a:off x="3987" y="1115586"/>
          <a:ext cx="1046882" cy="1046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E551B-DA46-46BB-91B8-CDB71FDF2C25}">
      <dsp:nvSpPr>
        <dsp:cNvPr id="0" name=""/>
        <dsp:cNvSpPr/>
      </dsp:nvSpPr>
      <dsp:spPr>
        <a:xfrm>
          <a:off x="3987" y="2319614"/>
          <a:ext cx="2991093" cy="86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Communications</a:t>
          </a:r>
          <a:r>
            <a:rPr lang="en-US" sz="1400" kern="1200"/>
            <a:t> – Processes may exchange information, on the same computer or between computers over a network</a:t>
          </a:r>
        </a:p>
      </dsp:txBody>
      <dsp:txXfrm>
        <a:off x="3987" y="2319614"/>
        <a:ext cx="2991093" cy="869286"/>
      </dsp:txXfrm>
    </dsp:sp>
    <dsp:sp modelId="{F5B8EB4B-5686-4DCC-A9A3-A64FD2EDDCDA}">
      <dsp:nvSpPr>
        <dsp:cNvPr id="0" name=""/>
        <dsp:cNvSpPr/>
      </dsp:nvSpPr>
      <dsp:spPr>
        <a:xfrm>
          <a:off x="3987" y="3261991"/>
          <a:ext cx="2991093" cy="1507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Communications may be via shared memory or through message passing (packets moved by the OS)</a:t>
          </a:r>
        </a:p>
      </dsp:txBody>
      <dsp:txXfrm>
        <a:off x="3987" y="3261991"/>
        <a:ext cx="2991093" cy="1507847"/>
      </dsp:txXfrm>
    </dsp:sp>
    <dsp:sp modelId="{1BDAD239-8FE8-4A2F-B9A8-9648B9B460F2}">
      <dsp:nvSpPr>
        <dsp:cNvPr id="0" name=""/>
        <dsp:cNvSpPr/>
      </dsp:nvSpPr>
      <dsp:spPr>
        <a:xfrm>
          <a:off x="3518522" y="1115586"/>
          <a:ext cx="1046882" cy="1046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BE8F86-683B-46ED-93E9-323DE597ED27}">
      <dsp:nvSpPr>
        <dsp:cNvPr id="0" name=""/>
        <dsp:cNvSpPr/>
      </dsp:nvSpPr>
      <dsp:spPr>
        <a:xfrm>
          <a:off x="3518522" y="2319614"/>
          <a:ext cx="2991093" cy="869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Error detection</a:t>
          </a:r>
          <a:r>
            <a:rPr lang="en-US" sz="1400" kern="1200"/>
            <a:t> – OS needs to be constantly aware of possible errors</a:t>
          </a:r>
        </a:p>
      </dsp:txBody>
      <dsp:txXfrm>
        <a:off x="3518522" y="2319614"/>
        <a:ext cx="2991093" cy="869286"/>
      </dsp:txXfrm>
    </dsp:sp>
    <dsp:sp modelId="{6F53D1E4-EC1E-4B5E-9CA7-76B7D0B38817}">
      <dsp:nvSpPr>
        <dsp:cNvPr id="0" name=""/>
        <dsp:cNvSpPr/>
      </dsp:nvSpPr>
      <dsp:spPr>
        <a:xfrm>
          <a:off x="3518522" y="3261991"/>
          <a:ext cx="2991093" cy="1507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May occur in the CPU and memory hardware, in I/O devices, in user program</a:t>
          </a:r>
        </a:p>
        <a:p>
          <a:pPr marL="0" lvl="0" indent="0" algn="l" defTabSz="488950">
            <a:lnSpc>
              <a:spcPct val="100000"/>
            </a:lnSpc>
            <a:spcBef>
              <a:spcPct val="0"/>
            </a:spcBef>
            <a:spcAft>
              <a:spcPct val="35000"/>
            </a:spcAft>
            <a:buNone/>
          </a:pPr>
          <a:r>
            <a:rPr lang="en-US" sz="1100" kern="1200"/>
            <a:t>For each type of error, OS should take the appropriate action to ensure correct and consistent computing</a:t>
          </a:r>
        </a:p>
        <a:p>
          <a:pPr marL="0" lvl="0" indent="0" algn="l" defTabSz="488950">
            <a:lnSpc>
              <a:spcPct val="100000"/>
            </a:lnSpc>
            <a:spcBef>
              <a:spcPct val="0"/>
            </a:spcBef>
            <a:spcAft>
              <a:spcPct val="35000"/>
            </a:spcAft>
            <a:buNone/>
          </a:pPr>
          <a:r>
            <a:rPr lang="en-US" sz="1100" kern="1200"/>
            <a:t>Debugging facilities can greatly enhance the user’s and programmer’s abilities to efficiently use the system</a:t>
          </a:r>
        </a:p>
      </dsp:txBody>
      <dsp:txXfrm>
        <a:off x="3518522" y="3261991"/>
        <a:ext cx="2991093" cy="15078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28514-8D6B-4173-B674-CC73B570A1A1}">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D646D-6C34-4497-BC16-C9A327EA53CC}">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9E675-F44D-4673-B116-ED972B31501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Programming interface to the services provided by the OS</a:t>
          </a:r>
        </a:p>
      </dsp:txBody>
      <dsp:txXfrm>
        <a:off x="1429899" y="2442"/>
        <a:ext cx="5083704" cy="1238008"/>
      </dsp:txXfrm>
    </dsp:sp>
    <dsp:sp modelId="{053EC896-6EC8-464B-AEF6-E5C6C2EEE817}">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37702-E5E8-4658-8054-71B4CABA40A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1163C0-2E4E-4045-BBD2-7925E806187C}">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Typically written in a high-level language (C or C++)</a:t>
          </a:r>
        </a:p>
      </dsp:txBody>
      <dsp:txXfrm>
        <a:off x="1429899" y="1549953"/>
        <a:ext cx="5083704" cy="1238008"/>
      </dsp:txXfrm>
    </dsp:sp>
    <dsp:sp modelId="{3B628CE4-79AC-47CA-8190-9D9F8956FF96}">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030F3-8F22-4168-BAC8-DDFD5D753D0C}">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AF174-CC31-4777-85D0-3FF77A1B60AB}">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Mostly accessed by programs via a high-level </a:t>
          </a:r>
          <a:r>
            <a:rPr lang="en-US" sz="1500" b="1" kern="1200"/>
            <a:t>Application Programming Interface (API)</a:t>
          </a:r>
          <a:r>
            <a:rPr lang="en-US" sz="1500" kern="1200"/>
            <a:t> rather than direct system call use</a:t>
          </a:r>
        </a:p>
      </dsp:txBody>
      <dsp:txXfrm>
        <a:off x="1429899" y="3097464"/>
        <a:ext cx="5083704" cy="1238008"/>
      </dsp:txXfrm>
    </dsp:sp>
    <dsp:sp modelId="{34868876-20F2-494A-A868-C876A11F073F}">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BD67F-B0C5-471F-B769-FCCEC7E44410}">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6ED32-C9D4-472D-BDEA-EC32F3BC3CD9}">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Three most common APIs are Win32 API for Windows, POSIX API for POSIX-based systems (including virtually all versions of UNIX, Linux, and Mac OS X), and Java API for the Java virtual machine (JVM)</a:t>
          </a:r>
        </a:p>
      </dsp:txBody>
      <dsp:txXfrm>
        <a:off x="1429899" y="4644974"/>
        <a:ext cx="5083704" cy="123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91A7C-EC4C-4AC1-9553-29BA94D6DA59}">
      <dsp:nvSpPr>
        <dsp:cNvPr id="0" name=""/>
        <dsp:cNvSpPr/>
      </dsp:nvSpPr>
      <dsp:spPr>
        <a:xfrm>
          <a:off x="0" y="1903"/>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A2E4C-09DC-45DE-AD83-1D4FFCAF8E31}">
      <dsp:nvSpPr>
        <dsp:cNvPr id="0" name=""/>
        <dsp:cNvSpPr/>
      </dsp:nvSpPr>
      <dsp: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5C234-FC97-4460-B194-A24A466A4A92}">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create, delete communication connection</a:t>
          </a:r>
        </a:p>
      </dsp:txBody>
      <dsp:txXfrm>
        <a:off x="937002" y="1903"/>
        <a:ext cx="5576601" cy="811257"/>
      </dsp:txXfrm>
    </dsp:sp>
    <dsp:sp modelId="{F5A42170-D4FE-48FB-9C4E-3C5EEC9A2169}">
      <dsp:nvSpPr>
        <dsp:cNvPr id="0" name=""/>
        <dsp:cNvSpPr/>
      </dsp:nvSpPr>
      <dsp:spPr>
        <a:xfrm>
          <a:off x="0" y="1015975"/>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06AF1-7BFC-4827-9CED-5CFE70D15A4A}">
      <dsp:nvSpPr>
        <dsp:cNvPr id="0" name=""/>
        <dsp:cNvSpPr/>
      </dsp:nvSpPr>
      <dsp: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D789ED-5127-4CC1-84CF-1A77A321456A}">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send, receive messages if message passing model to host name or process name</a:t>
          </a:r>
        </a:p>
      </dsp:txBody>
      <dsp:txXfrm>
        <a:off x="937002" y="1015975"/>
        <a:ext cx="5576601" cy="811257"/>
      </dsp:txXfrm>
    </dsp:sp>
    <dsp:sp modelId="{664608D7-16EA-474B-B12A-35C8CF2E921D}">
      <dsp:nvSpPr>
        <dsp:cNvPr id="0" name=""/>
        <dsp:cNvSpPr/>
      </dsp:nvSpPr>
      <dsp:spPr>
        <a:xfrm>
          <a:off x="0" y="2030048"/>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0DEF3-DD16-45C1-A551-1D7351E68B9F}">
      <dsp:nvSpPr>
        <dsp:cNvPr id="0" name=""/>
        <dsp:cNvSpPr/>
      </dsp:nvSpPr>
      <dsp: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6A023-9549-4BB4-B820-E850074BFE2D}">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From client to server</a:t>
          </a:r>
        </a:p>
      </dsp:txBody>
      <dsp:txXfrm>
        <a:off x="937002" y="2030048"/>
        <a:ext cx="5576601" cy="811257"/>
      </dsp:txXfrm>
    </dsp:sp>
    <dsp:sp modelId="{BC2B0E8D-0174-4E56-8E48-E198099C03CA}">
      <dsp:nvSpPr>
        <dsp:cNvPr id="0" name=""/>
        <dsp:cNvSpPr/>
      </dsp:nvSpPr>
      <dsp:spPr>
        <a:xfrm>
          <a:off x="0" y="3044120"/>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68324-9300-4922-81C7-FB04057AFF6F}">
      <dsp:nvSpPr>
        <dsp:cNvPr id="0" name=""/>
        <dsp:cNvSpPr/>
      </dsp:nvSpPr>
      <dsp: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DEF1C9-9239-4C7E-AFE1-31781263F535}">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Shared-memory model create and gain access to memory regions</a:t>
          </a:r>
        </a:p>
      </dsp:txBody>
      <dsp:txXfrm>
        <a:off x="937002" y="3044120"/>
        <a:ext cx="5576601" cy="811257"/>
      </dsp:txXfrm>
    </dsp:sp>
    <dsp:sp modelId="{4901BB34-8054-4EEF-8432-6DE2787125A6}">
      <dsp:nvSpPr>
        <dsp:cNvPr id="0" name=""/>
        <dsp:cNvSpPr/>
      </dsp:nvSpPr>
      <dsp:spPr>
        <a:xfrm>
          <a:off x="0" y="4058192"/>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98B394-8BDF-4F7B-B27C-E884AE48D4FD}">
      <dsp:nvSpPr>
        <dsp:cNvPr id="0" name=""/>
        <dsp:cNvSpPr/>
      </dsp:nvSpPr>
      <dsp: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5AF079-0688-48F1-8611-AF8C2E811B70}">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transfer status information</a:t>
          </a:r>
        </a:p>
      </dsp:txBody>
      <dsp:txXfrm>
        <a:off x="937002" y="4058192"/>
        <a:ext cx="5576601" cy="811257"/>
      </dsp:txXfrm>
    </dsp:sp>
    <dsp:sp modelId="{2D682C85-5F9B-440D-96DB-74C7A0782B28}">
      <dsp:nvSpPr>
        <dsp:cNvPr id="0" name=""/>
        <dsp:cNvSpPr/>
      </dsp:nvSpPr>
      <dsp:spPr>
        <a:xfrm>
          <a:off x="0" y="5072264"/>
          <a:ext cx="6513603" cy="811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DD9648-784D-4AE6-B34A-7B58B59BC0AB}">
      <dsp:nvSpPr>
        <dsp:cNvPr id="0" name=""/>
        <dsp:cNvSpPr/>
      </dsp:nvSpPr>
      <dsp: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760D0-1E70-4989-B56A-5228A216804B}">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a:t>attach and detach remote devices</a:t>
          </a:r>
        </a:p>
      </dsp:txBody>
      <dsp:txXfrm>
        <a:off x="937002" y="5072264"/>
        <a:ext cx="5576601" cy="8112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B2CFC-B4E5-4BDE-8AF7-FE82BE15E090}">
      <dsp:nvSpPr>
        <dsp:cNvPr id="0" name=""/>
        <dsp:cNvSpPr/>
      </dsp:nvSpPr>
      <dsp:spPr>
        <a:xfrm>
          <a:off x="0" y="260724"/>
          <a:ext cx="6513603" cy="111230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Launch at boot time</a:t>
          </a:r>
        </a:p>
      </dsp:txBody>
      <dsp:txXfrm>
        <a:off x="54298" y="315022"/>
        <a:ext cx="6405007" cy="1003708"/>
      </dsp:txXfrm>
    </dsp:sp>
    <dsp:sp modelId="{410EE175-F432-4372-A661-07FE4E14887A}">
      <dsp:nvSpPr>
        <dsp:cNvPr id="0" name=""/>
        <dsp:cNvSpPr/>
      </dsp:nvSpPr>
      <dsp:spPr>
        <a:xfrm>
          <a:off x="0" y="1373028"/>
          <a:ext cx="6513603"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Some for system startup, then terminate</a:t>
          </a:r>
        </a:p>
        <a:p>
          <a:pPr marL="228600" lvl="1" indent="-228600" algn="l" defTabSz="977900">
            <a:lnSpc>
              <a:spcPct val="90000"/>
            </a:lnSpc>
            <a:spcBef>
              <a:spcPct val="0"/>
            </a:spcBef>
            <a:spcAft>
              <a:spcPct val="20000"/>
            </a:spcAft>
            <a:buChar char="•"/>
          </a:pPr>
          <a:r>
            <a:rPr lang="en-US" sz="2200" kern="1200"/>
            <a:t>Some from system boot to shutdown</a:t>
          </a:r>
        </a:p>
      </dsp:txBody>
      <dsp:txXfrm>
        <a:off x="0" y="1373028"/>
        <a:ext cx="6513603" cy="753480"/>
      </dsp:txXfrm>
    </dsp:sp>
    <dsp:sp modelId="{8EA0F64D-DDB1-403B-B9F9-6DD12A4815BA}">
      <dsp:nvSpPr>
        <dsp:cNvPr id="0" name=""/>
        <dsp:cNvSpPr/>
      </dsp:nvSpPr>
      <dsp:spPr>
        <a:xfrm>
          <a:off x="0" y="2126508"/>
          <a:ext cx="6513603" cy="1112304"/>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Provide facilities like disk checking, process scheduling, error logging, printing</a:t>
          </a:r>
        </a:p>
      </dsp:txBody>
      <dsp:txXfrm>
        <a:off x="54298" y="2180806"/>
        <a:ext cx="6405007" cy="1003708"/>
      </dsp:txXfrm>
    </dsp:sp>
    <dsp:sp modelId="{5B88B8AF-26EB-4DFA-ABD6-0EF1399CE465}">
      <dsp:nvSpPr>
        <dsp:cNvPr id="0" name=""/>
        <dsp:cNvSpPr/>
      </dsp:nvSpPr>
      <dsp:spPr>
        <a:xfrm>
          <a:off x="0" y="3319453"/>
          <a:ext cx="6513603" cy="1112304"/>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Run in user context not kernel context</a:t>
          </a:r>
        </a:p>
      </dsp:txBody>
      <dsp:txXfrm>
        <a:off x="54298" y="3373751"/>
        <a:ext cx="6405007" cy="1003708"/>
      </dsp:txXfrm>
    </dsp:sp>
    <dsp:sp modelId="{6B4E197D-D55D-4FB3-9D51-D62E0A56F802}">
      <dsp:nvSpPr>
        <dsp:cNvPr id="0" name=""/>
        <dsp:cNvSpPr/>
      </dsp:nvSpPr>
      <dsp:spPr>
        <a:xfrm>
          <a:off x="0" y="4512397"/>
          <a:ext cx="6513603" cy="1112304"/>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Known as </a:t>
          </a:r>
          <a:r>
            <a:rPr lang="en-US" sz="2800" b="1" kern="1200"/>
            <a:t>services</a:t>
          </a:r>
          <a:r>
            <a:rPr lang="en-US" sz="2800" kern="1200"/>
            <a:t>, </a:t>
          </a:r>
          <a:r>
            <a:rPr lang="en-US" sz="2800" b="1" kern="1200"/>
            <a:t>subsystems</a:t>
          </a:r>
          <a:r>
            <a:rPr lang="en-US" sz="2800" kern="1200"/>
            <a:t>, </a:t>
          </a:r>
          <a:r>
            <a:rPr lang="en-US" sz="2800" b="1" kern="1200"/>
            <a:t>daemons</a:t>
          </a:r>
          <a:r>
            <a:rPr lang="en-US" sz="2800" kern="1200"/>
            <a:t> </a:t>
          </a:r>
        </a:p>
      </dsp:txBody>
      <dsp:txXfrm>
        <a:off x="54298" y="4566695"/>
        <a:ext cx="6405007" cy="1003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D024-E500-42F1-96EF-37154D2C9083}" type="datetimeFigureOut">
              <a:rPr lang="en-US" smtClean="0"/>
              <a:t>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990D4-2CD2-4A82-BB4D-1A179CE0116B}" type="slidenum">
              <a:rPr lang="en-US" smtClean="0"/>
              <a:t>‹#›</a:t>
            </a:fld>
            <a:endParaRPr lang="en-US"/>
          </a:p>
        </p:txBody>
      </p:sp>
    </p:spTree>
    <p:extLst>
      <p:ext uri="{BB962C8B-B14F-4D97-AF65-F5344CB8AC3E}">
        <p14:creationId xmlns:p14="http://schemas.microsoft.com/office/powerpoint/2010/main" val="200300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a:t>
            </a:fld>
            <a:endParaRPr lang="en-US"/>
          </a:p>
        </p:txBody>
      </p:sp>
    </p:spTree>
    <p:extLst>
      <p:ext uri="{BB962C8B-B14F-4D97-AF65-F5344CB8AC3E}">
        <p14:creationId xmlns:p14="http://schemas.microsoft.com/office/powerpoint/2010/main" val="343132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Bash (Bourne Again Shell)</a:t>
            </a:r>
          </a:p>
          <a:p>
            <a:pPr marL="228600" indent="-228600">
              <a:buAutoNum type="arabicPeriod"/>
            </a:pPr>
            <a:r>
              <a:rPr lang="en-US" dirty="0"/>
              <a:t>Bourne Shell</a:t>
            </a:r>
          </a:p>
          <a:p>
            <a:pPr marL="228600" indent="-228600">
              <a:buAutoNum type="arabicPeriod"/>
            </a:pPr>
            <a:r>
              <a:rPr lang="en-US" dirty="0" err="1"/>
              <a:t>Tcsh</a:t>
            </a:r>
            <a:r>
              <a:rPr lang="en-US" dirty="0"/>
              <a:t>/</a:t>
            </a:r>
            <a:r>
              <a:rPr lang="en-US" dirty="0" err="1"/>
              <a:t>Csh</a:t>
            </a:r>
            <a:r>
              <a:rPr lang="en-US" dirty="0"/>
              <a:t> C Shell</a:t>
            </a:r>
          </a:p>
          <a:p>
            <a:pPr marL="228600" indent="-228600">
              <a:buAutoNum type="arabicPeriod"/>
            </a:pPr>
            <a:r>
              <a:rPr lang="en-US" dirty="0" err="1"/>
              <a:t>Ksh</a:t>
            </a:r>
            <a:r>
              <a:rPr lang="en-US" dirty="0"/>
              <a:t> Korn Shell</a:t>
            </a:r>
          </a:p>
          <a:p>
            <a:pPr marL="228600" indent="-228600">
              <a:buAutoNum type="arabicPeriod"/>
            </a:pPr>
            <a:r>
              <a:rPr lang="en-US" dirty="0" err="1"/>
              <a:t>ZSh</a:t>
            </a:r>
            <a:endParaRPr lang="en-US" dirty="0"/>
          </a:p>
          <a:p>
            <a:pPr marL="228600" indent="-228600">
              <a:buAutoNum type="arabicPeriod"/>
            </a:pPr>
            <a:r>
              <a:rPr lang="en-US" dirty="0"/>
              <a:t>Fish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35B51F3-1F21-4BD9-881D-910A5E3E09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0" marR="0" lvl="0" indent="0" algn="r" defTabSz="923925" rtl="0" eaLnBrk="1" fontAlgn="auto" latinLnBrk="0" hangingPunct="1">
              <a:lnSpc>
                <a:spcPct val="100000"/>
              </a:lnSpc>
              <a:spcBef>
                <a:spcPts val="0"/>
              </a:spcBef>
              <a:spcAft>
                <a:spcPts val="0"/>
              </a:spcAft>
              <a:buClrTx/>
              <a:buSzTx/>
              <a:buFontTx/>
              <a:buNone/>
              <a:tabLst/>
              <a:defRPr/>
            </a:pPr>
            <a:fld id="{CD29ADB2-FF65-4AE7-9EBF-BDD32C422D1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pPr marL="0" marR="0" lvl="0" indent="0" algn="r" defTabSz="923925"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70659" name="Rectangle 2">
            <a:extLst>
              <a:ext uri="{FF2B5EF4-FFF2-40B4-BE49-F238E27FC236}">
                <a16:creationId xmlns:a16="http://schemas.microsoft.com/office/drawing/2014/main" id="{E83E65CB-91E6-4CCD-9A10-8CA50E006EDB}"/>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B8883AF-30A7-4FFA-9319-41A276800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9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Wait, signal event as examples of process synchronization.</a:t>
            </a:r>
          </a:p>
          <a:p>
            <a:pPr marL="228600" indent="-228600">
              <a:buAutoNum type="arabicPeriod"/>
            </a:pPr>
            <a:r>
              <a:rPr lang="en-US" dirty="0"/>
              <a:t>Point out dump out memory if error that can viewed with the debugger. Also debugger support.</a:t>
            </a:r>
          </a:p>
          <a:p>
            <a:pPr marL="228600" indent="-228600">
              <a:buAutoNum type="arabicPeriod"/>
            </a:pPr>
            <a:r>
              <a:rPr lang="en-US" dirty="0"/>
              <a:t>Distinction between locks and mutex.</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17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Point out message passing support.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355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Point out this is protection mechanisms between different users.  It is not security which is not a category of system call.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710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difference in process control commands and the terseness of Unix calls from Windows calls.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30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Some of the system programs are simply user interfaces or abstractions to system calls; others are considerably more complex.</a:t>
            </a:r>
          </a:p>
          <a:p>
            <a:pPr marL="228600" indent="-228600">
              <a:buAutoNum type="arabicPeriod"/>
            </a:pPr>
            <a:r>
              <a:rPr lang="en-US" dirty="0"/>
              <a:t>Background services: some for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339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D7C-26F6-4ADD-A52D-0A2E88BF615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B74995F-A488-49EC-814E-372BB6BFF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124CB-3CC6-4478-BCC2-3E1397D8482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0D0DFAC-F5E5-4E91-8BAF-45CEF3680208}"/>
              </a:ext>
            </a:extLst>
          </p:cNvPr>
          <p:cNvSpPr>
            <a:spLocks noGrp="1"/>
          </p:cNvSpPr>
          <p:nvPr>
            <p:ph type="ftr" sz="quarter" idx="11"/>
          </p:nvPr>
        </p:nvSpPr>
        <p:spPr>
          <a:xfrm>
            <a:off x="4197096" y="6356350"/>
            <a:ext cx="3803904" cy="365125"/>
          </a:xfrm>
        </p:spPr>
        <p:txBody>
          <a:bodyPr/>
          <a:lstStyle/>
          <a:p>
            <a:endParaRPr lang="en-US" dirty="0"/>
          </a:p>
        </p:txBody>
      </p:sp>
      <p:sp>
        <p:nvSpPr>
          <p:cNvPr id="6" name="Slide Number Placeholder 5">
            <a:extLst>
              <a:ext uri="{FF2B5EF4-FFF2-40B4-BE49-F238E27FC236}">
                <a16:creationId xmlns:a16="http://schemas.microsoft.com/office/drawing/2014/main" id="{6616EAA5-A1B3-4929-800A-26DD0AD6F320}"/>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94BC00D7-D4B4-4CBE-B8A9-BF84537253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8775" y="6099937"/>
            <a:ext cx="2105025" cy="695325"/>
          </a:xfrm>
          <a:prstGeom prst="rect">
            <a:avLst/>
          </a:prstGeom>
        </p:spPr>
      </p:pic>
    </p:spTree>
    <p:extLst>
      <p:ext uri="{BB962C8B-B14F-4D97-AF65-F5344CB8AC3E}">
        <p14:creationId xmlns:p14="http://schemas.microsoft.com/office/powerpoint/2010/main" val="411285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CFF-8DE9-44FB-97DE-51F08CD26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F82A35-2742-406C-9171-B6574E9A2F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E1043-DA98-49DA-8454-F0E3FB3F156B}"/>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5" name="Footer Placeholder 4">
            <a:extLst>
              <a:ext uri="{FF2B5EF4-FFF2-40B4-BE49-F238E27FC236}">
                <a16:creationId xmlns:a16="http://schemas.microsoft.com/office/drawing/2014/main" id="{89450175-FCB7-4D1B-863F-0B5884CF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080D-1B1B-4990-A852-7030FB335A4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88569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920F-31EF-462C-B2FF-B47E380AF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E5723-308F-421E-97E0-E0102697C4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C7C7B-D125-461D-8073-F106166190BF}"/>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5" name="Footer Placeholder 4">
            <a:extLst>
              <a:ext uri="{FF2B5EF4-FFF2-40B4-BE49-F238E27FC236}">
                <a16:creationId xmlns:a16="http://schemas.microsoft.com/office/drawing/2014/main" id="{2DF16C8C-A214-4566-8B51-1D58C880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866A5-0280-4796-A292-74E6B9E95B71}"/>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88608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02E0-3128-4E37-B1D0-BC48FD411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3A88C-6177-4665-9C79-942B06D5D0F3}"/>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1F6E88-7A94-4EED-B956-1DB786CE1B76}"/>
              </a:ext>
            </a:extLst>
          </p:cNvPr>
          <p:cNvSpPr>
            <a:spLocks noGrp="1"/>
          </p:cNvSpPr>
          <p:nvPr>
            <p:ph type="dt" sz="half" idx="10"/>
          </p:nvPr>
        </p:nvSpPr>
        <p:spPr/>
        <p:txBody>
          <a:bodyPr/>
          <a:lstStyle>
            <a:lvl1pPr>
              <a:defRPr/>
            </a:lvl1pPr>
          </a:lstStyle>
          <a:p>
            <a:r>
              <a:rPr lang="en-US" dirty="0"/>
              <a:t>August 20, 2018</a:t>
            </a:r>
          </a:p>
        </p:txBody>
      </p:sp>
      <p:sp>
        <p:nvSpPr>
          <p:cNvPr id="5" name="Footer Placeholder 4">
            <a:extLst>
              <a:ext uri="{FF2B5EF4-FFF2-40B4-BE49-F238E27FC236}">
                <a16:creationId xmlns:a16="http://schemas.microsoft.com/office/drawing/2014/main" id="{FBC379E0-1DAE-4592-A5EE-E534E5960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8BF7D-6F10-409F-BD48-EE664F36DEDE}"/>
              </a:ext>
            </a:extLst>
          </p:cNvPr>
          <p:cNvSpPr>
            <a:spLocks noGrp="1"/>
          </p:cNvSpPr>
          <p:nvPr>
            <p:ph type="sldNum" sz="quarter" idx="12"/>
          </p:nvPr>
        </p:nvSpPr>
        <p:spPr/>
        <p:txBody>
          <a:bodyPr/>
          <a:lstStyle/>
          <a:p>
            <a:fld id="{A8302970-B718-423D-84DB-63AB639E73F3}" type="slidenum">
              <a:rPr lang="en-US" smtClean="0"/>
              <a:t>‹#›</a:t>
            </a:fld>
            <a:endParaRPr lang="en-US" dirty="0"/>
          </a:p>
        </p:txBody>
      </p:sp>
      <p:pic>
        <p:nvPicPr>
          <p:cNvPr id="8" name="Picture 7">
            <a:extLst>
              <a:ext uri="{FF2B5EF4-FFF2-40B4-BE49-F238E27FC236}">
                <a16:creationId xmlns:a16="http://schemas.microsoft.com/office/drawing/2014/main" id="{81BE6743-CFE3-4A3D-9727-E1B8DB1BEF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5903" y="6252091"/>
            <a:ext cx="1457897" cy="481568"/>
          </a:xfrm>
          <a:prstGeom prst="rect">
            <a:avLst/>
          </a:prstGeom>
        </p:spPr>
      </p:pic>
    </p:spTree>
    <p:extLst>
      <p:ext uri="{BB962C8B-B14F-4D97-AF65-F5344CB8AC3E}">
        <p14:creationId xmlns:p14="http://schemas.microsoft.com/office/powerpoint/2010/main" val="22277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EF49-1E63-4699-95A7-AEBF6464F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D992F-4454-46F6-8869-4F4A3A4AF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ED741-8E9A-4AD8-A29F-6BC76A386AF5}"/>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5" name="Footer Placeholder 4">
            <a:extLst>
              <a:ext uri="{FF2B5EF4-FFF2-40B4-BE49-F238E27FC236}">
                <a16:creationId xmlns:a16="http://schemas.microsoft.com/office/drawing/2014/main" id="{EDEC4F45-B7F6-4432-836C-2353F21AF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8F18-CF32-4190-AEC2-BD88F851821D}"/>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14573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892-02A5-4D6C-99D1-43E91680E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A5DB8-36B0-46EB-8410-CE0D895252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81CEA-8D79-410D-B222-3728A716A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DC76-0F68-4553-91A3-CF7D49DAB398}"/>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6" name="Footer Placeholder 5">
            <a:extLst>
              <a:ext uri="{FF2B5EF4-FFF2-40B4-BE49-F238E27FC236}">
                <a16:creationId xmlns:a16="http://schemas.microsoft.com/office/drawing/2014/main" id="{B825458A-7BBB-4D5B-AF19-BE075DBD3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6DF3D-24E9-41E3-94EE-B48997A8A702}"/>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329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EF03-0438-43D8-BFA3-C698F6C8C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167CE-0637-4F89-A42B-E62193F8B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2882C3-4EFB-40CF-86E8-4674DF3B16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21957-63CA-4210-8E66-9712CBD66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92AD83-57DA-46B9-B56D-DB84E6A3F3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4E6E3-DD4C-4FF0-86DD-ABF1604BC011}"/>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8" name="Footer Placeholder 7">
            <a:extLst>
              <a:ext uri="{FF2B5EF4-FFF2-40B4-BE49-F238E27FC236}">
                <a16:creationId xmlns:a16="http://schemas.microsoft.com/office/drawing/2014/main" id="{C6CF6393-BC85-4C69-A32C-0487F084D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69D62-AC68-437A-BB85-F032B933448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372416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67CE-6715-4894-A8FF-F3DB4FECAB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FB6DE-AC62-422E-B37E-BB1776C1D818}"/>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4" name="Footer Placeholder 3">
            <a:extLst>
              <a:ext uri="{FF2B5EF4-FFF2-40B4-BE49-F238E27FC236}">
                <a16:creationId xmlns:a16="http://schemas.microsoft.com/office/drawing/2014/main" id="{5CCDA5E6-A6C4-40AA-9766-780E14388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2357B-9B21-43C6-A087-3CB09E146755}"/>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430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D6F61-12BB-433A-A01A-AE5D7EECE815}"/>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3" name="Footer Placeholder 2">
            <a:extLst>
              <a:ext uri="{FF2B5EF4-FFF2-40B4-BE49-F238E27FC236}">
                <a16:creationId xmlns:a16="http://schemas.microsoft.com/office/drawing/2014/main" id="{611C9049-54DE-4E65-A794-FD9E8A545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83343-A435-489B-A6B9-C71BA13BBE33}"/>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470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8F69-ECB4-40DA-8E13-6B093EAE4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B95A4-C170-44F0-BACE-2037DDCDF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93DD7-C798-4F5D-BB01-F80BFD8EB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C2F73-A1B4-42DE-B89E-F3A3F7193583}"/>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6" name="Footer Placeholder 5">
            <a:extLst>
              <a:ext uri="{FF2B5EF4-FFF2-40B4-BE49-F238E27FC236}">
                <a16:creationId xmlns:a16="http://schemas.microsoft.com/office/drawing/2014/main" id="{EBB76F28-2EF9-4C00-ACD4-0F4C52F4A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BF376-E076-411D-96B2-5954656E47B7}"/>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25207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862B-1DE9-4201-8450-1CBDC52BD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7C9A4-9161-4E0F-8931-ECB625A2E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0DAFB-4EF4-4F6D-9608-4F199AEFE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C22EF2-539B-4DF6-A6FD-07166CC3172F}"/>
              </a:ext>
            </a:extLst>
          </p:cNvPr>
          <p:cNvSpPr>
            <a:spLocks noGrp="1"/>
          </p:cNvSpPr>
          <p:nvPr>
            <p:ph type="dt" sz="half" idx="10"/>
          </p:nvPr>
        </p:nvSpPr>
        <p:spPr/>
        <p:txBody>
          <a:bodyPr/>
          <a:lstStyle/>
          <a:p>
            <a:fld id="{9D2B2BE9-92A3-454B-92A5-6438FA1B4D6D}" type="datetimeFigureOut">
              <a:rPr lang="en-US" smtClean="0"/>
              <a:t>1/4/2020</a:t>
            </a:fld>
            <a:endParaRPr lang="en-US"/>
          </a:p>
        </p:txBody>
      </p:sp>
      <p:sp>
        <p:nvSpPr>
          <p:cNvPr id="6" name="Footer Placeholder 5">
            <a:extLst>
              <a:ext uri="{FF2B5EF4-FFF2-40B4-BE49-F238E27FC236}">
                <a16:creationId xmlns:a16="http://schemas.microsoft.com/office/drawing/2014/main" id="{EA875B71-26EB-4496-93EF-748D8B2F7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B9C40-3545-4FC4-BE4F-03B954B151D0}"/>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62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A725F-6A17-4092-A8CC-7F676AD2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8E309-5794-4AD7-AE41-7C86A9CC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5DC1-37DC-4A4D-8BE9-60D2CC70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B2BE9-92A3-454B-92A5-6438FA1B4D6D}" type="datetimeFigureOut">
              <a:rPr lang="en-US" smtClean="0"/>
              <a:t>1/4/2020</a:t>
            </a:fld>
            <a:endParaRPr lang="en-US"/>
          </a:p>
        </p:txBody>
      </p:sp>
      <p:sp>
        <p:nvSpPr>
          <p:cNvPr id="5" name="Footer Placeholder 4">
            <a:extLst>
              <a:ext uri="{FF2B5EF4-FFF2-40B4-BE49-F238E27FC236}">
                <a16:creationId xmlns:a16="http://schemas.microsoft.com/office/drawing/2014/main" id="{5084D35E-B762-465F-8332-F380B37E2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12A7C-A11D-4739-873C-C66BA755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02970-B718-423D-84DB-63AB639E73F3}" type="slidenum">
              <a:rPr lang="en-US" smtClean="0"/>
              <a:t>‹#›</a:t>
            </a:fld>
            <a:endParaRPr lang="en-US"/>
          </a:p>
        </p:txBody>
      </p:sp>
    </p:spTree>
    <p:extLst>
      <p:ext uri="{BB962C8B-B14F-4D97-AF65-F5344CB8AC3E}">
        <p14:creationId xmlns:p14="http://schemas.microsoft.com/office/powerpoint/2010/main" val="14102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B7AE-F4AB-4F29-AF18-C7E6BEDE1CC7}"/>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COSC3503 Section 1</a:t>
            </a:r>
            <a:br>
              <a:rPr lang="en-US" sz="5400" dirty="0">
                <a:solidFill>
                  <a:schemeClr val="tx1">
                    <a:lumMod val="85000"/>
                    <a:lumOff val="15000"/>
                  </a:schemeClr>
                </a:solidFill>
              </a:rPr>
            </a:br>
            <a:r>
              <a:rPr lang="en-US" sz="5400" dirty="0">
                <a:solidFill>
                  <a:schemeClr val="tx1">
                    <a:lumMod val="85000"/>
                    <a:lumOff val="15000"/>
                  </a:schemeClr>
                </a:solidFill>
              </a:rPr>
              <a:t>Operating Systems</a:t>
            </a:r>
            <a:br>
              <a:rPr lang="en-US" sz="5400" dirty="0">
                <a:solidFill>
                  <a:schemeClr val="tx1">
                    <a:lumMod val="85000"/>
                    <a:lumOff val="15000"/>
                  </a:schemeClr>
                </a:solidFill>
              </a:rPr>
            </a:br>
            <a:br>
              <a:rPr lang="en-US" sz="5400" dirty="0">
                <a:solidFill>
                  <a:schemeClr val="tx1">
                    <a:lumMod val="85000"/>
                    <a:lumOff val="15000"/>
                  </a:schemeClr>
                </a:solidFill>
              </a:rPr>
            </a:br>
            <a:r>
              <a:rPr lang="en-US" sz="5400" dirty="0">
                <a:solidFill>
                  <a:schemeClr val="tx1">
                    <a:lumMod val="85000"/>
                    <a:lumOff val="15000"/>
                  </a:schemeClr>
                </a:solidFill>
              </a:rPr>
              <a:t>Chapter 2</a:t>
            </a:r>
            <a:br>
              <a:rPr lang="en-US" sz="5400" dirty="0">
                <a:solidFill>
                  <a:schemeClr val="tx1">
                    <a:lumMod val="85000"/>
                    <a:lumOff val="15000"/>
                  </a:schemeClr>
                </a:solidFill>
              </a:rPr>
            </a:br>
            <a:r>
              <a:rPr lang="en-US" sz="5400" dirty="0">
                <a:solidFill>
                  <a:schemeClr val="tx1">
                    <a:lumMod val="85000"/>
                    <a:lumOff val="15000"/>
                  </a:schemeClr>
                </a:solidFill>
              </a:rPr>
              <a:t>Operating Systems Structures</a:t>
            </a:r>
          </a:p>
        </p:txBody>
      </p:sp>
      <p:sp>
        <p:nvSpPr>
          <p:cNvPr id="3" name="Subtitle 2">
            <a:extLst>
              <a:ext uri="{FF2B5EF4-FFF2-40B4-BE49-F238E27FC236}">
                <a16:creationId xmlns:a16="http://schemas.microsoft.com/office/drawing/2014/main" id="{8455284E-B25F-497B-8CD8-A303430798BC}"/>
              </a:ext>
            </a:extLst>
          </p:cNvPr>
          <p:cNvSpPr>
            <a:spLocks noGrp="1"/>
          </p:cNvSpPr>
          <p:nvPr>
            <p:ph type="subTitle" idx="1"/>
          </p:nvPr>
        </p:nvSpPr>
        <p:spPr>
          <a:xfrm>
            <a:off x="1023257" y="965198"/>
            <a:ext cx="2707937" cy="4927602"/>
          </a:xfrm>
        </p:spPr>
        <p:txBody>
          <a:bodyPr anchor="ctr">
            <a:normAutofit/>
          </a:bodyPr>
          <a:lstStyle/>
          <a:p>
            <a:pPr algn="r"/>
            <a:endParaRPr lang="en-US" sz="2000" dirty="0">
              <a:solidFill>
                <a:schemeClr val="accent1"/>
              </a:solidFill>
            </a:endParaRPr>
          </a:p>
          <a:p>
            <a:pPr algn="r"/>
            <a:r>
              <a:rPr lang="en-US" dirty="0">
                <a:solidFill>
                  <a:schemeClr val="accent1"/>
                </a:solidFill>
              </a:rPr>
              <a:t>Doug Lim</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3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B843A-022C-4C25-9527-473D90F776CB}"/>
              </a:ext>
            </a:extLst>
          </p:cNvPr>
          <p:cNvSpPr>
            <a:spLocks noGrp="1"/>
          </p:cNvSpPr>
          <p:nvPr>
            <p:ph type="title"/>
          </p:nvPr>
        </p:nvSpPr>
        <p:spPr>
          <a:xfrm>
            <a:off x="863029" y="1012004"/>
            <a:ext cx="3416158" cy="4795408"/>
          </a:xfrm>
        </p:spPr>
        <p:txBody>
          <a:bodyPr>
            <a:normAutofit/>
          </a:bodyPr>
          <a:lstStyle/>
          <a:p>
            <a:r>
              <a:rPr lang="en-US" altLang="en-US">
                <a:solidFill>
                  <a:srgbClr val="FFFFFF"/>
                </a:solidFill>
              </a:rPr>
              <a:t>System Calls</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CB879F40-E43E-4D00-A777-1D8FAD2A737C}"/>
              </a:ext>
            </a:extLst>
          </p:cNvPr>
          <p:cNvGraphicFramePr>
            <a:graphicFrameLocks noGrp="1"/>
          </p:cNvGraphicFramePr>
          <p:nvPr>
            <p:ph idx="1"/>
            <p:extLst>
              <p:ext uri="{D42A27DB-BD31-4B8C-83A1-F6EECF244321}">
                <p14:modId xmlns:p14="http://schemas.microsoft.com/office/powerpoint/2010/main" val="246477801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56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64D6A2-B8A6-40F8-8AB6-291AE9878C4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Example of Standard API</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1" descr="Screen Shot 2012-12-01 at 12.25.00 PM.png">
            <a:extLst>
              <a:ext uri="{FF2B5EF4-FFF2-40B4-BE49-F238E27FC236}">
                <a16:creationId xmlns:a16="http://schemas.microsoft.com/office/drawing/2014/main" id="{053A4052-226C-46B3-8469-BA9FCAE754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4256" y="321177"/>
            <a:ext cx="5769837" cy="5880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18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AD7884-878E-42B0-8C29-FDB79C10303A}"/>
              </a:ext>
            </a:extLst>
          </p:cNvPr>
          <p:cNvSpPr>
            <a:spLocks noGrp="1"/>
          </p:cNvSpPr>
          <p:nvPr>
            <p:ph type="title"/>
          </p:nvPr>
        </p:nvSpPr>
        <p:spPr>
          <a:xfrm>
            <a:off x="838200" y="963877"/>
            <a:ext cx="3494362" cy="4930246"/>
          </a:xfrm>
        </p:spPr>
        <p:txBody>
          <a:bodyPr>
            <a:normAutofit/>
          </a:bodyPr>
          <a:lstStyle/>
          <a:p>
            <a:pPr algn="r"/>
            <a:r>
              <a:rPr lang="en-US" altLang="en-US" sz="3700">
                <a:solidFill>
                  <a:schemeClr val="accent1"/>
                </a:solidFill>
              </a:rPr>
              <a:t>System Call Implementation</a:t>
            </a:r>
            <a:endParaRPr lang="en-US" sz="3700">
              <a:solidFill>
                <a:schemeClr val="accent1"/>
              </a:solidFill>
            </a:endParaRPr>
          </a:p>
        </p:txBody>
      </p:sp>
      <p:cxnSp>
        <p:nvCxnSpPr>
          <p:cNvPr id="2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7031DD56-469D-4348-BE71-25F26F61F893}"/>
              </a:ext>
            </a:extLst>
          </p:cNvPr>
          <p:cNvSpPr>
            <a:spLocks noGrp="1"/>
          </p:cNvSpPr>
          <p:nvPr>
            <p:ph idx="1"/>
          </p:nvPr>
        </p:nvSpPr>
        <p:spPr>
          <a:xfrm>
            <a:off x="4976031" y="963877"/>
            <a:ext cx="6377769" cy="4930246"/>
          </a:xfrm>
        </p:spPr>
        <p:txBody>
          <a:bodyPr anchor="ctr">
            <a:normAutofit/>
          </a:bodyPr>
          <a:lstStyle/>
          <a:p>
            <a:r>
              <a:rPr lang="en-US" sz="2000"/>
              <a:t>Typically, a number associated with each system call</a:t>
            </a:r>
          </a:p>
          <a:p>
            <a:pPr lvl="1"/>
            <a:r>
              <a:rPr lang="en-US" sz="2000"/>
              <a:t>System-call interface maintains a table indexed according to these numbers</a:t>
            </a:r>
          </a:p>
          <a:p>
            <a:r>
              <a:rPr lang="en-US" sz="2000"/>
              <a:t>The system call interface invokes  the intended system call in OS kernel and returns status of the system call and any return values</a:t>
            </a:r>
          </a:p>
          <a:p>
            <a:r>
              <a:rPr lang="en-US" sz="2000"/>
              <a:t>The caller need know nothing about how the system call is implemented</a:t>
            </a:r>
          </a:p>
          <a:p>
            <a:pPr lvl="1"/>
            <a:r>
              <a:rPr lang="en-US" sz="2000"/>
              <a:t>Just needs to obey API and understand what OS will do as a result call</a:t>
            </a:r>
          </a:p>
          <a:p>
            <a:pPr lvl="1"/>
            <a:r>
              <a:rPr lang="en-US" sz="2000"/>
              <a:t>Most details of  OS interface hidden from programmer by API  </a:t>
            </a:r>
          </a:p>
          <a:p>
            <a:pPr lvl="1"/>
            <a:r>
              <a:rPr lang="en-US" sz="2000"/>
              <a:t>Managed by run-time support library (set of functions built into libraries included with compiler)</a:t>
            </a:r>
          </a:p>
          <a:p>
            <a:endParaRPr lang="en-US" sz="2000"/>
          </a:p>
        </p:txBody>
      </p:sp>
    </p:spTree>
    <p:extLst>
      <p:ext uri="{BB962C8B-B14F-4D97-AF65-F5344CB8AC3E}">
        <p14:creationId xmlns:p14="http://schemas.microsoft.com/office/powerpoint/2010/main" val="220905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F0F1E9-BF31-4943-A414-79C414B83FE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API – System Call – OS Relationship</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5" descr="2">
            <a:extLst>
              <a:ext uri="{FF2B5EF4-FFF2-40B4-BE49-F238E27FC236}">
                <a16:creationId xmlns:a16="http://schemas.microsoft.com/office/drawing/2014/main" id="{5AF91C49-AF88-4985-82E7-68610D242B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3822" y="1425948"/>
            <a:ext cx="6553545" cy="4014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64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CE44DF-28A8-44BB-B5E5-6CE002649DBF}"/>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System Call Parameter Passing</a:t>
            </a:r>
            <a:endParaRPr lang="en-US">
              <a:solidFill>
                <a:schemeClr val="accent1"/>
              </a:solidFill>
            </a:endParaRPr>
          </a:p>
        </p:txBody>
      </p:sp>
      <p:cxnSp>
        <p:nvCxnSpPr>
          <p:cNvPr id="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F29FEEF-0D97-49A2-8677-3E6BCBA93CCE}"/>
              </a:ext>
            </a:extLst>
          </p:cNvPr>
          <p:cNvSpPr>
            <a:spLocks noGrp="1"/>
          </p:cNvSpPr>
          <p:nvPr>
            <p:ph idx="1"/>
          </p:nvPr>
        </p:nvSpPr>
        <p:spPr>
          <a:xfrm>
            <a:off x="4976031" y="963877"/>
            <a:ext cx="6377769" cy="4930246"/>
          </a:xfrm>
        </p:spPr>
        <p:txBody>
          <a:bodyPr anchor="ctr">
            <a:normAutofit/>
          </a:bodyPr>
          <a:lstStyle/>
          <a:p>
            <a:r>
              <a:rPr lang="en-US" sz="1900"/>
              <a:t>Often, more information is required than simply identity of desired system call</a:t>
            </a:r>
          </a:p>
          <a:p>
            <a:pPr lvl="1"/>
            <a:r>
              <a:rPr lang="en-US" sz="1900"/>
              <a:t>Exact type and amount of information vary according to OS and call</a:t>
            </a:r>
          </a:p>
          <a:p>
            <a:r>
              <a:rPr lang="en-US" sz="1900"/>
              <a:t>Three general methods used to pass parameters to the OS</a:t>
            </a:r>
          </a:p>
          <a:p>
            <a:pPr lvl="1"/>
            <a:r>
              <a:rPr lang="en-US" sz="1900"/>
              <a:t>Simplest:  pass the parameters in registers</a:t>
            </a:r>
          </a:p>
          <a:p>
            <a:pPr lvl="2"/>
            <a:r>
              <a:rPr lang="en-US" sz="1900"/>
              <a:t>In some cases, may be more parameters than registers</a:t>
            </a:r>
          </a:p>
          <a:p>
            <a:pPr lvl="1"/>
            <a:r>
              <a:rPr lang="en-US" sz="1900"/>
              <a:t>Parameters stored in a block, or table, in memory, and address of block passed as a parameter in a register </a:t>
            </a:r>
          </a:p>
          <a:p>
            <a:pPr lvl="2"/>
            <a:r>
              <a:rPr lang="en-US" sz="1900"/>
              <a:t>This approach taken by Linux and Solaris</a:t>
            </a:r>
          </a:p>
          <a:p>
            <a:pPr lvl="1"/>
            <a:r>
              <a:rPr lang="en-US" sz="1900"/>
              <a:t>Parameters placed, or pushed, onto the stack by the program and popped off the stack by the operating system</a:t>
            </a:r>
          </a:p>
          <a:p>
            <a:pPr lvl="1"/>
            <a:r>
              <a:rPr lang="en-US" sz="1900"/>
              <a:t>Block and stack methods do not limit the number or length of parameters being passed</a:t>
            </a:r>
          </a:p>
          <a:p>
            <a:endParaRPr lang="en-US" sz="1900"/>
          </a:p>
        </p:txBody>
      </p:sp>
    </p:spTree>
    <p:extLst>
      <p:ext uri="{BB962C8B-B14F-4D97-AF65-F5344CB8AC3E}">
        <p14:creationId xmlns:p14="http://schemas.microsoft.com/office/powerpoint/2010/main" val="239659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44E161-0B1F-435B-82D7-66BE94E089B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Parameter Passing via Table</a:t>
            </a:r>
          </a:p>
        </p:txBody>
      </p:sp>
      <p:pic>
        <p:nvPicPr>
          <p:cNvPr id="7" name="Picture 7" descr="2">
            <a:extLst>
              <a:ext uri="{FF2B5EF4-FFF2-40B4-BE49-F238E27FC236}">
                <a16:creationId xmlns:a16="http://schemas.microsoft.com/office/drawing/2014/main" id="{18BB5429-2EA0-4BC4-9688-9BFCC9CA0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313298"/>
            <a:ext cx="8079392" cy="4241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a:extLst>
              <a:ext uri="{FF2B5EF4-FFF2-40B4-BE49-F238E27FC236}">
                <a16:creationId xmlns:a16="http://schemas.microsoft.com/office/drawing/2014/main" id="{5674C291-6563-4F4D-AC3F-0AE254B6FEC6}"/>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351244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6C3C8B-6E41-4DAE-9B94-A3120BEE3D6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Process Control Example System Calls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BB2159-25EC-4B3E-8140-24C084C93618}"/>
              </a:ext>
            </a:extLst>
          </p:cNvPr>
          <p:cNvSpPr>
            <a:spLocks noGrp="1"/>
          </p:cNvSpPr>
          <p:nvPr>
            <p:ph idx="1"/>
          </p:nvPr>
        </p:nvSpPr>
        <p:spPr>
          <a:xfrm>
            <a:off x="4976031" y="963877"/>
            <a:ext cx="6377769" cy="4930246"/>
          </a:xfrm>
        </p:spPr>
        <p:txBody>
          <a:bodyPr anchor="ctr">
            <a:normAutofit/>
          </a:bodyPr>
          <a:lstStyle/>
          <a:p>
            <a:r>
              <a:rPr lang="en-US" altLang="en-US" sz="2200" dirty="0"/>
              <a:t>Process control</a:t>
            </a:r>
          </a:p>
          <a:p>
            <a:pPr lvl="1"/>
            <a:r>
              <a:rPr lang="en-US" altLang="en-US" sz="2200" dirty="0"/>
              <a:t>create process, terminate process</a:t>
            </a:r>
          </a:p>
          <a:p>
            <a:pPr lvl="1"/>
            <a:r>
              <a:rPr lang="en-US" altLang="en-US" sz="2200" dirty="0"/>
              <a:t>end, abort</a:t>
            </a:r>
          </a:p>
          <a:p>
            <a:pPr lvl="1"/>
            <a:r>
              <a:rPr lang="en-US" altLang="en-US" sz="2200" dirty="0"/>
              <a:t>load, execute</a:t>
            </a:r>
          </a:p>
          <a:p>
            <a:pPr lvl="1"/>
            <a:r>
              <a:rPr lang="en-US" altLang="en-US" sz="2200" dirty="0"/>
              <a:t>get process attributes, set process attributes</a:t>
            </a:r>
          </a:p>
          <a:p>
            <a:pPr lvl="1"/>
            <a:r>
              <a:rPr lang="en-US" altLang="en-US" sz="2200" dirty="0"/>
              <a:t>wait for time</a:t>
            </a:r>
          </a:p>
          <a:p>
            <a:pPr lvl="1"/>
            <a:r>
              <a:rPr lang="en-US" altLang="en-US" sz="2200" dirty="0"/>
              <a:t>wait event, signal event</a:t>
            </a:r>
          </a:p>
          <a:p>
            <a:pPr lvl="1"/>
            <a:r>
              <a:rPr lang="en-US" altLang="en-US" sz="2200" dirty="0"/>
              <a:t>allocate and free memory</a:t>
            </a:r>
          </a:p>
          <a:p>
            <a:pPr lvl="1"/>
            <a:r>
              <a:rPr lang="en-US" altLang="en-US" sz="2200" dirty="0"/>
              <a:t>Dump memory if error</a:t>
            </a:r>
          </a:p>
          <a:p>
            <a:pPr lvl="1"/>
            <a:r>
              <a:rPr lang="en-US" altLang="en-US" sz="2200" b="1" dirty="0"/>
              <a:t>Debugger</a:t>
            </a:r>
            <a:r>
              <a:rPr lang="en-US" altLang="en-US" sz="2200" dirty="0"/>
              <a:t> for determining </a:t>
            </a:r>
            <a:r>
              <a:rPr lang="en-US" altLang="en-US" sz="2200" b="1" dirty="0"/>
              <a:t>bugs, single step </a:t>
            </a:r>
            <a:r>
              <a:rPr lang="en-US" altLang="en-US" sz="2200" dirty="0"/>
              <a:t>execution</a:t>
            </a:r>
          </a:p>
          <a:p>
            <a:pPr lvl="1"/>
            <a:r>
              <a:rPr lang="en-US" altLang="en-US" sz="2200" b="1" dirty="0"/>
              <a:t>Locks</a:t>
            </a:r>
            <a:r>
              <a:rPr lang="en-US" altLang="en-US" sz="2200" dirty="0"/>
              <a:t> (</a:t>
            </a:r>
            <a:r>
              <a:rPr lang="en-US" altLang="en-US" sz="2200" b="1" dirty="0"/>
              <a:t>Mutex)</a:t>
            </a:r>
            <a:r>
              <a:rPr lang="en-US" altLang="en-US" sz="2200" dirty="0"/>
              <a:t> for managing access to shared data between processes</a:t>
            </a:r>
          </a:p>
          <a:p>
            <a:endParaRPr lang="en-US" sz="2200" dirty="0"/>
          </a:p>
        </p:txBody>
      </p:sp>
    </p:spTree>
    <p:extLst>
      <p:ext uri="{BB962C8B-B14F-4D97-AF65-F5344CB8AC3E}">
        <p14:creationId xmlns:p14="http://schemas.microsoft.com/office/powerpoint/2010/main" val="313103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9EF45A-CF98-445A-A05E-8BD6D876B246}"/>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File Management Example System Calls</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79E104C-F066-49C9-B5F4-15644735309D}"/>
              </a:ext>
            </a:extLst>
          </p:cNvPr>
          <p:cNvSpPr>
            <a:spLocks noGrp="1"/>
          </p:cNvSpPr>
          <p:nvPr>
            <p:ph idx="1"/>
          </p:nvPr>
        </p:nvSpPr>
        <p:spPr>
          <a:xfrm>
            <a:off x="4976031" y="963877"/>
            <a:ext cx="6377769" cy="4930246"/>
          </a:xfrm>
        </p:spPr>
        <p:txBody>
          <a:bodyPr anchor="ctr">
            <a:normAutofit/>
          </a:bodyPr>
          <a:lstStyle/>
          <a:p>
            <a:r>
              <a:rPr lang="en-US" sz="4000" dirty="0"/>
              <a:t>create file, delete file</a:t>
            </a:r>
          </a:p>
          <a:p>
            <a:r>
              <a:rPr lang="en-US" sz="4000" dirty="0"/>
              <a:t>open, close file</a:t>
            </a:r>
          </a:p>
          <a:p>
            <a:r>
              <a:rPr lang="en-US" sz="4000" dirty="0"/>
              <a:t>read, write, reposition</a:t>
            </a:r>
          </a:p>
          <a:p>
            <a:r>
              <a:rPr lang="en-US" sz="4000" dirty="0"/>
              <a:t>get and set file attributes</a:t>
            </a:r>
          </a:p>
          <a:p>
            <a:endParaRPr lang="en-US" sz="2400" dirty="0"/>
          </a:p>
        </p:txBody>
      </p:sp>
    </p:spTree>
    <p:extLst>
      <p:ext uri="{BB962C8B-B14F-4D97-AF65-F5344CB8AC3E}">
        <p14:creationId xmlns:p14="http://schemas.microsoft.com/office/powerpoint/2010/main" val="160164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526B78-089C-4A8C-91D4-CEB7388D7AA0}"/>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Device Management Example System Calls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C7F5A1-2598-4BCB-A5CB-4407BE3FE649}"/>
              </a:ext>
            </a:extLst>
          </p:cNvPr>
          <p:cNvSpPr>
            <a:spLocks noGrp="1"/>
          </p:cNvSpPr>
          <p:nvPr>
            <p:ph idx="1"/>
          </p:nvPr>
        </p:nvSpPr>
        <p:spPr>
          <a:xfrm>
            <a:off x="4976031" y="963877"/>
            <a:ext cx="6377769" cy="4930246"/>
          </a:xfrm>
        </p:spPr>
        <p:txBody>
          <a:bodyPr anchor="ctr">
            <a:normAutofit/>
          </a:bodyPr>
          <a:lstStyle/>
          <a:p>
            <a:r>
              <a:rPr lang="en-US" sz="4000" dirty="0"/>
              <a:t>request device, release device</a:t>
            </a:r>
          </a:p>
          <a:p>
            <a:r>
              <a:rPr lang="en-US" sz="4000" dirty="0"/>
              <a:t>read, write, reposition</a:t>
            </a:r>
          </a:p>
          <a:p>
            <a:r>
              <a:rPr lang="en-US" sz="4000" dirty="0"/>
              <a:t>get device attributes, set device attributes</a:t>
            </a:r>
          </a:p>
          <a:p>
            <a:r>
              <a:rPr lang="en-US" sz="4000" dirty="0"/>
              <a:t>logically attach or detach devices</a:t>
            </a:r>
          </a:p>
          <a:p>
            <a:endParaRPr lang="en-US" sz="2400" dirty="0"/>
          </a:p>
        </p:txBody>
      </p:sp>
    </p:spTree>
    <p:extLst>
      <p:ext uri="{BB962C8B-B14F-4D97-AF65-F5344CB8AC3E}">
        <p14:creationId xmlns:p14="http://schemas.microsoft.com/office/powerpoint/2010/main" val="238273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BE1C4E-42B4-40CA-981E-C3E04C6AC802}"/>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Information Maintenance</a:t>
            </a:r>
            <a:br>
              <a:rPr lang="en-US" dirty="0">
                <a:solidFill>
                  <a:schemeClr val="accent1"/>
                </a:solidFill>
              </a:rPr>
            </a:br>
            <a:r>
              <a:rPr lang="en-US" dirty="0">
                <a:solidFill>
                  <a:schemeClr val="accent1"/>
                </a:solidFill>
              </a:rPr>
              <a:t>Example System Calls</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32E461B-B7D4-4EDF-A32C-E47C5E4005BC}"/>
              </a:ext>
            </a:extLst>
          </p:cNvPr>
          <p:cNvSpPr>
            <a:spLocks noGrp="1"/>
          </p:cNvSpPr>
          <p:nvPr>
            <p:ph idx="1"/>
          </p:nvPr>
        </p:nvSpPr>
        <p:spPr>
          <a:xfrm>
            <a:off x="4976031" y="963877"/>
            <a:ext cx="6377769" cy="4930246"/>
          </a:xfrm>
        </p:spPr>
        <p:txBody>
          <a:bodyPr anchor="ctr">
            <a:normAutofit/>
          </a:bodyPr>
          <a:lstStyle/>
          <a:p>
            <a:r>
              <a:rPr lang="en-US" sz="4000" dirty="0"/>
              <a:t>get time or date, set time or date</a:t>
            </a:r>
          </a:p>
          <a:p>
            <a:r>
              <a:rPr lang="en-US" sz="4000" dirty="0"/>
              <a:t>get system data, set system data</a:t>
            </a:r>
          </a:p>
          <a:p>
            <a:r>
              <a:rPr lang="en-US" sz="4000" dirty="0"/>
              <a:t>get and set process, file, or device attributes</a:t>
            </a:r>
          </a:p>
          <a:p>
            <a:endParaRPr lang="en-US" sz="2400" dirty="0"/>
          </a:p>
        </p:txBody>
      </p:sp>
    </p:spTree>
    <p:extLst>
      <p:ext uri="{BB962C8B-B14F-4D97-AF65-F5344CB8AC3E}">
        <p14:creationId xmlns:p14="http://schemas.microsoft.com/office/powerpoint/2010/main" val="255621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8D922A-9B3A-41A0-B782-91FDC1AE2C8A}"/>
              </a:ext>
            </a:extLst>
          </p:cNvPr>
          <p:cNvSpPr>
            <a:spLocks noGrp="1"/>
          </p:cNvSpPr>
          <p:nvPr>
            <p:ph type="title"/>
          </p:nvPr>
        </p:nvSpPr>
        <p:spPr>
          <a:xfrm>
            <a:off x="863029" y="1012004"/>
            <a:ext cx="3416158" cy="4795408"/>
          </a:xfrm>
        </p:spPr>
        <p:txBody>
          <a:bodyPr>
            <a:normAutofit/>
          </a:bodyPr>
          <a:lstStyle/>
          <a:p>
            <a:r>
              <a:rPr lang="en-US">
                <a:solidFill>
                  <a:srgbClr val="FFFFFF"/>
                </a:solidFill>
              </a:rPr>
              <a:t>Chapter 2:  Operating-System Structures - Objectives</a:t>
            </a:r>
          </a:p>
        </p:txBody>
      </p:sp>
      <p:graphicFrame>
        <p:nvGraphicFramePr>
          <p:cNvPr id="5" name="Content Placeholder 2">
            <a:extLst>
              <a:ext uri="{FF2B5EF4-FFF2-40B4-BE49-F238E27FC236}">
                <a16:creationId xmlns:a16="http://schemas.microsoft.com/office/drawing/2014/main" id="{8226C707-27F4-4BA7-B467-C77346B4878E}"/>
              </a:ext>
            </a:extLst>
          </p:cNvPr>
          <p:cNvGraphicFramePr>
            <a:graphicFrameLocks noGrp="1"/>
          </p:cNvGraphicFramePr>
          <p:nvPr>
            <p:ph idx="1"/>
            <p:extLst>
              <p:ext uri="{D42A27DB-BD31-4B8C-83A1-F6EECF244321}">
                <p14:modId xmlns:p14="http://schemas.microsoft.com/office/powerpoint/2010/main" val="58750314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04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19AE95-45AB-4900-9A02-232496DEAE33}"/>
              </a:ext>
            </a:extLst>
          </p:cNvPr>
          <p:cNvSpPr>
            <a:spLocks noGrp="1"/>
          </p:cNvSpPr>
          <p:nvPr>
            <p:ph type="title"/>
          </p:nvPr>
        </p:nvSpPr>
        <p:spPr>
          <a:xfrm>
            <a:off x="863029" y="1012004"/>
            <a:ext cx="3416158" cy="4795408"/>
          </a:xfrm>
        </p:spPr>
        <p:txBody>
          <a:bodyPr>
            <a:normAutofit/>
          </a:bodyPr>
          <a:lstStyle/>
          <a:p>
            <a:r>
              <a:rPr lang="en-US" sz="3700" dirty="0">
                <a:solidFill>
                  <a:srgbClr val="FFFFFF"/>
                </a:solidFill>
              </a:rPr>
              <a:t>Communications</a:t>
            </a:r>
            <a:br>
              <a:rPr lang="en-US" sz="3700" dirty="0">
                <a:solidFill>
                  <a:srgbClr val="FFFFFF"/>
                </a:solidFill>
              </a:rPr>
            </a:br>
            <a:r>
              <a:rPr lang="en-US" sz="3700" dirty="0">
                <a:solidFill>
                  <a:srgbClr val="FFFFFF"/>
                </a:solidFill>
              </a:rPr>
              <a:t>Example System Calls</a:t>
            </a:r>
          </a:p>
        </p:txBody>
      </p:sp>
      <p:graphicFrame>
        <p:nvGraphicFramePr>
          <p:cNvPr id="5" name="Content Placeholder 2">
            <a:extLst>
              <a:ext uri="{FF2B5EF4-FFF2-40B4-BE49-F238E27FC236}">
                <a16:creationId xmlns:a16="http://schemas.microsoft.com/office/drawing/2014/main" id="{80C24367-DB67-4B19-872C-01BDD122C1E0}"/>
              </a:ext>
            </a:extLst>
          </p:cNvPr>
          <p:cNvGraphicFramePr>
            <a:graphicFrameLocks noGrp="1"/>
          </p:cNvGraphicFramePr>
          <p:nvPr>
            <p:ph idx="1"/>
            <p:extLst>
              <p:ext uri="{D42A27DB-BD31-4B8C-83A1-F6EECF244321}">
                <p14:modId xmlns:p14="http://schemas.microsoft.com/office/powerpoint/2010/main" val="3717653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74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1FBF34-06C7-4515-A587-C887C970FE5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Protection Example System Calls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79E733-88A6-4D54-A3F9-C62207EEBB89}"/>
              </a:ext>
            </a:extLst>
          </p:cNvPr>
          <p:cNvSpPr>
            <a:spLocks noGrp="1"/>
          </p:cNvSpPr>
          <p:nvPr>
            <p:ph idx="1"/>
          </p:nvPr>
        </p:nvSpPr>
        <p:spPr>
          <a:xfrm>
            <a:off x="4976031" y="963877"/>
            <a:ext cx="6377769" cy="4930246"/>
          </a:xfrm>
        </p:spPr>
        <p:txBody>
          <a:bodyPr anchor="ctr">
            <a:normAutofit/>
          </a:bodyPr>
          <a:lstStyle/>
          <a:p>
            <a:r>
              <a:rPr lang="en-US" sz="4000" dirty="0"/>
              <a:t>Control access to resources</a:t>
            </a:r>
          </a:p>
          <a:p>
            <a:r>
              <a:rPr lang="en-US" sz="4000" dirty="0"/>
              <a:t>Get and set permissions</a:t>
            </a:r>
          </a:p>
          <a:p>
            <a:r>
              <a:rPr lang="en-US" sz="4000" dirty="0"/>
              <a:t>Allow and deny user access</a:t>
            </a:r>
          </a:p>
        </p:txBody>
      </p:sp>
    </p:spTree>
    <p:extLst>
      <p:ext uri="{BB962C8B-B14F-4D97-AF65-F5344CB8AC3E}">
        <p14:creationId xmlns:p14="http://schemas.microsoft.com/office/powerpoint/2010/main" val="115773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A1745E-93AA-435D-8CE4-547099DCF2B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kern="1200">
                <a:solidFill>
                  <a:srgbClr val="FFFFFF"/>
                </a:solidFill>
                <a:latin typeface="+mj-lt"/>
                <a:ea typeface="+mj-ea"/>
                <a:cs typeface="+mj-cs"/>
              </a:rPr>
              <a:t>Examples of Windows and  Unix System Calls</a:t>
            </a:r>
          </a:p>
        </p:txBody>
      </p:sp>
      <p:pic>
        <p:nvPicPr>
          <p:cNvPr id="14" name="Picture 6" descr="OS8-p61">
            <a:extLst>
              <a:ext uri="{FF2B5EF4-FFF2-40B4-BE49-F238E27FC236}">
                <a16:creationId xmlns:a16="http://schemas.microsoft.com/office/drawing/2014/main" id="{1353EB4E-99FF-4E3A-A739-DBC283AA2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009" y="351057"/>
            <a:ext cx="6527623" cy="58259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5">
            <a:extLst>
              <a:ext uri="{FF2B5EF4-FFF2-40B4-BE49-F238E27FC236}">
                <a16:creationId xmlns:a16="http://schemas.microsoft.com/office/drawing/2014/main" id="{7D067D3E-827B-4CF4-AB53-EE5FDD7E06A9}"/>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3222376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98877C-5CA0-4FA4-A9DD-39242D9D111A}"/>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System Programs</a:t>
            </a:r>
          </a:p>
        </p:txBody>
      </p:sp>
      <p:cxnSp>
        <p:nvCxnSpPr>
          <p:cNvPr id="19"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888E3783-1A6A-4342-84C8-7F3CE99AD762}"/>
              </a:ext>
            </a:extLst>
          </p:cNvPr>
          <p:cNvSpPr>
            <a:spLocks noGrp="1"/>
          </p:cNvSpPr>
          <p:nvPr>
            <p:ph idx="1"/>
          </p:nvPr>
        </p:nvSpPr>
        <p:spPr>
          <a:xfrm>
            <a:off x="4994937" y="491490"/>
            <a:ext cx="6446488" cy="5749289"/>
          </a:xfrm>
        </p:spPr>
        <p:txBody>
          <a:bodyPr anchor="ctr">
            <a:noAutofit/>
          </a:bodyPr>
          <a:lstStyle/>
          <a:p>
            <a:r>
              <a:rPr lang="en-US" dirty="0"/>
              <a:t>System programs provide a convenient environment for program development and execution.  They can be divided into:</a:t>
            </a:r>
          </a:p>
          <a:p>
            <a:pPr lvl="1"/>
            <a:r>
              <a:rPr lang="en-US" sz="2800" dirty="0"/>
              <a:t>File manipulation </a:t>
            </a:r>
          </a:p>
          <a:p>
            <a:pPr lvl="1"/>
            <a:r>
              <a:rPr lang="en-US" sz="2800" dirty="0"/>
              <a:t>Status information sometimes stored in a File modification</a:t>
            </a:r>
          </a:p>
          <a:p>
            <a:pPr lvl="1"/>
            <a:r>
              <a:rPr lang="en-US" sz="2800" dirty="0"/>
              <a:t>Programming language support</a:t>
            </a:r>
          </a:p>
          <a:p>
            <a:pPr lvl="1"/>
            <a:r>
              <a:rPr lang="en-US" sz="2800" dirty="0"/>
              <a:t>Program loading and execution</a:t>
            </a:r>
          </a:p>
          <a:p>
            <a:pPr lvl="1"/>
            <a:r>
              <a:rPr lang="en-US" sz="2800" dirty="0"/>
              <a:t>Communications</a:t>
            </a:r>
          </a:p>
          <a:p>
            <a:pPr lvl="1"/>
            <a:r>
              <a:rPr lang="en-US" sz="2800" dirty="0"/>
              <a:t>Background services</a:t>
            </a:r>
          </a:p>
          <a:p>
            <a:r>
              <a:rPr lang="en-US" sz="3200" dirty="0"/>
              <a:t>Application programs are not typically considered part of the OS.</a:t>
            </a:r>
          </a:p>
          <a:p>
            <a:r>
              <a:rPr lang="en-US" dirty="0"/>
              <a:t>Most users’ view of the operation system is defined by system programs, not the actual system calls</a:t>
            </a:r>
          </a:p>
        </p:txBody>
      </p:sp>
    </p:spTree>
    <p:extLst>
      <p:ext uri="{BB962C8B-B14F-4D97-AF65-F5344CB8AC3E}">
        <p14:creationId xmlns:p14="http://schemas.microsoft.com/office/powerpoint/2010/main" val="2082930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76CCAB-7BDC-4B39-AB6C-773C869C41E9}"/>
              </a:ext>
            </a:extLst>
          </p:cNvPr>
          <p:cNvSpPr>
            <a:spLocks noGrp="1"/>
          </p:cNvSpPr>
          <p:nvPr>
            <p:ph type="title"/>
          </p:nvPr>
        </p:nvSpPr>
        <p:spPr>
          <a:xfrm>
            <a:off x="863029" y="1012004"/>
            <a:ext cx="3416158" cy="4795408"/>
          </a:xfrm>
        </p:spPr>
        <p:txBody>
          <a:bodyPr>
            <a:normAutofit/>
          </a:bodyPr>
          <a:lstStyle/>
          <a:p>
            <a:r>
              <a:rPr lang="en-US" altLang="en-US" b="1" dirty="0">
                <a:solidFill>
                  <a:srgbClr val="FFFFFF"/>
                </a:solidFill>
              </a:rPr>
              <a:t>Background Services</a:t>
            </a: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1BA395A6-A6D9-4C32-B94A-77286EC7EF27}"/>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574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79165C-459D-43BC-89DA-6168A0413FA0}"/>
              </a:ext>
            </a:extLst>
          </p:cNvPr>
          <p:cNvSpPr>
            <a:spLocks noGrp="1"/>
          </p:cNvSpPr>
          <p:nvPr>
            <p:ph type="title"/>
          </p:nvPr>
        </p:nvSpPr>
        <p:spPr>
          <a:xfrm>
            <a:off x="838200" y="963877"/>
            <a:ext cx="3494362" cy="4930246"/>
          </a:xfrm>
        </p:spPr>
        <p:txBody>
          <a:bodyPr>
            <a:normAutofit/>
          </a:bodyPr>
          <a:lstStyle/>
          <a:p>
            <a:pPr algn="r"/>
            <a:r>
              <a:rPr lang="en-US" sz="3700">
                <a:solidFill>
                  <a:schemeClr val="accent1"/>
                </a:solidFill>
              </a:rPr>
              <a:t>OS Implementation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CC705F-26E4-40AB-9D3C-53088C60B98C}"/>
              </a:ext>
            </a:extLst>
          </p:cNvPr>
          <p:cNvSpPr>
            <a:spLocks noGrp="1"/>
          </p:cNvSpPr>
          <p:nvPr>
            <p:ph idx="1"/>
          </p:nvPr>
        </p:nvSpPr>
        <p:spPr>
          <a:xfrm>
            <a:off x="4849197" y="320040"/>
            <a:ext cx="6592199" cy="6008423"/>
          </a:xfrm>
        </p:spPr>
        <p:txBody>
          <a:bodyPr anchor="ctr">
            <a:normAutofit lnSpcReduction="10000"/>
          </a:bodyPr>
          <a:lstStyle/>
          <a:p>
            <a:r>
              <a:rPr lang="en-US" altLang="en-US" sz="2600" dirty="0"/>
              <a:t>Much variation</a:t>
            </a:r>
          </a:p>
          <a:p>
            <a:pPr lvl="1"/>
            <a:r>
              <a:rPr lang="en-US" altLang="en-US" sz="2600" dirty="0"/>
              <a:t>Early OSes in assembly language</a:t>
            </a:r>
          </a:p>
          <a:p>
            <a:pPr lvl="1"/>
            <a:r>
              <a:rPr lang="en-US" altLang="en-US" sz="2600" dirty="0"/>
              <a:t>Then system programming languages like Algol, PL/1</a:t>
            </a:r>
          </a:p>
          <a:p>
            <a:pPr lvl="1"/>
            <a:r>
              <a:rPr lang="en-US" altLang="en-US" sz="2600" dirty="0"/>
              <a:t>Now C, C++</a:t>
            </a:r>
          </a:p>
          <a:p>
            <a:r>
              <a:rPr lang="en-US" altLang="en-US" sz="2600" dirty="0"/>
              <a:t>Actually usually a mix of languages</a:t>
            </a:r>
          </a:p>
          <a:p>
            <a:pPr lvl="1"/>
            <a:r>
              <a:rPr lang="en-US" altLang="en-US" sz="2600" dirty="0"/>
              <a:t>Lowest levels in assembly</a:t>
            </a:r>
          </a:p>
          <a:p>
            <a:pPr lvl="1"/>
            <a:r>
              <a:rPr lang="en-US" altLang="en-US" sz="2600" dirty="0"/>
              <a:t>Main body in C</a:t>
            </a:r>
          </a:p>
          <a:p>
            <a:pPr lvl="1"/>
            <a:r>
              <a:rPr lang="en-US" altLang="en-US" sz="2600" dirty="0"/>
              <a:t>Systems programs in C, C++, scripting languages like PERL, Python, shell scripts</a:t>
            </a:r>
          </a:p>
          <a:p>
            <a:r>
              <a:rPr lang="en-US" altLang="en-US" sz="2600" dirty="0"/>
              <a:t>More high-level language easier to</a:t>
            </a:r>
            <a:r>
              <a:rPr lang="en-US" altLang="en-US" sz="2600" b="1" dirty="0"/>
              <a:t> port </a:t>
            </a:r>
            <a:r>
              <a:rPr lang="en-US" altLang="en-US" sz="2600" dirty="0"/>
              <a:t>to other hardware</a:t>
            </a:r>
          </a:p>
          <a:p>
            <a:pPr lvl="1"/>
            <a:r>
              <a:rPr lang="en-US" altLang="en-US" sz="2600" dirty="0"/>
              <a:t>But slower</a:t>
            </a:r>
          </a:p>
          <a:p>
            <a:r>
              <a:rPr lang="en-US" altLang="en-US" sz="2600" b="1" dirty="0"/>
              <a:t>Emulation</a:t>
            </a:r>
            <a:r>
              <a:rPr lang="en-US" altLang="en-US" sz="2600" dirty="0"/>
              <a:t> can allow an OS to run on non-native hardware</a:t>
            </a:r>
          </a:p>
          <a:p>
            <a:endParaRPr lang="en-US" sz="2000" dirty="0"/>
          </a:p>
        </p:txBody>
      </p:sp>
    </p:spTree>
    <p:extLst>
      <p:ext uri="{BB962C8B-B14F-4D97-AF65-F5344CB8AC3E}">
        <p14:creationId xmlns:p14="http://schemas.microsoft.com/office/powerpoint/2010/main" val="275569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D21F5E-8ADB-4A91-AF94-8B7A6A9E38A1}"/>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Operating System Structure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208C0C-D14F-43D5-A991-93FA800CD4C2}"/>
              </a:ext>
            </a:extLst>
          </p:cNvPr>
          <p:cNvSpPr>
            <a:spLocks noGrp="1"/>
          </p:cNvSpPr>
          <p:nvPr>
            <p:ph idx="1"/>
          </p:nvPr>
        </p:nvSpPr>
        <p:spPr>
          <a:xfrm>
            <a:off x="4976031" y="963877"/>
            <a:ext cx="6377769" cy="4930246"/>
          </a:xfrm>
        </p:spPr>
        <p:txBody>
          <a:bodyPr anchor="ctr">
            <a:normAutofit lnSpcReduction="10000"/>
          </a:bodyPr>
          <a:lstStyle/>
          <a:p>
            <a:r>
              <a:rPr lang="en-US" altLang="en-US" sz="4000" dirty="0"/>
              <a:t>General-purpose OS is very large program</a:t>
            </a:r>
          </a:p>
          <a:p>
            <a:r>
              <a:rPr lang="en-US" altLang="en-US" sz="4000" dirty="0"/>
              <a:t>Various ways to structure ones</a:t>
            </a:r>
          </a:p>
          <a:p>
            <a:pPr lvl="1"/>
            <a:r>
              <a:rPr lang="en-US" altLang="en-US" sz="4000" dirty="0"/>
              <a:t>Simple structure – MS-DOS</a:t>
            </a:r>
          </a:p>
          <a:p>
            <a:pPr lvl="1"/>
            <a:r>
              <a:rPr lang="en-US" altLang="en-US" sz="4000" dirty="0"/>
              <a:t>More complex -- UNIX</a:t>
            </a:r>
          </a:p>
          <a:p>
            <a:pPr lvl="1"/>
            <a:r>
              <a:rPr lang="en-US" altLang="en-US" sz="4000" dirty="0"/>
              <a:t>Layered – an abstraction</a:t>
            </a:r>
          </a:p>
          <a:p>
            <a:pPr lvl="1"/>
            <a:r>
              <a:rPr lang="en-US" altLang="en-US" sz="4000" dirty="0"/>
              <a:t>Microkernel -Mach</a:t>
            </a:r>
          </a:p>
          <a:p>
            <a:endParaRPr lang="en-US" sz="2400" dirty="0"/>
          </a:p>
        </p:txBody>
      </p:sp>
    </p:spTree>
    <p:extLst>
      <p:ext uri="{BB962C8B-B14F-4D97-AF65-F5344CB8AC3E}">
        <p14:creationId xmlns:p14="http://schemas.microsoft.com/office/powerpoint/2010/main" val="3133393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EC4559-0DA6-4808-B4DB-3D8FCD9032A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Layered Approach</a:t>
            </a:r>
          </a:p>
        </p:txBody>
      </p:sp>
      <p:sp>
        <p:nvSpPr>
          <p:cNvPr id="3" name="Content Placeholder 2">
            <a:extLst>
              <a:ext uri="{FF2B5EF4-FFF2-40B4-BE49-F238E27FC236}">
                <a16:creationId xmlns:a16="http://schemas.microsoft.com/office/drawing/2014/main" id="{15A2C389-D96D-48F2-81DA-C51413259607}"/>
              </a:ext>
            </a:extLst>
          </p:cNvPr>
          <p:cNvSpPr>
            <a:spLocks noGrp="1"/>
          </p:cNvSpPr>
          <p:nvPr>
            <p:ph idx="1"/>
          </p:nvPr>
        </p:nvSpPr>
        <p:spPr>
          <a:xfrm>
            <a:off x="643468" y="2638044"/>
            <a:ext cx="3363974" cy="3415622"/>
          </a:xfrm>
        </p:spPr>
        <p:txBody>
          <a:bodyPr>
            <a:normAutofit/>
          </a:bodyPr>
          <a:lstStyle/>
          <a:p>
            <a:r>
              <a:rPr lang="en-US" sz="1900" dirty="0">
                <a:solidFill>
                  <a:schemeClr val="bg1"/>
                </a:solidFill>
              </a:rPr>
              <a:t>The operating system is divided into a number of layers (levels), each built on top of lower layers.  The bottom layer (layer 0), is the hardware; the highest (layer N) is the user interface.</a:t>
            </a:r>
          </a:p>
          <a:p>
            <a:r>
              <a:rPr lang="en-US" sz="1900" dirty="0">
                <a:solidFill>
                  <a:schemeClr val="bg1"/>
                </a:solidFill>
              </a:rPr>
              <a:t>With modularity, layers are selected such that each uses functions (operations) and services of only lower-level layers</a:t>
            </a:r>
          </a:p>
          <a:p>
            <a:endParaRPr lang="en-US" sz="1900" dirty="0">
              <a:solidFill>
                <a:schemeClr val="bg1"/>
              </a:solidFill>
            </a:endParaRPr>
          </a:p>
        </p:txBody>
      </p:sp>
      <p:pic>
        <p:nvPicPr>
          <p:cNvPr id="4" name="Picture 5">
            <a:extLst>
              <a:ext uri="{FF2B5EF4-FFF2-40B4-BE49-F238E27FC236}">
                <a16:creationId xmlns:a16="http://schemas.microsoft.com/office/drawing/2014/main" id="{7721A97F-C9B7-4D3B-B176-4FC566AB1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619" y="731520"/>
            <a:ext cx="5123397" cy="50977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65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31BBC9-1AAD-43D5-8F85-62FB05322A3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Microkernel System Structure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39A4A5-F42B-4CC2-B3B1-DC1020F8EBFA}"/>
              </a:ext>
            </a:extLst>
          </p:cNvPr>
          <p:cNvSpPr>
            <a:spLocks noGrp="1"/>
          </p:cNvSpPr>
          <p:nvPr>
            <p:ph idx="1"/>
          </p:nvPr>
        </p:nvSpPr>
        <p:spPr>
          <a:xfrm>
            <a:off x="4976031" y="963877"/>
            <a:ext cx="6377769" cy="4930246"/>
          </a:xfrm>
        </p:spPr>
        <p:txBody>
          <a:bodyPr anchor="ctr">
            <a:normAutofit/>
          </a:bodyPr>
          <a:lstStyle/>
          <a:p>
            <a:r>
              <a:rPr lang="en-US" sz="2000"/>
              <a:t>Moves as much from the kernel into user space</a:t>
            </a:r>
          </a:p>
          <a:p>
            <a:r>
              <a:rPr lang="en-US" sz="2000"/>
              <a:t>Mach example of microkernel</a:t>
            </a:r>
          </a:p>
          <a:p>
            <a:r>
              <a:rPr lang="en-US" sz="2000"/>
              <a:t>Mac OS X kernel (Darwin) partly based on Mach</a:t>
            </a:r>
          </a:p>
          <a:p>
            <a:r>
              <a:rPr lang="en-US" sz="2000"/>
              <a:t>Communication takes place between user modules using message passing</a:t>
            </a:r>
          </a:p>
          <a:p>
            <a:r>
              <a:rPr lang="en-US" sz="2000"/>
              <a:t>Benefits:</a:t>
            </a:r>
          </a:p>
          <a:p>
            <a:r>
              <a:rPr lang="en-US" sz="2000"/>
              <a:t>Easier to extend a microkernel</a:t>
            </a:r>
          </a:p>
          <a:p>
            <a:r>
              <a:rPr lang="en-US" sz="2000"/>
              <a:t>Easier to port the operating system to new architectures</a:t>
            </a:r>
          </a:p>
          <a:p>
            <a:r>
              <a:rPr lang="en-US" sz="2000"/>
              <a:t>More reliable (less code is running in kernel mode)</a:t>
            </a:r>
          </a:p>
          <a:p>
            <a:r>
              <a:rPr lang="en-US" sz="2000"/>
              <a:t>More secure</a:t>
            </a:r>
          </a:p>
          <a:p>
            <a:r>
              <a:rPr lang="en-US" sz="2000"/>
              <a:t>Detriments:</a:t>
            </a:r>
          </a:p>
          <a:p>
            <a:r>
              <a:rPr lang="en-US" sz="2000"/>
              <a:t>Performance overhead of user space to kernel space communication</a:t>
            </a:r>
          </a:p>
          <a:p>
            <a:endParaRPr lang="en-US" sz="2000"/>
          </a:p>
        </p:txBody>
      </p:sp>
    </p:spTree>
    <p:extLst>
      <p:ext uri="{BB962C8B-B14F-4D97-AF65-F5344CB8AC3E}">
        <p14:creationId xmlns:p14="http://schemas.microsoft.com/office/powerpoint/2010/main" val="3219190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32E30B-DDF0-4483-B5AB-A71438D567B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Modules</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7BC2CDF-EF91-478D-8A79-45B6BD8A8709}"/>
              </a:ext>
            </a:extLst>
          </p:cNvPr>
          <p:cNvSpPr>
            <a:spLocks noGrp="1"/>
          </p:cNvSpPr>
          <p:nvPr>
            <p:ph idx="1"/>
          </p:nvPr>
        </p:nvSpPr>
        <p:spPr>
          <a:xfrm>
            <a:off x="4976031" y="963877"/>
            <a:ext cx="6377769" cy="4930246"/>
          </a:xfrm>
        </p:spPr>
        <p:txBody>
          <a:bodyPr anchor="ctr">
            <a:normAutofit/>
          </a:bodyPr>
          <a:lstStyle/>
          <a:p>
            <a:r>
              <a:rPr lang="en-US" sz="2400"/>
              <a:t>Many modern operating systems implement loadable kernel modules</a:t>
            </a:r>
          </a:p>
          <a:p>
            <a:r>
              <a:rPr lang="en-US" sz="2400"/>
              <a:t>Uses object-oriented approach</a:t>
            </a:r>
          </a:p>
          <a:p>
            <a:r>
              <a:rPr lang="en-US" sz="2400"/>
              <a:t>Each core component is separate</a:t>
            </a:r>
          </a:p>
          <a:p>
            <a:r>
              <a:rPr lang="en-US" sz="2400"/>
              <a:t>Each talks to the others over known interfaces</a:t>
            </a:r>
          </a:p>
          <a:p>
            <a:r>
              <a:rPr lang="en-US" sz="2400"/>
              <a:t>Each is loadable as needed within the kernel</a:t>
            </a:r>
          </a:p>
          <a:p>
            <a:r>
              <a:rPr lang="en-US" sz="2400"/>
              <a:t>Overall, similar to layers but with more flexible</a:t>
            </a:r>
          </a:p>
          <a:p>
            <a:r>
              <a:rPr lang="en-US" sz="2400"/>
              <a:t>Linux, Solaris, etc</a:t>
            </a:r>
          </a:p>
        </p:txBody>
      </p:sp>
    </p:spTree>
    <p:extLst>
      <p:ext uri="{BB962C8B-B14F-4D97-AF65-F5344CB8AC3E}">
        <p14:creationId xmlns:p14="http://schemas.microsoft.com/office/powerpoint/2010/main" val="404580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754483-CF84-4B7A-B978-A2D18CC096C8}"/>
              </a:ext>
            </a:extLst>
          </p:cNvPr>
          <p:cNvSpPr>
            <a:spLocks noGrp="1"/>
          </p:cNvSpPr>
          <p:nvPr>
            <p:ph type="title"/>
          </p:nvPr>
        </p:nvSpPr>
        <p:spPr>
          <a:xfrm>
            <a:off x="863029" y="1012004"/>
            <a:ext cx="3416158" cy="4795408"/>
          </a:xfrm>
        </p:spPr>
        <p:txBody>
          <a:bodyPr>
            <a:normAutofit/>
          </a:bodyPr>
          <a:lstStyle/>
          <a:p>
            <a:r>
              <a:rPr lang="en-US">
                <a:solidFill>
                  <a:srgbClr val="FFFFFF"/>
                </a:solidFill>
              </a:rPr>
              <a:t>Operating System Services</a:t>
            </a:r>
          </a:p>
        </p:txBody>
      </p:sp>
      <p:graphicFrame>
        <p:nvGraphicFramePr>
          <p:cNvPr id="21" name="Content Placeholder 2">
            <a:extLst>
              <a:ext uri="{FF2B5EF4-FFF2-40B4-BE49-F238E27FC236}">
                <a16:creationId xmlns:a16="http://schemas.microsoft.com/office/drawing/2014/main" id="{39B0FE95-CFF9-4CC9-A227-0AE29EA8C822}"/>
              </a:ext>
            </a:extLst>
          </p:cNvPr>
          <p:cNvGraphicFramePr>
            <a:graphicFrameLocks noGrp="1"/>
          </p:cNvGraphicFramePr>
          <p:nvPr>
            <p:ph idx="1"/>
            <p:extLst>
              <p:ext uri="{D42A27DB-BD31-4B8C-83A1-F6EECF244321}">
                <p14:modId xmlns:p14="http://schemas.microsoft.com/office/powerpoint/2010/main" val="246721202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606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BBB894-10E2-4A21-B731-02770B357ED9}"/>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Hybrid Systems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A81902-F6A1-45C0-9664-83BFE10C17D2}"/>
              </a:ext>
            </a:extLst>
          </p:cNvPr>
          <p:cNvSpPr>
            <a:spLocks noGrp="1"/>
          </p:cNvSpPr>
          <p:nvPr>
            <p:ph idx="1"/>
          </p:nvPr>
        </p:nvSpPr>
        <p:spPr>
          <a:xfrm>
            <a:off x="4976031" y="963877"/>
            <a:ext cx="6377769" cy="4930246"/>
          </a:xfrm>
        </p:spPr>
        <p:txBody>
          <a:bodyPr anchor="ctr">
            <a:normAutofit/>
          </a:bodyPr>
          <a:lstStyle/>
          <a:p>
            <a:r>
              <a:rPr lang="en-US" altLang="en-US" sz="2200"/>
              <a:t>Most modern operating systems are actually not one pure model</a:t>
            </a:r>
          </a:p>
          <a:p>
            <a:pPr lvl="1"/>
            <a:r>
              <a:rPr lang="en-US" altLang="en-US" sz="2200"/>
              <a:t>Hybrid combines multiple approaches to address performance, security, usability needs</a:t>
            </a:r>
          </a:p>
          <a:p>
            <a:pPr lvl="1"/>
            <a:r>
              <a:rPr lang="en-US" altLang="en-US" sz="2200"/>
              <a:t>Linux and Solaris kernels in kernel address space, so monolithic, plus modular for dynamic loading of functionality</a:t>
            </a:r>
          </a:p>
          <a:p>
            <a:pPr lvl="1"/>
            <a:r>
              <a:rPr lang="en-US" altLang="en-US" sz="2200"/>
              <a:t>Windows mostly monolithic, plus microkernel for different subsystem </a:t>
            </a:r>
            <a:r>
              <a:rPr lang="en-US" altLang="en-US" sz="2200" b="1" i="1"/>
              <a:t>personalities</a:t>
            </a:r>
          </a:p>
          <a:p>
            <a:r>
              <a:rPr lang="en-US" altLang="en-US" sz="2200"/>
              <a:t>Apple Mac OS X hybrid, layered, </a:t>
            </a:r>
            <a:r>
              <a:rPr lang="en-US" altLang="en-US" sz="2200" b="1"/>
              <a:t>Aqua</a:t>
            </a:r>
            <a:r>
              <a:rPr lang="en-US" altLang="en-US" sz="2200"/>
              <a:t> UI plus </a:t>
            </a:r>
            <a:r>
              <a:rPr lang="en-US" altLang="en-US" sz="2200" b="1"/>
              <a:t>Cocoa</a:t>
            </a:r>
            <a:r>
              <a:rPr lang="en-US" altLang="en-US" sz="2200"/>
              <a:t> programming environment</a:t>
            </a:r>
          </a:p>
          <a:p>
            <a:pPr lvl="1"/>
            <a:r>
              <a:rPr lang="en-US" altLang="en-US" sz="2200"/>
              <a:t>Below is kernel consisting of Mach microkernel and BSD Unix parts, plus I/O kit and dynamically loadable modules (called </a:t>
            </a:r>
            <a:r>
              <a:rPr lang="en-US" altLang="en-US" sz="2200" b="1"/>
              <a:t>kernel extensions</a:t>
            </a:r>
            <a:r>
              <a:rPr lang="en-US" altLang="en-US" sz="2200"/>
              <a:t>)</a:t>
            </a:r>
          </a:p>
          <a:p>
            <a:endParaRPr lang="en-US" sz="2200"/>
          </a:p>
        </p:txBody>
      </p:sp>
    </p:spTree>
    <p:extLst>
      <p:ext uri="{BB962C8B-B14F-4D97-AF65-F5344CB8AC3E}">
        <p14:creationId xmlns:p14="http://schemas.microsoft.com/office/powerpoint/2010/main" val="344032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172783-5D27-4F7E-B8B7-1D138408D29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iOS</a:t>
            </a: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E65B67-AAAD-4D63-BBE7-3BBBB83C3DAC}"/>
              </a:ext>
            </a:extLst>
          </p:cNvPr>
          <p:cNvSpPr>
            <a:spLocks noGrp="1"/>
          </p:cNvSpPr>
          <p:nvPr>
            <p:ph idx="1"/>
          </p:nvPr>
        </p:nvSpPr>
        <p:spPr>
          <a:xfrm>
            <a:off x="4976031" y="320040"/>
            <a:ext cx="6465377" cy="6057900"/>
          </a:xfrm>
        </p:spPr>
        <p:txBody>
          <a:bodyPr anchor="ctr">
            <a:normAutofit/>
          </a:bodyPr>
          <a:lstStyle/>
          <a:p>
            <a:r>
              <a:rPr lang="en-US" altLang="en-US" sz="2400" dirty="0"/>
              <a:t>Apple mobile OS for </a:t>
            </a:r>
            <a:r>
              <a:rPr lang="en-US" altLang="en-US" sz="2400" b="1" i="1" dirty="0"/>
              <a:t>iPhone</a:t>
            </a:r>
            <a:r>
              <a:rPr lang="en-US" altLang="en-US" sz="2400" dirty="0"/>
              <a:t>, </a:t>
            </a:r>
            <a:r>
              <a:rPr lang="en-US" altLang="en-US" sz="2400" b="1" i="1" dirty="0"/>
              <a:t>iPad</a:t>
            </a:r>
            <a:endParaRPr lang="en-US" altLang="en-US" sz="2400" dirty="0"/>
          </a:p>
          <a:p>
            <a:pPr lvl="1"/>
            <a:r>
              <a:rPr lang="en-US" altLang="en-US" dirty="0"/>
              <a:t>Structured on Mac OS X, added functionality</a:t>
            </a:r>
          </a:p>
          <a:p>
            <a:pPr lvl="1"/>
            <a:r>
              <a:rPr lang="en-US" altLang="en-US" dirty="0"/>
              <a:t>Does not run OS X applications natively</a:t>
            </a:r>
          </a:p>
          <a:p>
            <a:pPr lvl="2"/>
            <a:r>
              <a:rPr lang="en-US" altLang="en-US" sz="2400" dirty="0"/>
              <a:t>Also runs on different CPU architecture (ARM vs. Intel)</a:t>
            </a:r>
          </a:p>
          <a:p>
            <a:pPr lvl="1"/>
            <a:r>
              <a:rPr lang="en-US" altLang="en-US" b="1" dirty="0"/>
              <a:t>Cocoa Touch </a:t>
            </a:r>
            <a:r>
              <a:rPr lang="en-US" altLang="en-US" dirty="0"/>
              <a:t>Objective-C API for developing apps</a:t>
            </a:r>
          </a:p>
          <a:p>
            <a:pPr lvl="1"/>
            <a:r>
              <a:rPr lang="en-US" altLang="en-US" b="1" dirty="0"/>
              <a:t>Media services </a:t>
            </a:r>
            <a:r>
              <a:rPr lang="en-US" altLang="en-US" dirty="0"/>
              <a:t>layer for graphics, audio, video</a:t>
            </a:r>
          </a:p>
          <a:p>
            <a:pPr lvl="1"/>
            <a:r>
              <a:rPr lang="en-US" altLang="en-US" b="1" dirty="0"/>
              <a:t>Core services </a:t>
            </a:r>
            <a:r>
              <a:rPr lang="en-US" altLang="en-US" dirty="0"/>
              <a:t>provides cloud computing, databases</a:t>
            </a:r>
          </a:p>
          <a:p>
            <a:pPr lvl="1"/>
            <a:r>
              <a:rPr lang="en-US" altLang="en-US" dirty="0"/>
              <a:t>Core operating system, based on Mac OS X kernel</a:t>
            </a:r>
          </a:p>
          <a:p>
            <a:endParaRPr lang="en-US" sz="2400" dirty="0"/>
          </a:p>
        </p:txBody>
      </p:sp>
    </p:spTree>
    <p:extLst>
      <p:ext uri="{BB962C8B-B14F-4D97-AF65-F5344CB8AC3E}">
        <p14:creationId xmlns:p14="http://schemas.microsoft.com/office/powerpoint/2010/main" val="1939272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BCA5FC-3605-4EC9-9592-78B5B3B6145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Android</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227E2F-8F3F-4DC6-8F3F-B70DB5CBF290}"/>
              </a:ext>
            </a:extLst>
          </p:cNvPr>
          <p:cNvSpPr>
            <a:spLocks noGrp="1"/>
          </p:cNvSpPr>
          <p:nvPr>
            <p:ph idx="1"/>
          </p:nvPr>
        </p:nvSpPr>
        <p:spPr>
          <a:xfrm>
            <a:off x="4976031" y="640080"/>
            <a:ext cx="6894399" cy="5772150"/>
          </a:xfrm>
        </p:spPr>
        <p:txBody>
          <a:bodyPr anchor="ctr">
            <a:normAutofit/>
          </a:bodyPr>
          <a:lstStyle/>
          <a:p>
            <a:r>
              <a:rPr lang="en-US" altLang="en-US" sz="2000" dirty="0"/>
              <a:t>Developed by Open Handset Alliance (mostly Google)</a:t>
            </a:r>
          </a:p>
          <a:p>
            <a:pPr lvl="1"/>
            <a:r>
              <a:rPr lang="en-US" altLang="en-US" sz="2000" dirty="0"/>
              <a:t>Open Source</a:t>
            </a:r>
          </a:p>
          <a:p>
            <a:r>
              <a:rPr lang="en-US" altLang="en-US" sz="2000" dirty="0"/>
              <a:t>Similar stack to IOS</a:t>
            </a:r>
          </a:p>
          <a:p>
            <a:r>
              <a:rPr lang="en-US" altLang="en-US" sz="2000" dirty="0"/>
              <a:t>Based on Linux kernel but modified</a:t>
            </a:r>
          </a:p>
          <a:p>
            <a:pPr lvl="1"/>
            <a:r>
              <a:rPr lang="en-US" altLang="en-US" sz="2000" dirty="0"/>
              <a:t>Provides process, memory, device-driver management</a:t>
            </a:r>
          </a:p>
          <a:p>
            <a:pPr lvl="1"/>
            <a:r>
              <a:rPr lang="en-US" altLang="en-US" sz="2000" dirty="0"/>
              <a:t>Adds power management </a:t>
            </a:r>
          </a:p>
          <a:p>
            <a:r>
              <a:rPr lang="en-US" altLang="en-US" sz="2000" dirty="0"/>
              <a:t>Runtime environment includes core set of libraries and Dalvik virtual machine</a:t>
            </a:r>
          </a:p>
          <a:p>
            <a:pPr lvl="1"/>
            <a:r>
              <a:rPr lang="en-US" altLang="en-US" sz="2000" dirty="0"/>
              <a:t>Apps developed in Java plus Android API</a:t>
            </a:r>
          </a:p>
          <a:p>
            <a:pPr lvl="2"/>
            <a:r>
              <a:rPr lang="en-US" altLang="en-US" dirty="0"/>
              <a:t>Java class files compiled to Java bytecode then translated to executable than runs in Dalvik VM</a:t>
            </a:r>
          </a:p>
          <a:p>
            <a:r>
              <a:rPr lang="en-US" altLang="en-US" sz="2000" dirty="0"/>
              <a:t>Libraries include frameworks for web browser (</a:t>
            </a:r>
            <a:r>
              <a:rPr lang="en-US" altLang="en-US" sz="2000" dirty="0" err="1"/>
              <a:t>webkit</a:t>
            </a:r>
            <a:r>
              <a:rPr lang="en-US" altLang="en-US" sz="2000" dirty="0"/>
              <a:t>), database (SQLite), multimedia, smaller </a:t>
            </a:r>
            <a:r>
              <a:rPr lang="en-US" altLang="en-US" sz="2000" dirty="0" err="1"/>
              <a:t>libc</a:t>
            </a:r>
            <a:endParaRPr lang="en-US" altLang="en-US" sz="2000" dirty="0"/>
          </a:p>
          <a:p>
            <a:endParaRPr lang="en-US" sz="2000" dirty="0"/>
          </a:p>
        </p:txBody>
      </p:sp>
    </p:spTree>
    <p:extLst>
      <p:ext uri="{BB962C8B-B14F-4D97-AF65-F5344CB8AC3E}">
        <p14:creationId xmlns:p14="http://schemas.microsoft.com/office/powerpoint/2010/main" val="495827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7A5757-B0CF-484F-B6E4-3C690177AEA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Kernighan’s Law</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2B24D5-6E77-448F-83FD-AC3076944619}"/>
              </a:ext>
            </a:extLst>
          </p:cNvPr>
          <p:cNvSpPr>
            <a:spLocks noGrp="1"/>
          </p:cNvSpPr>
          <p:nvPr>
            <p:ph idx="1"/>
          </p:nvPr>
        </p:nvSpPr>
        <p:spPr>
          <a:xfrm>
            <a:off x="4976031" y="963877"/>
            <a:ext cx="6377769" cy="4930246"/>
          </a:xfrm>
        </p:spPr>
        <p:txBody>
          <a:bodyPr anchor="ctr">
            <a:normAutofit/>
          </a:bodyPr>
          <a:lstStyle/>
          <a:p>
            <a:pPr marL="0" indent="0">
              <a:buNone/>
            </a:pPr>
            <a:r>
              <a:rPr lang="en-US" sz="2400" dirty="0"/>
              <a:t>“Debugging is twice as hard as writing the code in the first place. Therefore, if you write the code as cleverly as possible, you are, by definition, not smart enough to debug it.”</a:t>
            </a:r>
          </a:p>
          <a:p>
            <a:endParaRPr lang="en-US" sz="2400" dirty="0"/>
          </a:p>
        </p:txBody>
      </p:sp>
    </p:spTree>
    <p:extLst>
      <p:ext uri="{BB962C8B-B14F-4D97-AF65-F5344CB8AC3E}">
        <p14:creationId xmlns:p14="http://schemas.microsoft.com/office/powerpoint/2010/main" val="229036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3D3829-DDE5-4D82-8E33-A1A23EA98C0D}"/>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System Boot</a:t>
            </a:r>
            <a:endParaRPr lang="en-US">
              <a:solidFill>
                <a:schemeClr val="accent1"/>
              </a:solidFill>
            </a:endParaRP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EB9892E-005C-4667-A4C4-355919B0743A}"/>
              </a:ext>
            </a:extLst>
          </p:cNvPr>
          <p:cNvSpPr>
            <a:spLocks noGrp="1"/>
          </p:cNvSpPr>
          <p:nvPr>
            <p:ph idx="1"/>
          </p:nvPr>
        </p:nvSpPr>
        <p:spPr>
          <a:xfrm>
            <a:off x="4654297" y="560070"/>
            <a:ext cx="7216138" cy="5939843"/>
          </a:xfrm>
        </p:spPr>
        <p:txBody>
          <a:bodyPr anchor="ctr">
            <a:normAutofit/>
          </a:bodyPr>
          <a:lstStyle/>
          <a:p>
            <a:r>
              <a:rPr lang="en-US" altLang="en-US" sz="2000" dirty="0"/>
              <a:t>When power initialized on system, execution starts at a fixed memory location</a:t>
            </a:r>
          </a:p>
          <a:p>
            <a:pPr lvl="1"/>
            <a:r>
              <a:rPr lang="en-US" altLang="en-US" sz="2000" dirty="0"/>
              <a:t>Firmware ROM used to hold initial boot code</a:t>
            </a:r>
          </a:p>
          <a:p>
            <a:r>
              <a:rPr lang="en-US" altLang="en-US" sz="2000" dirty="0"/>
              <a:t>Operating system must be made available to hardware so hardware can start it</a:t>
            </a:r>
          </a:p>
          <a:p>
            <a:pPr lvl="1"/>
            <a:r>
              <a:rPr lang="en-US" altLang="en-US" sz="2000" dirty="0"/>
              <a:t>Small piece of code – </a:t>
            </a:r>
            <a:r>
              <a:rPr lang="en-US" altLang="en-US" sz="2000" b="1" dirty="0"/>
              <a:t>bootstrap loader</a:t>
            </a:r>
            <a:r>
              <a:rPr lang="en-US" altLang="en-US" sz="2000" dirty="0"/>
              <a:t>, stored in </a:t>
            </a:r>
            <a:r>
              <a:rPr lang="en-US" altLang="en-US" sz="2000" b="1" dirty="0"/>
              <a:t>ROM</a:t>
            </a:r>
            <a:r>
              <a:rPr lang="en-US" altLang="en-US" sz="2000" dirty="0"/>
              <a:t> or </a:t>
            </a:r>
            <a:r>
              <a:rPr lang="en-US" altLang="en-US" sz="2000" b="1" dirty="0"/>
              <a:t>EEPROM</a:t>
            </a:r>
            <a:r>
              <a:rPr lang="en-US" altLang="en-US" sz="2000" dirty="0"/>
              <a:t> locates the kernel, loads it into memory, and starts it</a:t>
            </a:r>
          </a:p>
          <a:p>
            <a:pPr lvl="1"/>
            <a:r>
              <a:rPr lang="en-US" altLang="en-US" sz="2000" dirty="0"/>
              <a:t>Sometimes two-step process where </a:t>
            </a:r>
            <a:r>
              <a:rPr lang="en-US" altLang="en-US" sz="2000" b="1" dirty="0"/>
              <a:t>boot block </a:t>
            </a:r>
            <a:r>
              <a:rPr lang="en-US" altLang="en-US" sz="2000" dirty="0"/>
              <a:t>at fixed location loaded by ROM code, which loads bootstrap loader from disk</a:t>
            </a:r>
          </a:p>
          <a:p>
            <a:r>
              <a:rPr lang="en-US" altLang="en-US" sz="2000" dirty="0"/>
              <a:t>Common bootstrap loader, </a:t>
            </a:r>
            <a:r>
              <a:rPr lang="en-US" altLang="en-US" sz="2000" b="1" dirty="0"/>
              <a:t>GRUB</a:t>
            </a:r>
            <a:r>
              <a:rPr lang="en-US" altLang="en-US" sz="2000" dirty="0"/>
              <a:t>, allows selection of kernel from multiple disks, versions, kernel options</a:t>
            </a:r>
          </a:p>
          <a:p>
            <a:r>
              <a:rPr lang="en-US" altLang="en-US" sz="2000" dirty="0"/>
              <a:t>Kernel loads and system is then </a:t>
            </a:r>
            <a:r>
              <a:rPr lang="en-US" altLang="en-US" sz="2000" b="1" dirty="0"/>
              <a:t>running</a:t>
            </a:r>
          </a:p>
          <a:p>
            <a:endParaRPr lang="en-US" sz="2000" dirty="0"/>
          </a:p>
        </p:txBody>
      </p:sp>
    </p:spTree>
    <p:extLst>
      <p:ext uri="{BB962C8B-B14F-4D97-AF65-F5344CB8AC3E}">
        <p14:creationId xmlns:p14="http://schemas.microsoft.com/office/powerpoint/2010/main" val="77884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68E85A-7FAC-4385-9D67-6F569942771C}"/>
              </a:ext>
            </a:extLst>
          </p:cNvPr>
          <p:cNvSpPr>
            <a:spLocks noGrp="1"/>
          </p:cNvSpPr>
          <p:nvPr>
            <p:ph type="title"/>
          </p:nvPr>
        </p:nvSpPr>
        <p:spPr>
          <a:xfrm>
            <a:off x="863029" y="1012004"/>
            <a:ext cx="3416158" cy="4795408"/>
          </a:xfrm>
        </p:spPr>
        <p:txBody>
          <a:bodyPr>
            <a:normAutofit/>
          </a:bodyPr>
          <a:lstStyle/>
          <a:p>
            <a:r>
              <a:rPr lang="en-US">
                <a:solidFill>
                  <a:srgbClr val="FFFFFF"/>
                </a:solidFill>
              </a:rPr>
              <a:t>User Functionality</a:t>
            </a:r>
          </a:p>
        </p:txBody>
      </p:sp>
      <p:graphicFrame>
        <p:nvGraphicFramePr>
          <p:cNvPr id="19" name="Content Placeholder 2">
            <a:extLst>
              <a:ext uri="{FF2B5EF4-FFF2-40B4-BE49-F238E27FC236}">
                <a16:creationId xmlns:a16="http://schemas.microsoft.com/office/drawing/2014/main" id="{2A22A2B3-5E3C-4B29-862F-0B9DBFF001EC}"/>
              </a:ext>
            </a:extLst>
          </p:cNvPr>
          <p:cNvGraphicFramePr>
            <a:graphicFrameLocks noGrp="1"/>
          </p:cNvGraphicFramePr>
          <p:nvPr>
            <p:ph idx="1"/>
            <p:extLst>
              <p:ext uri="{D42A27DB-BD31-4B8C-83A1-F6EECF244321}">
                <p14:modId xmlns:p14="http://schemas.microsoft.com/office/powerpoint/2010/main" val="18617390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34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22">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44D836-5C26-48C9-A33B-0E18AB4B372F}"/>
              </a:ext>
            </a:extLst>
          </p:cNvPr>
          <p:cNvSpPr>
            <a:spLocks noGrp="1"/>
          </p:cNvSpPr>
          <p:nvPr>
            <p:ph type="title"/>
          </p:nvPr>
        </p:nvSpPr>
        <p:spPr>
          <a:xfrm>
            <a:off x="863029" y="1012004"/>
            <a:ext cx="3416158" cy="4795408"/>
          </a:xfrm>
        </p:spPr>
        <p:txBody>
          <a:bodyPr>
            <a:normAutofit/>
          </a:bodyPr>
          <a:lstStyle/>
          <a:p>
            <a:r>
              <a:rPr lang="en-US">
                <a:solidFill>
                  <a:srgbClr val="FFFFFF"/>
                </a:solidFill>
              </a:rPr>
              <a:t>User Functionality</a:t>
            </a:r>
          </a:p>
        </p:txBody>
      </p:sp>
      <p:graphicFrame>
        <p:nvGraphicFramePr>
          <p:cNvPr id="18" name="Content Placeholder 2">
            <a:extLst>
              <a:ext uri="{FF2B5EF4-FFF2-40B4-BE49-F238E27FC236}">
                <a16:creationId xmlns:a16="http://schemas.microsoft.com/office/drawing/2014/main" id="{8A0F8493-309F-4DCF-8457-C498BD1E1701}"/>
              </a:ext>
            </a:extLst>
          </p:cNvPr>
          <p:cNvGraphicFramePr>
            <a:graphicFrameLocks noGrp="1"/>
          </p:cNvGraphicFramePr>
          <p:nvPr>
            <p:ph idx="1"/>
            <p:extLst>
              <p:ext uri="{D42A27DB-BD31-4B8C-83A1-F6EECF244321}">
                <p14:modId xmlns:p14="http://schemas.microsoft.com/office/powerpoint/2010/main" val="27061429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28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9759F2-EC2E-47AE-B66D-11C37DE4C8A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Efficient  Operation and Sharing of Resources</a:t>
            </a:r>
          </a:p>
        </p:txBody>
      </p:sp>
      <p:cxnSp>
        <p:nvCxnSpPr>
          <p:cNvPr id="29"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2D43A905-CD68-4BAA-A0F3-19C7233EE5B4}"/>
              </a:ext>
            </a:extLst>
          </p:cNvPr>
          <p:cNvSpPr>
            <a:spLocks noGrp="1"/>
          </p:cNvSpPr>
          <p:nvPr>
            <p:ph idx="1"/>
          </p:nvPr>
        </p:nvSpPr>
        <p:spPr>
          <a:xfrm>
            <a:off x="4976031" y="963877"/>
            <a:ext cx="6377769" cy="4930246"/>
          </a:xfrm>
        </p:spPr>
        <p:txBody>
          <a:bodyPr anchor="ctr">
            <a:normAutofit/>
          </a:bodyPr>
          <a:lstStyle/>
          <a:p>
            <a:r>
              <a:rPr lang="en-US" altLang="en-US" sz="2000" b="1"/>
              <a:t>Resource allocation - </a:t>
            </a:r>
            <a:r>
              <a:rPr lang="en-US" altLang="en-US" sz="2000"/>
              <a:t>When  multiple users or multiple jobs running concurrently, resources must be allocated to each of them</a:t>
            </a:r>
          </a:p>
          <a:p>
            <a:pPr lvl="1"/>
            <a:r>
              <a:rPr lang="en-US" altLang="en-US" sz="2000"/>
              <a:t>Many types of resources -   CPU cycles, main memory, file storage, I/O devices.</a:t>
            </a:r>
          </a:p>
          <a:p>
            <a:r>
              <a:rPr lang="en-US" altLang="en-US" sz="2000" b="1"/>
              <a:t>Accounting -</a:t>
            </a:r>
            <a:r>
              <a:rPr lang="en-US" altLang="en-US" sz="2000"/>
              <a:t> To keep track of which users use how much and what kinds of computer resources</a:t>
            </a:r>
          </a:p>
          <a:p>
            <a:r>
              <a:rPr lang="en-US" altLang="en-US" sz="2000" b="1"/>
              <a:t>Protection and security - </a:t>
            </a:r>
            <a:r>
              <a:rPr lang="en-US" altLang="en-US" sz="2000"/>
              <a:t>The owners of information stored in a multiuser or networked computer system may want to control use of that information, concurrent processes should not interfere with each other</a:t>
            </a:r>
          </a:p>
          <a:p>
            <a:pPr lvl="1"/>
            <a:r>
              <a:rPr lang="en-US" altLang="en-US" sz="2000" b="1"/>
              <a:t>Protection</a:t>
            </a:r>
            <a:r>
              <a:rPr lang="en-US" altLang="en-US" sz="2000"/>
              <a:t> involves ensuring that all access to system resources is controlled</a:t>
            </a:r>
          </a:p>
          <a:p>
            <a:pPr lvl="1"/>
            <a:r>
              <a:rPr lang="en-US" altLang="en-US" sz="2000" b="1"/>
              <a:t>Security</a:t>
            </a:r>
            <a:r>
              <a:rPr lang="en-US" altLang="en-US" sz="2000"/>
              <a:t> of the system from outsiders requires user authentication, extends to defending external I/O devices from invalid access attempts</a:t>
            </a:r>
          </a:p>
          <a:p>
            <a:endParaRPr lang="en-US" sz="2000"/>
          </a:p>
        </p:txBody>
      </p:sp>
    </p:spTree>
    <p:extLst>
      <p:ext uri="{BB962C8B-B14F-4D97-AF65-F5344CB8AC3E}">
        <p14:creationId xmlns:p14="http://schemas.microsoft.com/office/powerpoint/2010/main" val="4516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57A48B-6A52-4A5A-8BD8-CE6C46AD2040}"/>
              </a:ext>
            </a:extLst>
          </p:cNvPr>
          <p:cNvSpPr>
            <a:spLocks noGrp="1"/>
          </p:cNvSpPr>
          <p:nvPr>
            <p:ph type="title"/>
          </p:nvPr>
        </p:nvSpPr>
        <p:spPr>
          <a:xfrm>
            <a:off x="838200" y="963877"/>
            <a:ext cx="3494362" cy="4930246"/>
          </a:xfrm>
        </p:spPr>
        <p:txBody>
          <a:bodyPr>
            <a:normAutofit/>
          </a:bodyPr>
          <a:lstStyle/>
          <a:p>
            <a:pPr algn="r"/>
            <a:r>
              <a:rPr lang="en-US" altLang="en-US">
                <a:solidFill>
                  <a:schemeClr val="accent1"/>
                </a:solidFill>
              </a:rPr>
              <a:t>User Operating System Interface - CLI</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CBA065-6F9C-4EDA-B3C1-3987FEEBC344}"/>
              </a:ext>
            </a:extLst>
          </p:cNvPr>
          <p:cNvSpPr>
            <a:spLocks noGrp="1"/>
          </p:cNvSpPr>
          <p:nvPr>
            <p:ph idx="1"/>
          </p:nvPr>
        </p:nvSpPr>
        <p:spPr>
          <a:xfrm>
            <a:off x="4976031" y="963877"/>
            <a:ext cx="6377769" cy="4930246"/>
          </a:xfrm>
        </p:spPr>
        <p:txBody>
          <a:bodyPr anchor="ctr">
            <a:normAutofit/>
          </a:bodyPr>
          <a:lstStyle/>
          <a:p>
            <a:pPr>
              <a:buFont typeface="Monotype Sorts" pitchFamily="-84" charset="2"/>
              <a:buNone/>
            </a:pPr>
            <a:r>
              <a:rPr lang="en-US" altLang="en-US" sz="2400" dirty="0"/>
              <a:t>CLI or </a:t>
            </a:r>
            <a:r>
              <a:rPr lang="en-US" altLang="en-US" sz="2400" b="1" dirty="0"/>
              <a:t>command interpreter</a:t>
            </a:r>
            <a:r>
              <a:rPr lang="en-US" altLang="en-US" sz="2400" dirty="0"/>
              <a:t> allows direct command entry</a:t>
            </a:r>
          </a:p>
          <a:p>
            <a:pPr lvl="1"/>
            <a:r>
              <a:rPr lang="en-US" altLang="en-US" dirty="0"/>
              <a:t>Sometimes implemented in kernel, sometimes by systems program</a:t>
            </a:r>
          </a:p>
          <a:p>
            <a:pPr lvl="1"/>
            <a:r>
              <a:rPr lang="en-US" altLang="en-US" dirty="0"/>
              <a:t>Sometimes multiple flavors implemented – </a:t>
            </a:r>
            <a:r>
              <a:rPr lang="en-US" altLang="en-US" b="1" dirty="0"/>
              <a:t>shells</a:t>
            </a:r>
          </a:p>
          <a:p>
            <a:pPr lvl="1"/>
            <a:r>
              <a:rPr lang="en-US" altLang="en-US" dirty="0"/>
              <a:t>Primarily fetches a command from user and executes it</a:t>
            </a:r>
          </a:p>
          <a:p>
            <a:pPr lvl="1"/>
            <a:r>
              <a:rPr lang="en-US" altLang="en-US" dirty="0"/>
              <a:t>Sometimes commands built-in, sometimes just names of programs</a:t>
            </a:r>
          </a:p>
          <a:p>
            <a:pPr lvl="2"/>
            <a:r>
              <a:rPr lang="en-US" altLang="en-US" sz="2400" dirty="0"/>
              <a:t>If the latter, adding new features doesn’</a:t>
            </a:r>
            <a:r>
              <a:rPr lang="en-US" altLang="ja-JP" sz="2400" dirty="0"/>
              <a:t>t require shell modification</a:t>
            </a:r>
            <a:endParaRPr lang="en-US" altLang="en-US" sz="2400" dirty="0"/>
          </a:p>
          <a:p>
            <a:endParaRPr lang="en-US" sz="2400" dirty="0"/>
          </a:p>
        </p:txBody>
      </p:sp>
    </p:spTree>
    <p:extLst>
      <p:ext uri="{BB962C8B-B14F-4D97-AF65-F5344CB8AC3E}">
        <p14:creationId xmlns:p14="http://schemas.microsoft.com/office/powerpoint/2010/main" val="287456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488F1-8369-46E9-90D2-F0ECE244C161}"/>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User Operating System Interface - GUI</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3F5E62-E460-4031-B880-EF8E32DA81E7}"/>
              </a:ext>
            </a:extLst>
          </p:cNvPr>
          <p:cNvSpPr>
            <a:spLocks noGrp="1"/>
          </p:cNvSpPr>
          <p:nvPr>
            <p:ph idx="1"/>
          </p:nvPr>
        </p:nvSpPr>
        <p:spPr>
          <a:xfrm>
            <a:off x="4976031" y="963877"/>
            <a:ext cx="6377769" cy="4930246"/>
          </a:xfrm>
        </p:spPr>
        <p:txBody>
          <a:bodyPr anchor="ctr">
            <a:normAutofit/>
          </a:bodyPr>
          <a:lstStyle/>
          <a:p>
            <a:r>
              <a:rPr lang="en-US" altLang="en-US" sz="2000"/>
              <a:t>User-friendly </a:t>
            </a:r>
            <a:r>
              <a:rPr lang="en-US" altLang="en-US" sz="2000" b="1"/>
              <a:t>desktop</a:t>
            </a:r>
            <a:r>
              <a:rPr lang="en-US" altLang="en-US" sz="2000"/>
              <a:t> metaphor interface</a:t>
            </a:r>
          </a:p>
          <a:p>
            <a:pPr lvl="1"/>
            <a:r>
              <a:rPr lang="en-US" altLang="en-US" sz="2000"/>
              <a:t>Usually mouse, keyboard, and monitor</a:t>
            </a:r>
          </a:p>
          <a:p>
            <a:pPr lvl="1"/>
            <a:r>
              <a:rPr lang="en-US" altLang="en-US" sz="2000" b="1"/>
              <a:t>Icons</a:t>
            </a:r>
            <a:r>
              <a:rPr lang="en-US" altLang="en-US" sz="2000"/>
              <a:t> represent files, programs, actions, etc</a:t>
            </a:r>
          </a:p>
          <a:p>
            <a:pPr lvl="1"/>
            <a:r>
              <a:rPr lang="en-US" altLang="en-US" sz="2000"/>
              <a:t>Various mouse buttons over objects in the interface cause various actions (provide information, options, execute function, open directory (known as a </a:t>
            </a:r>
            <a:r>
              <a:rPr lang="en-US" altLang="en-US" sz="2000" b="1"/>
              <a:t>folder</a:t>
            </a:r>
            <a:r>
              <a:rPr lang="en-US" altLang="en-US" sz="2000"/>
              <a:t>)</a:t>
            </a:r>
          </a:p>
          <a:p>
            <a:pPr lvl="1"/>
            <a:r>
              <a:rPr lang="en-US" altLang="en-US" sz="2000"/>
              <a:t>Invented at Xerox PARC</a:t>
            </a:r>
          </a:p>
          <a:p>
            <a:r>
              <a:rPr lang="en-US" altLang="en-US" sz="2000"/>
              <a:t>Many systems now include both CLI and GUI interfaces</a:t>
            </a:r>
          </a:p>
          <a:p>
            <a:pPr lvl="1"/>
            <a:r>
              <a:rPr lang="en-US" altLang="en-US" sz="2000"/>
              <a:t>Microsoft Windows is GUI with CLI </a:t>
            </a:r>
            <a:r>
              <a:rPr lang="ja-JP" altLang="en-US" sz="2000"/>
              <a:t>“</a:t>
            </a:r>
            <a:r>
              <a:rPr lang="en-US" altLang="ja-JP" sz="2000"/>
              <a:t>command</a:t>
            </a:r>
            <a:r>
              <a:rPr lang="ja-JP" altLang="en-US" sz="2000"/>
              <a:t>”</a:t>
            </a:r>
            <a:r>
              <a:rPr lang="en-US" altLang="ja-JP" sz="2000"/>
              <a:t> shell</a:t>
            </a:r>
          </a:p>
          <a:p>
            <a:pPr lvl="1"/>
            <a:r>
              <a:rPr lang="en-US" altLang="en-US" sz="2000"/>
              <a:t>Apple Mac OS X is </a:t>
            </a:r>
            <a:r>
              <a:rPr lang="ja-JP" altLang="en-US" sz="2000"/>
              <a:t>“</a:t>
            </a:r>
            <a:r>
              <a:rPr lang="en-US" altLang="ja-JP" sz="2000"/>
              <a:t>Aqua</a:t>
            </a:r>
            <a:r>
              <a:rPr lang="ja-JP" altLang="en-US" sz="2000"/>
              <a:t>”</a:t>
            </a:r>
            <a:r>
              <a:rPr lang="en-US" altLang="ja-JP" sz="2000"/>
              <a:t> GUI interface with UNIX kernel underneath and shells available</a:t>
            </a:r>
          </a:p>
          <a:p>
            <a:pPr lvl="1"/>
            <a:r>
              <a:rPr lang="en-US" altLang="en-US" sz="2000"/>
              <a:t>Unix and Linux have CLI with optional GUI interfaces (CDE, KDE, GNOME)</a:t>
            </a:r>
          </a:p>
          <a:p>
            <a:endParaRPr lang="en-US" sz="2000"/>
          </a:p>
        </p:txBody>
      </p:sp>
    </p:spTree>
    <p:extLst>
      <p:ext uri="{BB962C8B-B14F-4D97-AF65-F5344CB8AC3E}">
        <p14:creationId xmlns:p14="http://schemas.microsoft.com/office/powerpoint/2010/main" val="34945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00916A9-5098-4676-B3F0-423B0B4E20C9}"/>
              </a:ext>
            </a:extLst>
          </p:cNvPr>
          <p:cNvSpPr>
            <a:spLocks noGrp="1" noChangeArrowheads="1"/>
          </p:cNvSpPr>
          <p:nvPr>
            <p:ph type="title"/>
          </p:nvPr>
        </p:nvSpPr>
        <p:spPr>
          <a:xfrm>
            <a:off x="4965430" y="629268"/>
            <a:ext cx="6586491" cy="1286160"/>
          </a:xfrm>
        </p:spPr>
        <p:txBody>
          <a:bodyPr anchor="b">
            <a:normAutofit/>
          </a:bodyPr>
          <a:lstStyle/>
          <a:p>
            <a:pPr eaLnBrk="1" hangingPunct="1"/>
            <a:r>
              <a:rPr lang="en-US" altLang="en-US"/>
              <a:t>Touchscreen Interfaces</a:t>
            </a:r>
          </a:p>
        </p:txBody>
      </p:sp>
      <p:pic>
        <p:nvPicPr>
          <p:cNvPr id="13316" name="Picture 3" descr="ipad.pdf">
            <a:extLst>
              <a:ext uri="{FF2B5EF4-FFF2-40B4-BE49-F238E27FC236}">
                <a16:creationId xmlns:a16="http://schemas.microsoft.com/office/drawing/2014/main" id="{BFB73830-86AE-45BA-8B3B-29EDBAA2DE3B}"/>
              </a:ext>
            </a:extLst>
          </p:cNvPr>
          <p:cNvPicPr>
            <a:picLocks noChangeAspect="1"/>
          </p:cNvPicPr>
          <p:nvPr/>
        </p:nvPicPr>
        <p:blipFill rotWithShape="1">
          <a:blip r:embed="rId3">
            <a:extLst>
              <a:ext uri="{28A0092B-C50C-407E-A947-70E740481C1C}">
                <a14:useLocalDpi xmlns:a14="http://schemas.microsoft.com/office/drawing/2010/main" val="0"/>
              </a:ext>
            </a:extLst>
          </a:blip>
          <a:srcRect l="9875"/>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7" name="Straight Connector 13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67" name="Rectangle 3">
            <a:extLst>
              <a:ext uri="{FF2B5EF4-FFF2-40B4-BE49-F238E27FC236}">
                <a16:creationId xmlns:a16="http://schemas.microsoft.com/office/drawing/2014/main" id="{B9B11713-6909-446A-8F8D-F0AB57CD9A4D}"/>
              </a:ext>
            </a:extLst>
          </p:cNvPr>
          <p:cNvSpPr>
            <a:spLocks noGrp="1" noChangeArrowheads="1"/>
          </p:cNvSpPr>
          <p:nvPr>
            <p:ph type="body" idx="1"/>
          </p:nvPr>
        </p:nvSpPr>
        <p:spPr>
          <a:xfrm>
            <a:off x="4965431" y="2438400"/>
            <a:ext cx="6586489" cy="3785419"/>
          </a:xfrm>
        </p:spPr>
        <p:txBody>
          <a:bodyPr>
            <a:normAutofit/>
          </a:bodyPr>
          <a:lstStyle/>
          <a:p>
            <a:pPr>
              <a:defRPr/>
            </a:pPr>
            <a:r>
              <a:rPr lang="en-US" sz="2000" dirty="0">
                <a:ea typeface="ＭＳ Ｐゴシック" charset="-128"/>
              </a:rPr>
              <a:t>Touchscreen devices require new interfaces</a:t>
            </a:r>
          </a:p>
          <a:p>
            <a:pPr lvl="1">
              <a:defRPr/>
            </a:pPr>
            <a:r>
              <a:rPr lang="en-US" sz="2000" dirty="0">
                <a:ea typeface="ＭＳ Ｐゴシック" charset="-128"/>
              </a:rPr>
              <a:t>Mouse not possible or not desired</a:t>
            </a:r>
          </a:p>
          <a:p>
            <a:pPr lvl="1">
              <a:defRPr/>
            </a:pPr>
            <a:r>
              <a:rPr lang="en-US" sz="2000" dirty="0">
                <a:ea typeface="ＭＳ Ｐゴシック" charset="-128"/>
              </a:rPr>
              <a:t>Actions and selection based on gestures</a:t>
            </a:r>
          </a:p>
          <a:p>
            <a:pPr lvl="1">
              <a:defRPr/>
            </a:pPr>
            <a:r>
              <a:rPr lang="en-US" sz="2000" dirty="0">
                <a:ea typeface="ＭＳ Ｐゴシック" charset="-128"/>
              </a:rPr>
              <a:t>Virtual keyboard for text entry</a:t>
            </a:r>
          </a:p>
          <a:p>
            <a:pPr>
              <a:defRPr/>
            </a:pPr>
            <a:r>
              <a:rPr lang="en-US" sz="2400" dirty="0">
                <a:ea typeface="ＭＳ Ｐゴシック" charset="-128"/>
              </a:rPr>
              <a:t>Voice commands.</a:t>
            </a:r>
          </a:p>
          <a:p>
            <a:pPr marL="0" indent="0">
              <a:buNone/>
              <a:defRPr/>
            </a:pPr>
            <a:endParaRPr lang="en-US" sz="2000" dirty="0">
              <a:ea typeface="ＭＳ Ｐゴシック" charset="0"/>
            </a:endParaRPr>
          </a:p>
          <a:p>
            <a:pPr lvl="1">
              <a:buFont typeface="Monotype Sorts" charset="0"/>
              <a:buChar char="l"/>
              <a:defRPr/>
            </a:pPr>
            <a:endParaRPr lang="en-US" sz="2000" dirty="0">
              <a:ea typeface="ＭＳ Ｐゴシック"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2121</Words>
  <Application>Microsoft Office PowerPoint</Application>
  <PresentationFormat>Widescreen</PresentationFormat>
  <Paragraphs>238</Paragraphs>
  <Slides>34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Monotype Sorts</vt:lpstr>
      <vt:lpstr>Times New Roman</vt:lpstr>
      <vt:lpstr>Office Theme</vt:lpstr>
      <vt:lpstr>COSC3503 Section 1 Operating Systems  Chapter 2 Operating Systems Structures</vt:lpstr>
      <vt:lpstr>Chapter 2:  Operating-System Structures - Objectives</vt:lpstr>
      <vt:lpstr>Operating System Services</vt:lpstr>
      <vt:lpstr>User Functionality</vt:lpstr>
      <vt:lpstr>User Functionality</vt:lpstr>
      <vt:lpstr>Efficient  Operation and Sharing of Resources</vt:lpstr>
      <vt:lpstr>User Operating System Interface - CLI</vt:lpstr>
      <vt:lpstr>User Operating System Interface - GUI</vt:lpstr>
      <vt:lpstr>Touchscreen Interfaces</vt:lpstr>
      <vt:lpstr>System Calls</vt:lpstr>
      <vt:lpstr>Example of Standard API</vt:lpstr>
      <vt:lpstr>System Call Implementation</vt:lpstr>
      <vt:lpstr>API – System Call – OS Relationship</vt:lpstr>
      <vt:lpstr>System Call Parameter Passing</vt:lpstr>
      <vt:lpstr>Parameter Passing via Table</vt:lpstr>
      <vt:lpstr>Process Control Example System Calls</vt:lpstr>
      <vt:lpstr>File Management Example System Calls</vt:lpstr>
      <vt:lpstr>Device Management Example System Calls</vt:lpstr>
      <vt:lpstr>Information Maintenance Example System Calls</vt:lpstr>
      <vt:lpstr>Communications Example System Calls</vt:lpstr>
      <vt:lpstr>Protection Example System Calls</vt:lpstr>
      <vt:lpstr>Examples of Windows and  Unix System Calls</vt:lpstr>
      <vt:lpstr>System Programs</vt:lpstr>
      <vt:lpstr>Background Services</vt:lpstr>
      <vt:lpstr>OS Implementation</vt:lpstr>
      <vt:lpstr>Operating System Structure</vt:lpstr>
      <vt:lpstr>Layered Approach</vt:lpstr>
      <vt:lpstr>Microkernel System Structure </vt:lpstr>
      <vt:lpstr>Modules</vt:lpstr>
      <vt:lpstr>Hybrid Systems</vt:lpstr>
      <vt:lpstr>iOS</vt:lpstr>
      <vt:lpstr>Android</vt:lpstr>
      <vt:lpstr>Kernighan’s Law</vt:lpstr>
      <vt:lpstr>System Boot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COSC3503 Section 1 Operating Systems  Chapter 2 Operating Systems Structures</dc:title>
  <dc:creator>Doug Lim</dc:creator>
  <cp:lastModifiedBy>Doug Lim</cp:lastModifiedBy>
  <cp:revision>1</cp:revision>
  <dcterms:created xsi:type="dcterms:W3CDTF">2020-01-05T05:29:14Z</dcterms:created>
  <dcterms:modified xsi:type="dcterms:W3CDTF">2020-01-05T05:44:50Z</dcterms:modified>
</cp:coreProperties>
</file>