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F9183-AF42-4565-AA7D-64754A3CB28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6AAD0E-0915-4613-9ED2-87C2C5634B34}">
      <dgm:prSet/>
      <dgm:spPr/>
      <dgm:t>
        <a:bodyPr/>
        <a:lstStyle/>
        <a:p>
          <a:pPr>
            <a:defRPr b="1"/>
          </a:pPr>
          <a:r>
            <a:rPr lang="en-US" baseline="0"/>
            <a:t>Developer</a:t>
          </a:r>
          <a:endParaRPr lang="en-US"/>
        </a:p>
      </dgm:t>
    </dgm:pt>
    <dgm:pt modelId="{1AC3E9B2-B0EA-4804-AC26-10A486F4C514}" type="parTrans" cxnId="{8207AC32-5A70-4EF8-96AF-71C993237B06}">
      <dgm:prSet/>
      <dgm:spPr/>
      <dgm:t>
        <a:bodyPr/>
        <a:lstStyle/>
        <a:p>
          <a:endParaRPr lang="en-US"/>
        </a:p>
      </dgm:t>
    </dgm:pt>
    <dgm:pt modelId="{8A840AC9-3FF5-48EF-B08E-1B7E3E498632}" type="sibTrans" cxnId="{8207AC32-5A70-4EF8-96AF-71C993237B06}">
      <dgm:prSet/>
      <dgm:spPr/>
      <dgm:t>
        <a:bodyPr/>
        <a:lstStyle/>
        <a:p>
          <a:endParaRPr lang="en-US"/>
        </a:p>
      </dgm:t>
    </dgm:pt>
    <dgm:pt modelId="{E97F5991-B8B5-4060-8ECA-FD3FE6A265F2}">
      <dgm:prSet/>
      <dgm:spPr/>
      <dgm:t>
        <a:bodyPr/>
        <a:lstStyle/>
        <a:p>
          <a:r>
            <a:rPr lang="en-US" baseline="0" dirty="0"/>
            <a:t>Windows Image Acquisition API</a:t>
          </a:r>
          <a:endParaRPr lang="en-US" dirty="0"/>
        </a:p>
      </dgm:t>
    </dgm:pt>
    <dgm:pt modelId="{3443BA4B-5D89-4384-B29C-10A568A50362}" type="parTrans" cxnId="{303A4EA4-496A-4117-AF11-28457A049836}">
      <dgm:prSet/>
      <dgm:spPr/>
      <dgm:t>
        <a:bodyPr/>
        <a:lstStyle/>
        <a:p>
          <a:endParaRPr lang="en-US"/>
        </a:p>
      </dgm:t>
    </dgm:pt>
    <dgm:pt modelId="{6F308349-0388-4499-B78B-B395E4B8A82F}" type="sibTrans" cxnId="{303A4EA4-496A-4117-AF11-28457A049836}">
      <dgm:prSet/>
      <dgm:spPr/>
      <dgm:t>
        <a:bodyPr/>
        <a:lstStyle/>
        <a:p>
          <a:endParaRPr lang="en-US"/>
        </a:p>
      </dgm:t>
    </dgm:pt>
    <dgm:pt modelId="{C4F763B7-1320-4B91-AA16-B621E2665383}">
      <dgm:prSet/>
      <dgm:spPr/>
      <dgm:t>
        <a:bodyPr/>
        <a:lstStyle/>
        <a:p>
          <a:r>
            <a:rPr lang="en-US" baseline="0" dirty="0"/>
            <a:t>Generic drivers for USB</a:t>
          </a:r>
        </a:p>
        <a:p>
          <a:r>
            <a:rPr lang="en-US" baseline="0" dirty="0"/>
            <a:t>Faster Boot Times</a:t>
          </a:r>
          <a:endParaRPr lang="en-US" dirty="0"/>
        </a:p>
      </dgm:t>
    </dgm:pt>
    <dgm:pt modelId="{6BA8D105-20B2-46D7-BCF8-A66D72AAACED}" type="parTrans" cxnId="{D89BD46A-7BC9-4F36-B0EC-597CA9777EAA}">
      <dgm:prSet/>
      <dgm:spPr/>
      <dgm:t>
        <a:bodyPr/>
        <a:lstStyle/>
        <a:p>
          <a:endParaRPr lang="en-US"/>
        </a:p>
      </dgm:t>
    </dgm:pt>
    <dgm:pt modelId="{A65A0FA7-D28B-4540-9D44-EFA34C01B71E}" type="sibTrans" cxnId="{D89BD46A-7BC9-4F36-B0EC-597CA9777EAA}">
      <dgm:prSet/>
      <dgm:spPr/>
      <dgm:t>
        <a:bodyPr/>
        <a:lstStyle/>
        <a:p>
          <a:endParaRPr lang="en-US"/>
        </a:p>
      </dgm:t>
    </dgm:pt>
    <dgm:pt modelId="{53BC6E40-26F3-4A5C-8AA3-C35B7DE8401A}">
      <dgm:prSet/>
      <dgm:spPr/>
      <dgm:t>
        <a:bodyPr/>
        <a:lstStyle/>
        <a:p>
          <a:pPr>
            <a:defRPr b="1"/>
          </a:pPr>
          <a:r>
            <a:rPr lang="en-US" baseline="0"/>
            <a:t>User</a:t>
          </a:r>
          <a:endParaRPr lang="en-US"/>
        </a:p>
      </dgm:t>
    </dgm:pt>
    <dgm:pt modelId="{9C432D38-13B4-4058-A15C-89850DD0CBAB}" type="parTrans" cxnId="{0BA5E93E-F6AB-4F46-9ABA-3EA775DA2901}">
      <dgm:prSet/>
      <dgm:spPr/>
      <dgm:t>
        <a:bodyPr/>
        <a:lstStyle/>
        <a:p>
          <a:endParaRPr lang="en-US"/>
        </a:p>
      </dgm:t>
    </dgm:pt>
    <dgm:pt modelId="{5240DCFE-FDED-4F71-AB86-88E375D2B4FF}" type="sibTrans" cxnId="{0BA5E93E-F6AB-4F46-9ABA-3EA775DA2901}">
      <dgm:prSet/>
      <dgm:spPr/>
      <dgm:t>
        <a:bodyPr/>
        <a:lstStyle/>
        <a:p>
          <a:endParaRPr lang="en-US"/>
        </a:p>
      </dgm:t>
    </dgm:pt>
    <dgm:pt modelId="{B962310D-3F47-4916-A969-2F5EFCE3EA28}">
      <dgm:prSet/>
      <dgm:spPr/>
      <dgm:t>
        <a:bodyPr/>
        <a:lstStyle/>
        <a:p>
          <a:r>
            <a:rPr lang="en-US" baseline="0" dirty="0"/>
            <a:t>System Restore</a:t>
          </a:r>
          <a:endParaRPr lang="en-US" dirty="0"/>
        </a:p>
      </dgm:t>
    </dgm:pt>
    <dgm:pt modelId="{6B4E070A-A416-4935-AE9B-EE4ADB3CA40E}" type="parTrans" cxnId="{35AF10E4-0C7A-49B9-B274-AF710AFB5F5D}">
      <dgm:prSet/>
      <dgm:spPr/>
      <dgm:t>
        <a:bodyPr/>
        <a:lstStyle/>
        <a:p>
          <a:endParaRPr lang="en-US"/>
        </a:p>
      </dgm:t>
    </dgm:pt>
    <dgm:pt modelId="{4B1C7A17-A3AB-4662-8E12-2FEAF7888E78}" type="sibTrans" cxnId="{35AF10E4-0C7A-49B9-B274-AF710AFB5F5D}">
      <dgm:prSet/>
      <dgm:spPr/>
      <dgm:t>
        <a:bodyPr/>
        <a:lstStyle/>
        <a:p>
          <a:endParaRPr lang="en-US"/>
        </a:p>
      </dgm:t>
    </dgm:pt>
    <dgm:pt modelId="{20A0F77E-01EB-4678-BD81-0C2892777030}">
      <dgm:prSet/>
      <dgm:spPr/>
      <dgm:t>
        <a:bodyPr/>
        <a:lstStyle/>
        <a:p>
          <a:r>
            <a:rPr lang="en-US" baseline="0" dirty="0"/>
            <a:t>Movie Maker</a:t>
          </a:r>
          <a:endParaRPr lang="en-US" dirty="0"/>
        </a:p>
      </dgm:t>
    </dgm:pt>
    <dgm:pt modelId="{E47AF589-2B60-4798-BE3D-6501B66316BF}" type="parTrans" cxnId="{C9A0508F-24AD-47C2-89C7-B1A550B9B59A}">
      <dgm:prSet/>
      <dgm:spPr/>
      <dgm:t>
        <a:bodyPr/>
        <a:lstStyle/>
        <a:p>
          <a:endParaRPr lang="en-US"/>
        </a:p>
      </dgm:t>
    </dgm:pt>
    <dgm:pt modelId="{D31346AA-AA96-4CD4-9CDE-4320A2A4886D}" type="sibTrans" cxnId="{C9A0508F-24AD-47C2-89C7-B1A550B9B59A}">
      <dgm:prSet/>
      <dgm:spPr/>
      <dgm:t>
        <a:bodyPr/>
        <a:lstStyle/>
        <a:p>
          <a:endParaRPr lang="en-US"/>
        </a:p>
      </dgm:t>
    </dgm:pt>
    <dgm:pt modelId="{D06D3786-3F64-4EF0-8286-0A5EBCFDF9DA}">
      <dgm:prSet/>
      <dgm:spPr/>
      <dgm:t>
        <a:bodyPr/>
        <a:lstStyle/>
        <a:p>
          <a:r>
            <a:rPr lang="en-US" baseline="0" dirty="0"/>
            <a:t>Auto Updates</a:t>
          </a:r>
          <a:endParaRPr lang="en-US" dirty="0"/>
        </a:p>
      </dgm:t>
    </dgm:pt>
    <dgm:pt modelId="{45EABF4C-52D3-4C75-AB03-85F3FCECEA99}" type="parTrans" cxnId="{0027F26D-F7E0-46E3-AF48-5F476CC1E096}">
      <dgm:prSet/>
      <dgm:spPr/>
      <dgm:t>
        <a:bodyPr/>
        <a:lstStyle/>
        <a:p>
          <a:endParaRPr lang="en-US"/>
        </a:p>
      </dgm:t>
    </dgm:pt>
    <dgm:pt modelId="{A95A3A90-4874-4B23-A27B-199D1B5EED86}" type="sibTrans" cxnId="{0027F26D-F7E0-46E3-AF48-5F476CC1E096}">
      <dgm:prSet/>
      <dgm:spPr/>
      <dgm:t>
        <a:bodyPr/>
        <a:lstStyle/>
        <a:p>
          <a:endParaRPr lang="en-US"/>
        </a:p>
      </dgm:t>
    </dgm:pt>
    <dgm:pt modelId="{E8BBB21D-5CAB-42AD-9A56-6FBBB0737BF6}">
      <dgm:prSet/>
      <dgm:spPr/>
      <dgm:t>
        <a:bodyPr/>
        <a:lstStyle/>
        <a:p>
          <a:r>
            <a:rPr lang="en-US" baseline="0" dirty="0"/>
            <a:t>Image Preview</a:t>
          </a:r>
          <a:endParaRPr lang="en-US" dirty="0"/>
        </a:p>
      </dgm:t>
    </dgm:pt>
    <dgm:pt modelId="{3CD9033B-9919-46B4-8F1F-7DB0FB127F7C}" type="parTrans" cxnId="{720F1CE0-B224-4A7B-BE97-33770554874E}">
      <dgm:prSet/>
      <dgm:spPr/>
      <dgm:t>
        <a:bodyPr/>
        <a:lstStyle/>
        <a:p>
          <a:endParaRPr lang="en-US"/>
        </a:p>
      </dgm:t>
    </dgm:pt>
    <dgm:pt modelId="{66494C46-9FA2-4097-B787-E01FA7C2D812}" type="sibTrans" cxnId="{720F1CE0-B224-4A7B-BE97-33770554874E}">
      <dgm:prSet/>
      <dgm:spPr/>
      <dgm:t>
        <a:bodyPr/>
        <a:lstStyle/>
        <a:p>
          <a:endParaRPr lang="en-US"/>
        </a:p>
      </dgm:t>
    </dgm:pt>
    <dgm:pt modelId="{5ADB9C64-C4BF-4E4A-82ED-70547E4C0ACC}">
      <dgm:prSet/>
      <dgm:spPr/>
      <dgm:t>
        <a:bodyPr/>
        <a:lstStyle/>
        <a:p>
          <a:r>
            <a:rPr lang="en-US" baseline="0" dirty="0"/>
            <a:t>Net Crawler</a:t>
          </a:r>
          <a:endParaRPr lang="en-US" dirty="0"/>
        </a:p>
      </dgm:t>
    </dgm:pt>
    <dgm:pt modelId="{C659C0D4-D43A-4564-985E-C8C60E126C27}" type="parTrans" cxnId="{F75E236E-154F-4E7D-892E-18FC495E9FDA}">
      <dgm:prSet/>
      <dgm:spPr/>
      <dgm:t>
        <a:bodyPr/>
        <a:lstStyle/>
        <a:p>
          <a:endParaRPr lang="en-US"/>
        </a:p>
      </dgm:t>
    </dgm:pt>
    <dgm:pt modelId="{66438591-96F4-499B-918F-2CC6C4113D11}" type="sibTrans" cxnId="{F75E236E-154F-4E7D-892E-18FC495E9FDA}">
      <dgm:prSet/>
      <dgm:spPr/>
      <dgm:t>
        <a:bodyPr/>
        <a:lstStyle/>
        <a:p>
          <a:endParaRPr lang="en-US"/>
        </a:p>
      </dgm:t>
    </dgm:pt>
    <dgm:pt modelId="{7FCBD4DC-DB1B-4BAD-8538-5D0A14C54BD4}" type="pres">
      <dgm:prSet presAssocID="{470F9183-AF42-4565-AA7D-64754A3CB285}" presName="root" presStyleCnt="0">
        <dgm:presLayoutVars>
          <dgm:dir/>
          <dgm:resizeHandles val="exact"/>
        </dgm:presLayoutVars>
      </dgm:prSet>
      <dgm:spPr/>
    </dgm:pt>
    <dgm:pt modelId="{D42E60E7-5699-4650-BD13-21E9B84F68F9}" type="pres">
      <dgm:prSet presAssocID="{446AAD0E-0915-4613-9ED2-87C2C5634B34}" presName="compNode" presStyleCnt="0"/>
      <dgm:spPr/>
    </dgm:pt>
    <dgm:pt modelId="{2604D727-45A5-4400-B9A8-1DD1E5A76A2C}" type="pres">
      <dgm:prSet presAssocID="{446AAD0E-0915-4613-9ED2-87C2C5634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6FB7EC-37CE-4344-B038-01A8CDE7E8A1}" type="pres">
      <dgm:prSet presAssocID="{446AAD0E-0915-4613-9ED2-87C2C5634B34}" presName="iconSpace" presStyleCnt="0"/>
      <dgm:spPr/>
    </dgm:pt>
    <dgm:pt modelId="{6B0E2883-EF5F-4F02-8C9D-07032A00DFCD}" type="pres">
      <dgm:prSet presAssocID="{446AAD0E-0915-4613-9ED2-87C2C5634B34}" presName="parTx" presStyleLbl="revTx" presStyleIdx="0" presStyleCnt="4">
        <dgm:presLayoutVars>
          <dgm:chMax val="0"/>
          <dgm:chPref val="0"/>
        </dgm:presLayoutVars>
      </dgm:prSet>
      <dgm:spPr/>
    </dgm:pt>
    <dgm:pt modelId="{430CE169-A32A-465D-80C7-615AAA8A6152}" type="pres">
      <dgm:prSet presAssocID="{446AAD0E-0915-4613-9ED2-87C2C5634B34}" presName="txSpace" presStyleCnt="0"/>
      <dgm:spPr/>
    </dgm:pt>
    <dgm:pt modelId="{1A4BFFC0-1B32-4C34-8FC8-33CA0BC455D2}" type="pres">
      <dgm:prSet presAssocID="{446AAD0E-0915-4613-9ED2-87C2C5634B34}" presName="desTx" presStyleLbl="revTx" presStyleIdx="1" presStyleCnt="4">
        <dgm:presLayoutVars/>
      </dgm:prSet>
      <dgm:spPr/>
    </dgm:pt>
    <dgm:pt modelId="{6D61067E-87A7-450D-B4A9-E1647A5111A0}" type="pres">
      <dgm:prSet presAssocID="{8A840AC9-3FF5-48EF-B08E-1B7E3E498632}" presName="sibTrans" presStyleCnt="0"/>
      <dgm:spPr/>
    </dgm:pt>
    <dgm:pt modelId="{A6EBA8F2-603A-4640-A77E-2DB9E838A732}" type="pres">
      <dgm:prSet presAssocID="{53BC6E40-26F3-4A5C-8AA3-C35B7DE8401A}" presName="compNode" presStyleCnt="0"/>
      <dgm:spPr/>
    </dgm:pt>
    <dgm:pt modelId="{48DE8F7C-E05F-4EEA-90B6-70C2201F56A9}" type="pres">
      <dgm:prSet presAssocID="{53BC6E40-26F3-4A5C-8AA3-C35B7DE840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FD00B40-F1F6-4781-B5BA-E816EC7D70BC}" type="pres">
      <dgm:prSet presAssocID="{53BC6E40-26F3-4A5C-8AA3-C35B7DE8401A}" presName="iconSpace" presStyleCnt="0"/>
      <dgm:spPr/>
    </dgm:pt>
    <dgm:pt modelId="{5CCDB3B7-4F79-45F7-99D3-A53A1DDEA20C}" type="pres">
      <dgm:prSet presAssocID="{53BC6E40-26F3-4A5C-8AA3-C35B7DE8401A}" presName="parTx" presStyleLbl="revTx" presStyleIdx="2" presStyleCnt="4">
        <dgm:presLayoutVars>
          <dgm:chMax val="0"/>
          <dgm:chPref val="0"/>
        </dgm:presLayoutVars>
      </dgm:prSet>
      <dgm:spPr/>
    </dgm:pt>
    <dgm:pt modelId="{A6346E5A-E8B5-4DB0-9E81-81BCCA4AC15A}" type="pres">
      <dgm:prSet presAssocID="{53BC6E40-26F3-4A5C-8AA3-C35B7DE8401A}" presName="txSpace" presStyleCnt="0"/>
      <dgm:spPr/>
    </dgm:pt>
    <dgm:pt modelId="{13A787D6-1354-43ED-87A7-2BA8754370FA}" type="pres">
      <dgm:prSet presAssocID="{53BC6E40-26F3-4A5C-8AA3-C35B7DE8401A}" presName="desTx" presStyleLbl="revTx" presStyleIdx="3" presStyleCnt="4">
        <dgm:presLayoutVars/>
      </dgm:prSet>
      <dgm:spPr/>
    </dgm:pt>
  </dgm:ptLst>
  <dgm:cxnLst>
    <dgm:cxn modelId="{93C27A12-B8B3-486E-8C74-4DACF8B11CFC}" type="presOf" srcId="{B962310D-3F47-4916-A969-2F5EFCE3EA28}" destId="{13A787D6-1354-43ED-87A7-2BA8754370FA}" srcOrd="0" destOrd="0" presId="urn:microsoft.com/office/officeart/2018/5/layout/CenteredIconLabelDescriptionList"/>
    <dgm:cxn modelId="{BDC70E1C-CAD4-43FD-A175-CB265F28990A}" type="presOf" srcId="{E8BBB21D-5CAB-42AD-9A56-6FBBB0737BF6}" destId="{13A787D6-1354-43ED-87A7-2BA8754370FA}" srcOrd="0" destOrd="3" presId="urn:microsoft.com/office/officeart/2018/5/layout/CenteredIconLabelDescriptionList"/>
    <dgm:cxn modelId="{31BD212D-392F-4584-9AEC-4EEA6ABF6741}" type="presOf" srcId="{53BC6E40-26F3-4A5C-8AA3-C35B7DE8401A}" destId="{5CCDB3B7-4F79-45F7-99D3-A53A1DDEA20C}" srcOrd="0" destOrd="0" presId="urn:microsoft.com/office/officeart/2018/5/layout/CenteredIconLabelDescriptionList"/>
    <dgm:cxn modelId="{8207AC32-5A70-4EF8-96AF-71C993237B06}" srcId="{470F9183-AF42-4565-AA7D-64754A3CB285}" destId="{446AAD0E-0915-4613-9ED2-87C2C5634B34}" srcOrd="0" destOrd="0" parTransId="{1AC3E9B2-B0EA-4804-AC26-10A486F4C514}" sibTransId="{8A840AC9-3FF5-48EF-B08E-1B7E3E498632}"/>
    <dgm:cxn modelId="{0BA5E93E-F6AB-4F46-9ABA-3EA775DA2901}" srcId="{470F9183-AF42-4565-AA7D-64754A3CB285}" destId="{53BC6E40-26F3-4A5C-8AA3-C35B7DE8401A}" srcOrd="1" destOrd="0" parTransId="{9C432D38-13B4-4058-A15C-89850DD0CBAB}" sibTransId="{5240DCFE-FDED-4F71-AB86-88E375D2B4FF}"/>
    <dgm:cxn modelId="{D89BD46A-7BC9-4F36-B0EC-597CA9777EAA}" srcId="{446AAD0E-0915-4613-9ED2-87C2C5634B34}" destId="{C4F763B7-1320-4B91-AA16-B621E2665383}" srcOrd="1" destOrd="0" parTransId="{6BA8D105-20B2-46D7-BCF8-A66D72AAACED}" sibTransId="{A65A0FA7-D28B-4540-9D44-EFA34C01B71E}"/>
    <dgm:cxn modelId="{E6D2AA6D-7C77-4A3A-86A1-5E4BDF1C7FE6}" type="presOf" srcId="{470F9183-AF42-4565-AA7D-64754A3CB285}" destId="{7FCBD4DC-DB1B-4BAD-8538-5D0A14C54BD4}" srcOrd="0" destOrd="0" presId="urn:microsoft.com/office/officeart/2018/5/layout/CenteredIconLabelDescriptionList"/>
    <dgm:cxn modelId="{0027F26D-F7E0-46E3-AF48-5F476CC1E096}" srcId="{53BC6E40-26F3-4A5C-8AA3-C35B7DE8401A}" destId="{D06D3786-3F64-4EF0-8286-0A5EBCFDF9DA}" srcOrd="2" destOrd="0" parTransId="{45EABF4C-52D3-4C75-AB03-85F3FCECEA99}" sibTransId="{A95A3A90-4874-4B23-A27B-199D1B5EED86}"/>
    <dgm:cxn modelId="{F75E236E-154F-4E7D-892E-18FC495E9FDA}" srcId="{53BC6E40-26F3-4A5C-8AA3-C35B7DE8401A}" destId="{5ADB9C64-C4BF-4E4A-82ED-70547E4C0ACC}" srcOrd="4" destOrd="0" parTransId="{C659C0D4-D43A-4564-985E-C8C60E126C27}" sibTransId="{66438591-96F4-499B-918F-2CC6C4113D11}"/>
    <dgm:cxn modelId="{F32B3176-ACE5-4F30-A8EB-B53F43A51297}" type="presOf" srcId="{C4F763B7-1320-4B91-AA16-B621E2665383}" destId="{1A4BFFC0-1B32-4C34-8FC8-33CA0BC455D2}" srcOrd="0" destOrd="1" presId="urn:microsoft.com/office/officeart/2018/5/layout/CenteredIconLabelDescriptionList"/>
    <dgm:cxn modelId="{3D31DB81-B80F-46FC-B04B-C00CEA93F3F2}" type="presOf" srcId="{20A0F77E-01EB-4678-BD81-0C2892777030}" destId="{13A787D6-1354-43ED-87A7-2BA8754370FA}" srcOrd="0" destOrd="1" presId="urn:microsoft.com/office/officeart/2018/5/layout/CenteredIconLabelDescriptionList"/>
    <dgm:cxn modelId="{20227588-8A64-42C8-8E2C-04405FF09844}" type="presOf" srcId="{446AAD0E-0915-4613-9ED2-87C2C5634B34}" destId="{6B0E2883-EF5F-4F02-8C9D-07032A00DFCD}" srcOrd="0" destOrd="0" presId="urn:microsoft.com/office/officeart/2018/5/layout/CenteredIconLabelDescriptionList"/>
    <dgm:cxn modelId="{C9A0508F-24AD-47C2-89C7-B1A550B9B59A}" srcId="{53BC6E40-26F3-4A5C-8AA3-C35B7DE8401A}" destId="{20A0F77E-01EB-4678-BD81-0C2892777030}" srcOrd="1" destOrd="0" parTransId="{E47AF589-2B60-4798-BE3D-6501B66316BF}" sibTransId="{D31346AA-AA96-4CD4-9CDE-4320A2A4886D}"/>
    <dgm:cxn modelId="{303A4EA4-496A-4117-AF11-28457A049836}" srcId="{446AAD0E-0915-4613-9ED2-87C2C5634B34}" destId="{E97F5991-B8B5-4060-8ECA-FD3FE6A265F2}" srcOrd="0" destOrd="0" parTransId="{3443BA4B-5D89-4384-B29C-10A568A50362}" sibTransId="{6F308349-0388-4499-B78B-B395E4B8A82F}"/>
    <dgm:cxn modelId="{8CADA8B9-A785-4A22-95EE-D03558083FF1}" type="presOf" srcId="{E97F5991-B8B5-4060-8ECA-FD3FE6A265F2}" destId="{1A4BFFC0-1B32-4C34-8FC8-33CA0BC455D2}" srcOrd="0" destOrd="0" presId="urn:microsoft.com/office/officeart/2018/5/layout/CenteredIconLabelDescriptionList"/>
    <dgm:cxn modelId="{720F1CE0-B224-4A7B-BE97-33770554874E}" srcId="{53BC6E40-26F3-4A5C-8AA3-C35B7DE8401A}" destId="{E8BBB21D-5CAB-42AD-9A56-6FBBB0737BF6}" srcOrd="3" destOrd="0" parTransId="{3CD9033B-9919-46B4-8F1F-7DB0FB127F7C}" sibTransId="{66494C46-9FA2-4097-B787-E01FA7C2D812}"/>
    <dgm:cxn modelId="{35AF10E4-0C7A-49B9-B274-AF710AFB5F5D}" srcId="{53BC6E40-26F3-4A5C-8AA3-C35B7DE8401A}" destId="{B962310D-3F47-4916-A969-2F5EFCE3EA28}" srcOrd="0" destOrd="0" parTransId="{6B4E070A-A416-4935-AE9B-EE4ADB3CA40E}" sibTransId="{4B1C7A17-A3AB-4662-8E12-2FEAF7888E78}"/>
    <dgm:cxn modelId="{52CB10FE-CEF1-4F86-8A4D-F4C8A314272E}" type="presOf" srcId="{D06D3786-3F64-4EF0-8286-0A5EBCFDF9DA}" destId="{13A787D6-1354-43ED-87A7-2BA8754370FA}" srcOrd="0" destOrd="2" presId="urn:microsoft.com/office/officeart/2018/5/layout/CenteredIconLabelDescriptionList"/>
    <dgm:cxn modelId="{66CB3CFE-BA48-454A-B088-A949173CEE14}" type="presOf" srcId="{5ADB9C64-C4BF-4E4A-82ED-70547E4C0ACC}" destId="{13A787D6-1354-43ED-87A7-2BA8754370FA}" srcOrd="0" destOrd="4" presId="urn:microsoft.com/office/officeart/2018/5/layout/CenteredIconLabelDescriptionList"/>
    <dgm:cxn modelId="{39E498EE-34BB-4910-85F9-B41E0C1F8891}" type="presParOf" srcId="{7FCBD4DC-DB1B-4BAD-8538-5D0A14C54BD4}" destId="{D42E60E7-5699-4650-BD13-21E9B84F68F9}" srcOrd="0" destOrd="0" presId="urn:microsoft.com/office/officeart/2018/5/layout/CenteredIconLabelDescriptionList"/>
    <dgm:cxn modelId="{3270FCFE-0127-402B-A4BF-D270272AFAE9}" type="presParOf" srcId="{D42E60E7-5699-4650-BD13-21E9B84F68F9}" destId="{2604D727-45A5-4400-B9A8-1DD1E5A76A2C}" srcOrd="0" destOrd="0" presId="urn:microsoft.com/office/officeart/2018/5/layout/CenteredIconLabelDescriptionList"/>
    <dgm:cxn modelId="{BDE3E187-424A-4E36-B6EC-B71C5530B0B4}" type="presParOf" srcId="{D42E60E7-5699-4650-BD13-21E9B84F68F9}" destId="{596FB7EC-37CE-4344-B038-01A8CDE7E8A1}" srcOrd="1" destOrd="0" presId="urn:microsoft.com/office/officeart/2018/5/layout/CenteredIconLabelDescriptionList"/>
    <dgm:cxn modelId="{A8AB6332-68A7-46A2-9EF2-10454370CE35}" type="presParOf" srcId="{D42E60E7-5699-4650-BD13-21E9B84F68F9}" destId="{6B0E2883-EF5F-4F02-8C9D-07032A00DFCD}" srcOrd="2" destOrd="0" presId="urn:microsoft.com/office/officeart/2018/5/layout/CenteredIconLabelDescriptionList"/>
    <dgm:cxn modelId="{229FC818-6C66-46CD-B98F-FCD0987EEAB1}" type="presParOf" srcId="{D42E60E7-5699-4650-BD13-21E9B84F68F9}" destId="{430CE169-A32A-465D-80C7-615AAA8A6152}" srcOrd="3" destOrd="0" presId="urn:microsoft.com/office/officeart/2018/5/layout/CenteredIconLabelDescriptionList"/>
    <dgm:cxn modelId="{F0200C65-9F4E-4898-8DD2-3635045CCB24}" type="presParOf" srcId="{D42E60E7-5699-4650-BD13-21E9B84F68F9}" destId="{1A4BFFC0-1B32-4C34-8FC8-33CA0BC455D2}" srcOrd="4" destOrd="0" presId="urn:microsoft.com/office/officeart/2018/5/layout/CenteredIconLabelDescriptionList"/>
    <dgm:cxn modelId="{260E58BF-521D-4D93-82D1-75082AF71565}" type="presParOf" srcId="{7FCBD4DC-DB1B-4BAD-8538-5D0A14C54BD4}" destId="{6D61067E-87A7-450D-B4A9-E1647A5111A0}" srcOrd="1" destOrd="0" presId="urn:microsoft.com/office/officeart/2018/5/layout/CenteredIconLabelDescriptionList"/>
    <dgm:cxn modelId="{D873D277-0EBB-4FC6-A375-54D522F5976B}" type="presParOf" srcId="{7FCBD4DC-DB1B-4BAD-8538-5D0A14C54BD4}" destId="{A6EBA8F2-603A-4640-A77E-2DB9E838A732}" srcOrd="2" destOrd="0" presId="urn:microsoft.com/office/officeart/2018/5/layout/CenteredIconLabelDescriptionList"/>
    <dgm:cxn modelId="{5E6A5A44-2421-46EB-9B69-DF48EF8B1FDB}" type="presParOf" srcId="{A6EBA8F2-603A-4640-A77E-2DB9E838A732}" destId="{48DE8F7C-E05F-4EEA-90B6-70C2201F56A9}" srcOrd="0" destOrd="0" presId="urn:microsoft.com/office/officeart/2018/5/layout/CenteredIconLabelDescriptionList"/>
    <dgm:cxn modelId="{40666124-9BD4-4B57-B9EC-66ED279891F5}" type="presParOf" srcId="{A6EBA8F2-603A-4640-A77E-2DB9E838A732}" destId="{AFD00B40-F1F6-4781-B5BA-E816EC7D70BC}" srcOrd="1" destOrd="0" presId="urn:microsoft.com/office/officeart/2018/5/layout/CenteredIconLabelDescriptionList"/>
    <dgm:cxn modelId="{7540264C-A55A-4453-A98A-E2CB982BCA53}" type="presParOf" srcId="{A6EBA8F2-603A-4640-A77E-2DB9E838A732}" destId="{5CCDB3B7-4F79-45F7-99D3-A53A1DDEA20C}" srcOrd="2" destOrd="0" presId="urn:microsoft.com/office/officeart/2018/5/layout/CenteredIconLabelDescriptionList"/>
    <dgm:cxn modelId="{6C4835F0-C66C-4200-B57E-A23992B87624}" type="presParOf" srcId="{A6EBA8F2-603A-4640-A77E-2DB9E838A732}" destId="{A6346E5A-E8B5-4DB0-9E81-81BCCA4AC15A}" srcOrd="3" destOrd="0" presId="urn:microsoft.com/office/officeart/2018/5/layout/CenteredIconLabelDescriptionList"/>
    <dgm:cxn modelId="{6552605A-F806-4B6F-BB6F-76DED912E2EE}" type="presParOf" srcId="{A6EBA8F2-603A-4640-A77E-2DB9E838A732}" destId="{13A787D6-1354-43ED-87A7-2BA8754370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D727-45A5-4400-B9A8-1DD1E5A76A2C}">
      <dsp:nvSpPr>
        <dsp:cNvPr id="0" name=""/>
        <dsp:cNvSpPr/>
      </dsp:nvSpPr>
      <dsp:spPr>
        <a:xfrm>
          <a:off x="1852415" y="0"/>
          <a:ext cx="1509048" cy="138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E2883-EF5F-4F02-8C9D-07032A00DFCD}">
      <dsp:nvSpPr>
        <dsp:cNvPr id="0" name=""/>
        <dsp:cNvSpPr/>
      </dsp:nvSpPr>
      <dsp:spPr>
        <a:xfrm>
          <a:off x="451156" y="1507510"/>
          <a:ext cx="4311566" cy="59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Developer</a:t>
          </a:r>
          <a:endParaRPr lang="en-US" sz="3600" kern="1200"/>
        </a:p>
      </dsp:txBody>
      <dsp:txXfrm>
        <a:off x="451156" y="1507510"/>
        <a:ext cx="4311566" cy="595438"/>
      </dsp:txXfrm>
    </dsp:sp>
    <dsp:sp modelId="{1A4BFFC0-1B32-4C34-8FC8-33CA0BC455D2}">
      <dsp:nvSpPr>
        <dsp:cNvPr id="0" name=""/>
        <dsp:cNvSpPr/>
      </dsp:nvSpPr>
      <dsp:spPr>
        <a:xfrm>
          <a:off x="451156" y="2157904"/>
          <a:ext cx="4311566" cy="8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Windows Image Acquisition API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Generic drivers for USB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Faster Boot Times</a:t>
          </a:r>
          <a:endParaRPr lang="en-US" sz="1700" kern="1200" dirty="0"/>
        </a:p>
      </dsp:txBody>
      <dsp:txXfrm>
        <a:off x="451156" y="2157904"/>
        <a:ext cx="4311566" cy="829513"/>
      </dsp:txXfrm>
    </dsp:sp>
    <dsp:sp modelId="{48DE8F7C-E05F-4EEA-90B6-70C2201F56A9}">
      <dsp:nvSpPr>
        <dsp:cNvPr id="0" name=""/>
        <dsp:cNvSpPr/>
      </dsp:nvSpPr>
      <dsp:spPr>
        <a:xfrm>
          <a:off x="6918506" y="0"/>
          <a:ext cx="1509048" cy="138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B3B7-4F79-45F7-99D3-A53A1DDEA20C}">
      <dsp:nvSpPr>
        <dsp:cNvPr id="0" name=""/>
        <dsp:cNvSpPr/>
      </dsp:nvSpPr>
      <dsp:spPr>
        <a:xfrm>
          <a:off x="5517247" y="1507510"/>
          <a:ext cx="4311566" cy="59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User</a:t>
          </a:r>
          <a:endParaRPr lang="en-US" sz="3600" kern="1200"/>
        </a:p>
      </dsp:txBody>
      <dsp:txXfrm>
        <a:off x="5517247" y="1507510"/>
        <a:ext cx="4311566" cy="595438"/>
      </dsp:txXfrm>
    </dsp:sp>
    <dsp:sp modelId="{13A787D6-1354-43ED-87A7-2BA8754370FA}">
      <dsp:nvSpPr>
        <dsp:cNvPr id="0" name=""/>
        <dsp:cNvSpPr/>
      </dsp:nvSpPr>
      <dsp:spPr>
        <a:xfrm>
          <a:off x="5517247" y="2157904"/>
          <a:ext cx="4311566" cy="8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System Restore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Movie Maker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Auto Updates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Image Preview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Net Crawler</a:t>
          </a:r>
          <a:endParaRPr lang="en-US" sz="1700" kern="1200" dirty="0"/>
        </a:p>
      </dsp:txBody>
      <dsp:txXfrm>
        <a:off x="5517247" y="2157904"/>
        <a:ext cx="4311566" cy="829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1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08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56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67632D8-5488-43AD-89FF-3E7520C0CA7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FF85F3-6A2D-479C-8E16-36FC4E7F2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Image_Acquisition" TargetMode="External"/><Relationship Id="rId2" Type="http://schemas.openxmlformats.org/officeDocument/2006/relationships/hyperlink" Target="https://en.wikipedia.org/wiki/Windows_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59B9-123C-4CAD-B77C-AE94F03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D73D-6E01-4D60-849F-BBC9020B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Philippians 4:6-7: </a:t>
            </a:r>
          </a:p>
          <a:p>
            <a:pPr lvl="1"/>
            <a:r>
              <a:rPr lang="en-US" dirty="0"/>
              <a:t>“Do not be anxious about anything, but in everything by prayer and supplication with thanksgiving let your requests be made known to God.</a:t>
            </a:r>
          </a:p>
          <a:p>
            <a:r>
              <a:rPr lang="en-US" dirty="0"/>
              <a:t>Matthew 6:25-26:</a:t>
            </a:r>
          </a:p>
          <a:p>
            <a:pPr lvl="1"/>
            <a:r>
              <a:rPr lang="en-US" dirty="0"/>
              <a:t>Therefore I tell you, do not worry about your life, what you will eat or drink; or about your body, what you will wear. Is not life more than food, and the body more than clothes</a:t>
            </a:r>
            <a:r>
              <a:rPr lang="en-US"/>
              <a:t>? Look </a:t>
            </a:r>
            <a:r>
              <a:rPr lang="en-US" dirty="0"/>
              <a:t>at the birds of the air; they do not sow or reap or store away in barns, and yet your heavenly Father feeds them. Are you not much more valuable than they? </a:t>
            </a:r>
          </a:p>
        </p:txBody>
      </p:sp>
    </p:spTree>
    <p:extLst>
      <p:ext uri="{BB962C8B-B14F-4D97-AF65-F5344CB8AC3E}">
        <p14:creationId xmlns:p14="http://schemas.microsoft.com/office/powerpoint/2010/main" val="28852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921-94EA-4735-ACE0-52BCFC094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82D8-8687-47FE-84F2-971DC3B8B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things that stayed</a:t>
            </a:r>
          </a:p>
          <a:p>
            <a:r>
              <a:rPr lang="en-US" dirty="0"/>
              <a:t>By: Ancel Carson</a:t>
            </a:r>
          </a:p>
        </p:txBody>
      </p:sp>
    </p:spTree>
    <p:extLst>
      <p:ext uri="{BB962C8B-B14F-4D97-AF65-F5344CB8AC3E}">
        <p14:creationId xmlns:p14="http://schemas.microsoft.com/office/powerpoint/2010/main" val="225244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75DEC-F3F7-44EA-8DF4-803CE390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Different Areas of Improvement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EA43D-2A9E-4909-BEAD-9B7A5E1B6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86540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16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32235-9789-4BAA-B13A-2B773106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 sz="3900">
                <a:solidFill>
                  <a:schemeClr val="bg1"/>
                </a:solidFill>
              </a:rPr>
              <a:t>Developer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0066-2913-478E-9DBE-65190712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5" y="569066"/>
            <a:ext cx="6248398" cy="565515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Windows Image Acquisition API</a:t>
            </a:r>
          </a:p>
          <a:p>
            <a:pPr lvl="1"/>
            <a:r>
              <a:rPr lang="en-US" dirty="0"/>
              <a:t>Enables graphics software to communicate with imaging hardware</a:t>
            </a:r>
          </a:p>
          <a:p>
            <a:pPr lvl="2"/>
            <a:r>
              <a:rPr lang="en-US" dirty="0"/>
              <a:t>Scanners, Digital Cameras, Digital Video Equipment.</a:t>
            </a:r>
          </a:p>
          <a:p>
            <a:pPr lvl="1"/>
            <a:r>
              <a:rPr lang="en-US" dirty="0"/>
              <a:t>Provides a unique framework  where a device can inform a computer of its capabilities.</a:t>
            </a:r>
          </a:p>
          <a:p>
            <a:pPr lvl="0"/>
            <a:r>
              <a:rPr lang="en-US" dirty="0"/>
              <a:t>Generic drivers for USB</a:t>
            </a:r>
          </a:p>
          <a:p>
            <a:pPr lvl="1"/>
            <a:r>
              <a:rPr lang="en-US" dirty="0"/>
              <a:t>First OS from the Windows 9x Series that implemented generic drivers for USB devices.</a:t>
            </a:r>
          </a:p>
          <a:p>
            <a:pPr lvl="2"/>
            <a:r>
              <a:rPr lang="en-US" dirty="0"/>
              <a:t>Mass Storage Devices, Printers</a:t>
            </a:r>
          </a:p>
          <a:p>
            <a:pPr lvl="2"/>
            <a:r>
              <a:rPr lang="en-US" dirty="0"/>
              <a:t>Standard support for 5-button mice</a:t>
            </a:r>
          </a:p>
          <a:p>
            <a:r>
              <a:rPr lang="en-US" dirty="0"/>
              <a:t>Faster Boot Times</a:t>
            </a:r>
          </a:p>
          <a:p>
            <a:pPr lvl="1"/>
            <a:r>
              <a:rPr lang="en-US" dirty="0"/>
              <a:t>Removal of Real mode 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134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461BD-45DB-4A8E-B548-6A8182B6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 dirty="0"/>
              <a:t>User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27C0-1DF9-4C6B-9895-20F7A6DE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System Restore</a:t>
            </a:r>
          </a:p>
          <a:p>
            <a:pPr lvl="1"/>
            <a:r>
              <a:rPr lang="en-US" sz="1400" dirty="0"/>
              <a:t>Allowed a user to return their machine to an earlier version</a:t>
            </a:r>
          </a:p>
          <a:p>
            <a:pPr lvl="0"/>
            <a:r>
              <a:rPr lang="en-US" sz="1600" dirty="0"/>
              <a:t>Movie Maker</a:t>
            </a:r>
          </a:p>
          <a:p>
            <a:pPr lvl="1"/>
            <a:r>
              <a:rPr lang="en-US" sz="1400" dirty="0"/>
              <a:t>Basic video capture and editing capabilities</a:t>
            </a:r>
          </a:p>
          <a:p>
            <a:pPr lvl="0"/>
            <a:r>
              <a:rPr lang="en-US" sz="1600" dirty="0"/>
              <a:t>Auto Updates</a:t>
            </a:r>
          </a:p>
          <a:p>
            <a:pPr lvl="1"/>
            <a:r>
              <a:rPr lang="en-US" sz="1400" dirty="0"/>
              <a:t>Automatically downloaded and installed critical Windows updates</a:t>
            </a:r>
          </a:p>
          <a:p>
            <a:pPr lvl="0"/>
            <a:r>
              <a:rPr lang="en-US" sz="1600" dirty="0"/>
              <a:t>Image Preview</a:t>
            </a:r>
          </a:p>
          <a:p>
            <a:pPr lvl="1"/>
            <a:r>
              <a:rPr lang="en-US" sz="1400" dirty="0"/>
              <a:t>Allowed a user to view, rotate, room in/out, or print photos</a:t>
            </a:r>
          </a:p>
          <a:p>
            <a:pPr lvl="0"/>
            <a:r>
              <a:rPr lang="en-US" sz="1600" dirty="0"/>
              <a:t>Net Crawler</a:t>
            </a:r>
          </a:p>
          <a:p>
            <a:pPr lvl="1"/>
            <a:r>
              <a:rPr lang="en-US" sz="1400" dirty="0"/>
              <a:t>Automatically searched for devices and printers in the My Network space.</a:t>
            </a:r>
          </a:p>
          <a:p>
            <a:pPr lvl="1"/>
            <a:endParaRPr lang="en-US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23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CD36-E146-46CA-8993-8507A8F2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FE5A-EE0A-4527-A2FF-98192FF1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https://en.wikipedia.org/wiki/Windows_Me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https://en.wikipedia.org/wiki/Windows_Image_Acquisition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657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DEVO</vt:lpstr>
      <vt:lpstr>Benefits of ME</vt:lpstr>
      <vt:lpstr>Different Areas of Improvement</vt:lpstr>
      <vt:lpstr>Developer Improvements</vt:lpstr>
      <vt:lpstr>User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ME</dc:title>
  <dc:creator>Ancel Carson</dc:creator>
  <cp:lastModifiedBy>Ancel Carson</cp:lastModifiedBy>
  <cp:revision>11</cp:revision>
  <dcterms:created xsi:type="dcterms:W3CDTF">2020-02-09T22:08:24Z</dcterms:created>
  <dcterms:modified xsi:type="dcterms:W3CDTF">2020-02-09T23:47:58Z</dcterms:modified>
</cp:coreProperties>
</file>