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25" d="100"/>
          <a:sy n="125" d="100"/>
        </p:scale>
        <p:origin x="51" y="-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4B75-59B5-4B4D-8715-FD7ECE056A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Hospital ER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FFAEF-270F-40F6-A85A-1722C5FB71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</a:t>
            </a:r>
            <a:r>
              <a:rPr lang="en-US" dirty="0" err="1"/>
              <a:t>Zebe</a:t>
            </a:r>
            <a:endParaRPr lang="en-US" dirty="0"/>
          </a:p>
          <a:p>
            <a:r>
              <a:rPr lang="en-US" dirty="0"/>
              <a:t>Ancel Carson</a:t>
            </a:r>
          </a:p>
        </p:txBody>
      </p:sp>
    </p:spTree>
    <p:extLst>
      <p:ext uri="{BB962C8B-B14F-4D97-AF65-F5344CB8AC3E}">
        <p14:creationId xmlns:p14="http://schemas.microsoft.com/office/powerpoint/2010/main" val="115452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A674-6CE6-4987-8E90-65FE7FFE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797BC-E3D2-4C4F-8256-D96105EA5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6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7761D-1325-4FD9-B599-6D8AFF097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BF76E-E156-47CB-B5C5-35A30E27A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Assist ER to simulate wait time</a:t>
            </a:r>
          </a:p>
          <a:p>
            <a:r>
              <a:rPr lang="en-US" dirty="0"/>
              <a:t>Allow personnel to properly staff rooms</a:t>
            </a:r>
          </a:p>
          <a:p>
            <a:r>
              <a:rPr lang="en-US" dirty="0"/>
              <a:t>Display a simulated flow of patients</a:t>
            </a:r>
          </a:p>
        </p:txBody>
      </p:sp>
    </p:spTree>
    <p:extLst>
      <p:ext uri="{BB962C8B-B14F-4D97-AF65-F5344CB8AC3E}">
        <p14:creationId xmlns:p14="http://schemas.microsoft.com/office/powerpoint/2010/main" val="143152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B8BA-9121-46BD-AD6B-1C8437C4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17585-C59F-423B-926C-A0E71F63B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Patients entering an ER during a 10 hour shift</a:t>
            </a:r>
          </a:p>
          <a:p>
            <a:r>
              <a:rPr lang="en-US" dirty="0"/>
              <a:t>Sort patients based on injury severity in order to room them</a:t>
            </a:r>
          </a:p>
          <a:p>
            <a:r>
              <a:rPr lang="en-US" dirty="0"/>
              <a:t>Allow the user to adjust the flow rate of patients as well as severity to match real world conditions</a:t>
            </a:r>
          </a:p>
          <a:p>
            <a:r>
              <a:rPr lang="en-US" dirty="0"/>
              <a:t>Display average wait times and number of patients processed</a:t>
            </a:r>
          </a:p>
        </p:txBody>
      </p:sp>
    </p:spTree>
    <p:extLst>
      <p:ext uri="{BB962C8B-B14F-4D97-AF65-F5344CB8AC3E}">
        <p14:creationId xmlns:p14="http://schemas.microsoft.com/office/powerpoint/2010/main" val="18210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598CE-62AC-4424-83FC-3995D23EC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Intended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691BD-7FD1-4454-BECB-E52F75788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 Facilities</a:t>
            </a:r>
          </a:p>
          <a:p>
            <a:r>
              <a:rPr lang="en-US" dirty="0"/>
              <a:t>Hospitals</a:t>
            </a:r>
          </a:p>
          <a:p>
            <a:r>
              <a:rPr lang="en-US" dirty="0"/>
              <a:t>Doctors &amp; Nurses</a:t>
            </a:r>
          </a:p>
        </p:txBody>
      </p:sp>
    </p:spTree>
    <p:extLst>
      <p:ext uri="{BB962C8B-B14F-4D97-AF65-F5344CB8AC3E}">
        <p14:creationId xmlns:p14="http://schemas.microsoft.com/office/powerpoint/2010/main" val="113614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A1F3-FC43-4AFC-BA4D-567CA34B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Ease of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29FE3-0055-416E-B055-EE8D8F695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simulation of 10 hours easily </a:t>
            </a:r>
          </a:p>
          <a:p>
            <a:r>
              <a:rPr lang="en-US" dirty="0"/>
              <a:t>Give a general idea of how a might go</a:t>
            </a:r>
          </a:p>
          <a:p>
            <a:r>
              <a:rPr lang="en-US" dirty="0"/>
              <a:t>Help plan staffing based on proposed load</a:t>
            </a:r>
          </a:p>
          <a:p>
            <a:r>
              <a:rPr lang="en-US" dirty="0"/>
              <a:t>Give information on how long a patient may wait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7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1CC8-FB59-4073-A101-FA1E93A2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D2C09E-5ECA-49EA-9DF2-B8FD8F349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60992"/>
            <a:ext cx="7105604" cy="4458727"/>
          </a:xfrm>
        </p:spPr>
      </p:pic>
    </p:spTree>
    <p:extLst>
      <p:ext uri="{BB962C8B-B14F-4D97-AF65-F5344CB8AC3E}">
        <p14:creationId xmlns:p14="http://schemas.microsoft.com/office/powerpoint/2010/main" val="222018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8CBE-2187-4D2C-83C4-33FA356ED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AD5E8-2BD8-4A8E-B9D7-BE83D555C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  <a:p>
            <a:r>
              <a:rPr lang="en-US" dirty="0"/>
              <a:t>C#</a:t>
            </a:r>
          </a:p>
          <a:p>
            <a:r>
              <a:rPr lang="en-US" dirty="0"/>
              <a:t>Hospital computer</a:t>
            </a:r>
          </a:p>
          <a:p>
            <a:r>
              <a:rPr lang="en-US" dirty="0"/>
              <a:t>Personal computer</a:t>
            </a:r>
          </a:p>
        </p:txBody>
      </p:sp>
    </p:spTree>
    <p:extLst>
      <p:ext uri="{BB962C8B-B14F-4D97-AF65-F5344CB8AC3E}">
        <p14:creationId xmlns:p14="http://schemas.microsoft.com/office/powerpoint/2010/main" val="3050741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8ABD-7AA7-46AC-A781-31E105E20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39CE6-27DF-4697-8587-69FAAFF9B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understand</a:t>
            </a:r>
          </a:p>
          <a:p>
            <a:r>
              <a:rPr lang="en-US" dirty="0"/>
              <a:t>Simplistic interface</a:t>
            </a:r>
          </a:p>
          <a:p>
            <a:r>
              <a:rPr lang="en-US" dirty="0"/>
              <a:t>Minimal user input</a:t>
            </a:r>
          </a:p>
          <a:p>
            <a:r>
              <a:rPr lang="en-US" dirty="0"/>
              <a:t>Intuitive operation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95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BFE3-516C-43CD-9830-9FF63497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products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953FC1-97A9-41E4-A6CB-D9227F001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 err="1"/>
              <a:t>SimCAD</a:t>
            </a:r>
            <a:r>
              <a:rPr lang="en-US" dirty="0"/>
              <a:t> Process Simulator</a:t>
            </a:r>
          </a:p>
          <a:p>
            <a:r>
              <a:rPr lang="en-US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101612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377</TotalTime>
  <Words>146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Hospital ER Simulation</vt:lpstr>
      <vt:lpstr>Purpose</vt:lpstr>
      <vt:lpstr>Description</vt:lpstr>
      <vt:lpstr>Intended Users</vt:lpstr>
      <vt:lpstr>Ease of life</vt:lpstr>
      <vt:lpstr>Screenshot</vt:lpstr>
      <vt:lpstr>Constraints</vt:lpstr>
      <vt:lpstr>Constraints</vt:lpstr>
      <vt:lpstr>Similar products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ER Simulation</dc:title>
  <dc:creator>Ancel Carson</dc:creator>
  <cp:lastModifiedBy>Ancel Carson</cp:lastModifiedBy>
  <cp:revision>8</cp:revision>
  <dcterms:created xsi:type="dcterms:W3CDTF">2019-01-30T22:41:09Z</dcterms:created>
  <dcterms:modified xsi:type="dcterms:W3CDTF">2019-01-31T04:58:35Z</dcterms:modified>
</cp:coreProperties>
</file>