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04/06/2012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04/06/2012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04/06/2012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04/06/2012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04/06/2012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04/06/2012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04/06/2012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04/06/2012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04/06/2012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04/06/2012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04/06/2012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04/06/2012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93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Présentation du sujet</a:t>
            </a:r>
          </a:p>
          <a:p>
            <a:r>
              <a:rPr lang="fr-FR" dirty="0" smtClean="0"/>
              <a:t>Application mobile</a:t>
            </a:r>
          </a:p>
          <a:p>
            <a:pPr lvl="2"/>
            <a:r>
              <a:rPr lang="fr-FR" dirty="0" smtClean="0"/>
              <a:t>Fonctionnement de l’application</a:t>
            </a:r>
          </a:p>
          <a:p>
            <a:pPr lvl="2"/>
            <a:r>
              <a:rPr lang="fr-FR" dirty="0" smtClean="0"/>
              <a:t>…</a:t>
            </a:r>
          </a:p>
          <a:p>
            <a:r>
              <a:rPr lang="fr-FR" dirty="0" smtClean="0"/>
              <a:t>Application PC</a:t>
            </a:r>
          </a:p>
          <a:p>
            <a:pPr lvl="2"/>
            <a:r>
              <a:rPr lang="fr-FR" dirty="0" smtClean="0"/>
              <a:t>Structure de l’application</a:t>
            </a:r>
          </a:p>
          <a:p>
            <a:pPr lvl="2"/>
            <a:r>
              <a:rPr lang="fr-FR" dirty="0" smtClean="0"/>
              <a:t>Diagramme de classe</a:t>
            </a:r>
          </a:p>
          <a:p>
            <a:pPr lvl="2"/>
            <a:r>
              <a:rPr lang="fr-FR" smtClean="0"/>
              <a:t>…</a:t>
            </a:r>
            <a:endParaRPr lang="fr-FR" dirty="0" smtClean="0"/>
          </a:p>
          <a:p>
            <a:r>
              <a:rPr lang="fr-FR" dirty="0" smtClean="0"/>
              <a:t>Problèmes rencontrés</a:t>
            </a:r>
          </a:p>
          <a:p>
            <a:r>
              <a:rPr lang="fr-FR" dirty="0" smtClean="0"/>
              <a:t>Gestion du projet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62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25</Words>
  <Application>Microsoft Office PowerPoint</Application>
  <PresentationFormat>Affichage à l'écran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</dc:creator>
  <cp:lastModifiedBy>Matthieu </cp:lastModifiedBy>
  <cp:revision>2</cp:revision>
  <dcterms:created xsi:type="dcterms:W3CDTF">2012-06-03T23:57:15Z</dcterms:created>
  <dcterms:modified xsi:type="dcterms:W3CDTF">2012-06-04T15:01:51Z</dcterms:modified>
</cp:coreProperties>
</file>