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</p:sldMasterIdLst>
  <p:notesMasterIdLst>
    <p:notesMasterId r:id="rId13"/>
  </p:notesMasterIdLst>
  <p:sldIdLst>
    <p:sldId id="259" r:id="rId5"/>
    <p:sldId id="266" r:id="rId6"/>
    <p:sldId id="267" r:id="rId7"/>
    <p:sldId id="268" r:id="rId8"/>
    <p:sldId id="269" r:id="rId9"/>
    <p:sldId id="273" r:id="rId10"/>
    <p:sldId id="271" r:id="rId11"/>
    <p:sldId id="272" r:id="rId1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336699"/>
    <a:srgbClr val="E29F1D"/>
    <a:srgbClr val="3366CC"/>
    <a:srgbClr val="E66C7D"/>
    <a:srgbClr val="F0AD00"/>
    <a:srgbClr val="003399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5" autoAdjust="0"/>
    <p:restoredTop sz="94614" autoAdjust="0"/>
  </p:normalViewPr>
  <p:slideViewPr>
    <p:cSldViewPr>
      <p:cViewPr>
        <p:scale>
          <a:sx n="66" d="100"/>
          <a:sy n="66" d="100"/>
        </p:scale>
        <p:origin x="-126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C6225D-C1B3-4A2E-BDAD-1A4AB239C66D}" type="datetimeFigureOut">
              <a:rPr lang="fr-FR"/>
              <a:pPr>
                <a:defRPr/>
              </a:pPr>
              <a:t>04/06/2012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EE71C3C-82B0-485C-B7F2-6F41876105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295400"/>
            <a:ext cx="6981103" cy="3429000"/>
          </a:xfrm>
        </p:spPr>
        <p:txBody>
          <a:bodyPr tIns="0" bIns="0" anchor="b" anchorCtr="0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3336"/>
            <a:ext cx="3874016" cy="12039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7258073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371600"/>
            <a:ext cx="7662864" cy="4984750"/>
          </a:xfrm>
        </p:spPr>
        <p:txBody>
          <a:bodyPr/>
          <a:lstStyle>
            <a:lvl1pPr>
              <a:defRPr sz="3600">
                <a:solidFill>
                  <a:srgbClr val="336699"/>
                </a:solidFill>
              </a:defRPr>
            </a:lvl1pPr>
            <a:lvl2pPr>
              <a:defRPr>
                <a:solidFill>
                  <a:srgbClr val="336699"/>
                </a:solidFill>
              </a:defRPr>
            </a:lvl2pPr>
            <a:lvl3pPr>
              <a:defRPr>
                <a:solidFill>
                  <a:srgbClr val="336699"/>
                </a:solidFill>
              </a:defRPr>
            </a:lvl3pPr>
            <a:lvl4pPr>
              <a:defRPr>
                <a:solidFill>
                  <a:srgbClr val="336699"/>
                </a:solidFill>
              </a:defRPr>
            </a:lvl4pPr>
            <a:lvl5pPr>
              <a:defRPr>
                <a:solidFill>
                  <a:srgbClr val="336699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24759"/>
            <a:ext cx="6982691" cy="886759"/>
          </a:xfrm>
        </p:spPr>
        <p:txBody>
          <a:bodyPr/>
          <a:lstStyle>
            <a:lvl1pPr>
              <a:defRPr sz="4400"/>
            </a:lvl1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74" y="1371600"/>
            <a:ext cx="5876925" cy="49847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D6B79-06C6-4C12-B02A-8D323B20033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7" name="Image 6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4" y="2960688"/>
            <a:ext cx="6400800" cy="1362075"/>
          </a:xfrm>
        </p:spPr>
        <p:txBody>
          <a:bodyPr anchor="b" anchorCtr="0"/>
          <a:lstStyle>
            <a:lvl1pPr algn="r">
              <a:defRPr sz="4600" b="0" cap="none" baseline="0">
                <a:solidFill>
                  <a:srgbClr val="336699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6373" y="4322763"/>
            <a:ext cx="5181601" cy="1500187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3600" baseline="0">
                <a:solidFill>
                  <a:srgbClr val="33669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1" name="Image 10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73" y="91438"/>
            <a:ext cx="3874016" cy="120396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1422400"/>
            <a:ext cx="3767328" cy="4614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87509-539D-4E97-8DA7-C96B5B3842D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8" descr="POLYTECH TOURS_RVB BLA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487" y="132774"/>
            <a:ext cx="1366673" cy="424733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54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pour modifier le style du titre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E34C3-BC26-40F4-9D6E-53DC683BDF0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9475-DD53-E34B-AD25-38E09DF725A3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4F640-4ECE-403A-8102-22D2006EEC5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D239-0E10-44CD-B26B-BA56AD38BD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214422"/>
            <a:ext cx="8153400" cy="488157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-32" y="6642120"/>
            <a:ext cx="533400" cy="24447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D235AC-8EA9-4E3D-A70A-049BD4DFED3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990600" y="0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774" y="-101600"/>
            <a:ext cx="81756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4" y="1524000"/>
            <a:ext cx="8010525" cy="467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76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999475-DD53-E34B-AD25-38E09DF725A3}" type="datetimeFigureOut">
              <a:rPr lang="fr-FR" smtClean="0"/>
              <a:pPr/>
              <a:t>04/06/2012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46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96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98A5FD36-6C90-442B-BA74-7687F94B5D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3" r:id="rId6"/>
    <p:sldLayoutId id="2147484065" r:id="rId7"/>
    <p:sldLayoutId id="2147484068" r:id="rId8"/>
    <p:sldLayoutId id="214748402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3200" kern="1200">
          <a:solidFill>
            <a:srgbClr val="336699"/>
          </a:solidFill>
          <a:latin typeface="Calibri" pitchFamily="34" charset="0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ebdings" pitchFamily="18" charset="2"/>
        <a:buChar char=""/>
        <a:defRPr sz="2800" kern="1200">
          <a:solidFill>
            <a:srgbClr val="336699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406" y="2564904"/>
            <a:ext cx="8965090" cy="365017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 dirty="0" smtClean="0"/>
              <a:t>Projet Collectif</a:t>
            </a:r>
            <a:br>
              <a:rPr lang="fr-FR" sz="7200" b="1" dirty="0" smtClean="0"/>
            </a:br>
            <a:r>
              <a:rPr lang="fr-FR" sz="4000" b="1" dirty="0" smtClean="0"/>
              <a:t>Application d’aide à l’identification d’insectes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endParaRPr lang="fr-FR" sz="3600" b="1" dirty="0">
              <a:solidFill>
                <a:srgbClr val="FF9900"/>
              </a:solidFill>
            </a:endParaRPr>
          </a:p>
        </p:txBody>
      </p:sp>
      <p:sp>
        <p:nvSpPr>
          <p:cNvPr id="1331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8715A70-3B39-4CF1-951F-B921AB41F3F5}" type="slidenum">
              <a:rPr lang="fr-FR" smtClean="0"/>
              <a:pPr/>
              <a:t>1</a:t>
            </a:fld>
            <a:endParaRPr lang="fr-FR" smtClean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215082"/>
            <a:ext cx="861441" cy="5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2656"/>
            <a:ext cx="1905000" cy="1071563"/>
          </a:xfrm>
          <a:prstGeom prst="rect">
            <a:avLst/>
          </a:prstGeom>
        </p:spPr>
      </p:pic>
    </p:spTree>
  </p:cSld>
  <p:clrMapOvr>
    <a:masterClrMapping/>
  </p:clrMapOvr>
  <p:transition advTm="6039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51520" y="1428736"/>
            <a:ext cx="8678198" cy="4572032"/>
          </a:xfrm>
        </p:spPr>
        <p:txBody>
          <a:bodyPr>
            <a:noAutofit/>
          </a:bodyPr>
          <a:lstStyle/>
          <a:p>
            <a:r>
              <a:rPr lang="fr-FR" sz="1800" dirty="0"/>
              <a:t>Présentation du </a:t>
            </a:r>
            <a:r>
              <a:rPr lang="fr-FR" sz="1800" dirty="0" smtClean="0"/>
              <a:t>sujet</a:t>
            </a:r>
          </a:p>
          <a:p>
            <a:r>
              <a:rPr lang="fr-FR" sz="1800" dirty="0" smtClean="0"/>
              <a:t>Application </a:t>
            </a:r>
            <a:r>
              <a:rPr lang="fr-FR" sz="1800" dirty="0"/>
              <a:t>mobile</a:t>
            </a:r>
          </a:p>
          <a:p>
            <a:pPr lvl="2"/>
            <a:r>
              <a:rPr lang="fr-FR" sz="1800" dirty="0"/>
              <a:t>Fonctionnement de l’application</a:t>
            </a:r>
          </a:p>
          <a:p>
            <a:pPr lvl="2"/>
            <a:r>
              <a:rPr lang="fr-FR" sz="1800" dirty="0"/>
              <a:t>…</a:t>
            </a:r>
          </a:p>
          <a:p>
            <a:r>
              <a:rPr lang="fr-FR" sz="1800" dirty="0"/>
              <a:t>Application PC</a:t>
            </a:r>
          </a:p>
          <a:p>
            <a:pPr lvl="2"/>
            <a:r>
              <a:rPr lang="fr-FR" sz="1800" dirty="0"/>
              <a:t>Structure de l’application</a:t>
            </a:r>
          </a:p>
          <a:p>
            <a:pPr lvl="2"/>
            <a:r>
              <a:rPr lang="fr-FR" sz="1800" dirty="0"/>
              <a:t>Diagramme de classe</a:t>
            </a:r>
          </a:p>
          <a:p>
            <a:pPr lvl="2"/>
            <a:r>
              <a:rPr lang="fr-FR" sz="1800" dirty="0"/>
              <a:t>…</a:t>
            </a:r>
          </a:p>
          <a:p>
            <a:r>
              <a:rPr lang="fr-FR" sz="1800" dirty="0"/>
              <a:t>Problèmes </a:t>
            </a:r>
            <a:r>
              <a:rPr lang="fr-FR" sz="1800" dirty="0" smtClean="0"/>
              <a:t>rencontrés</a:t>
            </a:r>
          </a:p>
          <a:p>
            <a:r>
              <a:rPr lang="fr-FR" sz="1800" dirty="0" smtClean="0"/>
              <a:t>Les évolutions</a:t>
            </a:r>
            <a:endParaRPr lang="fr-FR" sz="1800" dirty="0"/>
          </a:p>
          <a:p>
            <a:r>
              <a:rPr lang="fr-FR" sz="1800" dirty="0"/>
              <a:t>Gestion du projet</a:t>
            </a:r>
          </a:p>
          <a:p>
            <a:r>
              <a:rPr lang="fr-FR" sz="1800" dirty="0"/>
              <a:t>Conclusion</a:t>
            </a:r>
          </a:p>
          <a:p>
            <a:pPr marL="320040" indent="-320040" eaLnBrk="1" fontAlgn="auto" hangingPunct="1">
              <a:spcBef>
                <a:spcPts val="1200"/>
              </a:spcBef>
              <a:spcAft>
                <a:spcPts val="0"/>
              </a:spcAft>
              <a:tabLst>
                <a:tab pos="625475" algn="l"/>
              </a:tabLst>
              <a:defRPr/>
            </a:pPr>
            <a:endParaRPr lang="fr-FR" sz="18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EA4AD2F-DB8F-406F-9EDC-9C28080E3141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42976" y="6072206"/>
            <a:ext cx="8001024" cy="78581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 smtClean="0">
                <a:latin typeface="Calibri" pitchFamily="34" charset="0"/>
              </a:rPr>
              <a:t>Autre texte</a:t>
            </a:r>
            <a:endParaRPr lang="fr-FR" sz="2800" b="1" dirty="0">
              <a:latin typeface="Calibri" pitchFamily="34" charset="0"/>
            </a:endParaRPr>
          </a:p>
        </p:txBody>
      </p:sp>
    </p:spTree>
  </p:cSld>
  <p:clrMapOvr>
    <a:masterClrMapping/>
  </p:clrMapOvr>
  <p:transition advTm="1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70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72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problèmes rencontrés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127544" y="1646740"/>
            <a:ext cx="7776865" cy="1811113"/>
            <a:chOff x="3845050" y="1916832"/>
            <a:chExt cx="5256584" cy="1372942"/>
          </a:xfrm>
        </p:grpSpPr>
        <p:sp>
          <p:nvSpPr>
            <p:cNvPr id="7" name="ZoneTexte 9"/>
            <p:cNvSpPr txBox="1"/>
            <p:nvPr/>
          </p:nvSpPr>
          <p:spPr>
            <a:xfrm>
              <a:off x="4313102" y="2053206"/>
              <a:ext cx="4788532" cy="123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>
                  <a:solidFill>
                    <a:srgbClr val="336699"/>
                  </a:solidFill>
                  <a:latin typeface="Calibri" pitchFamily="34" charset="0"/>
                </a:rPr>
                <a:t>C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améra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état figé sur la dernière image avant la mise en veille.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Bitmaps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la taille des images chargées provoque quasi 		  instantanément un dépassement mémoire.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Pertes de temps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dans certaines parties du développement.</a:t>
              </a: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8" name="Connecteur en angle 7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" y="1285080"/>
            <a:ext cx="751025" cy="751025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377438" y="4235331"/>
            <a:ext cx="7318372" cy="1209893"/>
            <a:chOff x="3871494" y="1924814"/>
            <a:chExt cx="4652900" cy="917177"/>
          </a:xfrm>
        </p:grpSpPr>
        <p:sp>
          <p:nvSpPr>
            <p:cNvPr id="11" name="ZoneTexte 14"/>
            <p:cNvSpPr txBox="1"/>
            <p:nvPr/>
          </p:nvSpPr>
          <p:spPr>
            <a:xfrm>
              <a:off x="4294936" y="2072053"/>
              <a:ext cx="4229458" cy="7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Délais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à respecter;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Manque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de nouvelles technologies indispensables;</a:t>
              </a:r>
            </a:p>
            <a:p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L’application PC n’est 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pas entièrement fonctionnelle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.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2" name="Connecteur en angle 11"/>
            <p:cNvCxnSpPr/>
            <p:nvPr/>
          </p:nvCxnSpPr>
          <p:spPr>
            <a:xfrm>
              <a:off x="3871494" y="1924814"/>
              <a:ext cx="423442" cy="28803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" y="3645963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9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évolutions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961336" y="1774436"/>
            <a:ext cx="7776865" cy="2118889"/>
            <a:chOff x="3845050" y="1916832"/>
            <a:chExt cx="5256584" cy="1606256"/>
          </a:xfrm>
        </p:grpSpPr>
        <p:sp>
          <p:nvSpPr>
            <p:cNvPr id="15" name="ZoneTexte 9"/>
            <p:cNvSpPr txBox="1"/>
            <p:nvPr/>
          </p:nvSpPr>
          <p:spPr>
            <a:xfrm>
              <a:off x="4313102" y="2053206"/>
              <a:ext cx="4788532" cy="1469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Visualisation</a:t>
              </a:r>
              <a:r>
                <a:rPr lang="fr-FR" sz="2000" dirty="0">
                  <a:solidFill>
                    <a:srgbClr val="336699"/>
                  </a:solidFill>
                  <a:latin typeface="Calibri" pitchFamily="34" charset="0"/>
                </a:rPr>
                <a:t> 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de résultats et de statistiques directement sur la tablette. </a:t>
              </a:r>
            </a:p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Changement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de fichiers de données lorsque l’application fonctionne.</a:t>
              </a:r>
            </a:p>
            <a:p>
              <a:r>
                <a:rPr lang="fr-FR" sz="2000" b="1" dirty="0">
                  <a:solidFill>
                    <a:srgbClr val="336699"/>
                  </a:solidFill>
                  <a:latin typeface="Calibri" pitchFamily="34" charset="0"/>
                </a:rPr>
                <a:t>I</a:t>
              </a:r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mplémentation de GPS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: manque que la partie d’affichage.</a:t>
              </a:r>
            </a:p>
            <a:p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16" name="Connecteur en angle 15"/>
            <p:cNvCxnSpPr/>
            <p:nvPr/>
          </p:nvCxnSpPr>
          <p:spPr>
            <a:xfrm>
              <a:off x="3845050" y="1916832"/>
              <a:ext cx="468052" cy="28803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2" y="1412776"/>
            <a:ext cx="751025" cy="751025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1241390" y="4496861"/>
            <a:ext cx="7644875" cy="1026377"/>
            <a:chOff x="3871495" y="1924813"/>
            <a:chExt cx="4652899" cy="146327"/>
          </a:xfrm>
        </p:grpSpPr>
        <p:sp>
          <p:nvSpPr>
            <p:cNvPr id="19" name="ZoneTexte 14"/>
            <p:cNvSpPr txBox="1"/>
            <p:nvPr/>
          </p:nvSpPr>
          <p:spPr>
            <a:xfrm>
              <a:off x="4294936" y="1926340"/>
              <a:ext cx="4229458" cy="14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b="1" dirty="0" smtClean="0">
                  <a:solidFill>
                    <a:srgbClr val="336699"/>
                  </a:solidFill>
                  <a:latin typeface="Calibri" pitchFamily="34" charset="0"/>
                </a:rPr>
                <a:t>Trier</a:t>
              </a: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 les médias dans une arborescence de dossiers: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Reprenant l’arborescence de l’arbre XML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fr-FR" sz="2000" dirty="0" smtClean="0">
                  <a:solidFill>
                    <a:srgbClr val="336699"/>
                  </a:solidFill>
                  <a:latin typeface="Calibri" pitchFamily="34" charset="0"/>
                </a:rPr>
                <a:t>1 dossier d’images + 1 dossier de sons + 1 dossier de vidéos </a:t>
              </a:r>
              <a:endParaRPr lang="fr-FR" sz="2000" dirty="0">
                <a:solidFill>
                  <a:srgbClr val="336699"/>
                </a:solidFill>
                <a:latin typeface="Calibri" pitchFamily="34" charset="0"/>
              </a:endParaRPr>
            </a:p>
          </p:txBody>
        </p:sp>
        <p:cxnSp>
          <p:nvCxnSpPr>
            <p:cNvPr id="20" name="Connecteur en angle 19"/>
            <p:cNvCxnSpPr>
              <a:endCxn id="19" idx="1"/>
            </p:cNvCxnSpPr>
            <p:nvPr/>
          </p:nvCxnSpPr>
          <p:spPr>
            <a:xfrm>
              <a:off x="3871495" y="1924813"/>
              <a:ext cx="423441" cy="7392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6" y="4005064"/>
            <a:ext cx="983654" cy="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Parler du calendriers réel et du calendrier prévisionnel</a:t>
            </a:r>
          </a:p>
          <a:p>
            <a:r>
              <a:rPr lang="fr-FR" dirty="0" smtClean="0"/>
              <a:t>Expliquer comment on été répartis les tâches dans l’équipe</a:t>
            </a:r>
          </a:p>
          <a:p>
            <a:r>
              <a:rPr lang="fr-FR" dirty="0" smtClean="0"/>
              <a:t>Parler du fonctionnement du groupe : réunion de travail, bilan, assiduité…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1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235AC-8EA9-4E3D-A70A-049BD4DFED3A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47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44DC01BD547408129FA5BDDA50BAB" ma:contentTypeVersion="1" ma:contentTypeDescription="Crée un document." ma:contentTypeScope="" ma:versionID="3a3d02b93b774ab428db4a51b5a82cb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ee565551e1a1637f9df0223e78db73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5E2A04F-38EF-4280-A0EA-8D3BBB8106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A07292-0575-4AE1-90BC-5CC1C65F821F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D097A1F-F8BB-41AA-AEB7-CE8EEA3C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Présentation Polytech</Template>
  <TotalTime>10061</TotalTime>
  <Words>182</Words>
  <Application>Microsoft Office PowerPoint</Application>
  <PresentationFormat>Affichage à l'écran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Genèse</vt:lpstr>
      <vt:lpstr>Projet Collectif Application d’aide à l’identification d’insectes </vt:lpstr>
      <vt:lpstr>Sommaire</vt:lpstr>
      <vt:lpstr>Présentation du projet</vt:lpstr>
      <vt:lpstr>Titre…</vt:lpstr>
      <vt:lpstr>Les problèmes rencontrés</vt:lpstr>
      <vt:lpstr>Les évolutions</vt:lpstr>
      <vt:lpstr>Aspect gestion de projet</vt:lpstr>
      <vt:lpstr>Conclusion</vt:lpstr>
    </vt:vector>
  </TitlesOfParts>
  <Company>Département 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PolyTech’TOURS  Spécialité Informatique  </dc:title>
  <dc:creator>emmanuel.neron</dc:creator>
  <cp:lastModifiedBy>Matthieu </cp:lastModifiedBy>
  <cp:revision>279</cp:revision>
  <dcterms:created xsi:type="dcterms:W3CDTF">2010-10-04T13:01:36Z</dcterms:created>
  <dcterms:modified xsi:type="dcterms:W3CDTF">2012-06-04T21:38:14Z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0x01010012D44DC01BD547408129FA5BDDA50BAB</vt:lpwstr>
  </property>
</Properties>
</file>