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9" r:id="rId3"/>
    <p:sldId id="300" r:id="rId4"/>
    <p:sldId id="301" r:id="rId5"/>
    <p:sldId id="257" r:id="rId6"/>
    <p:sldId id="280" r:id="rId7"/>
    <p:sldId id="281" r:id="rId8"/>
    <p:sldId id="282" r:id="rId9"/>
    <p:sldId id="283" r:id="rId10"/>
    <p:sldId id="284" r:id="rId11"/>
    <p:sldId id="285" r:id="rId12"/>
    <p:sldId id="286" r:id="rId13"/>
    <p:sldId id="288" r:id="rId14"/>
    <p:sldId id="289" r:id="rId15"/>
    <p:sldId id="290" r:id="rId16"/>
    <p:sldId id="291" r:id="rId17"/>
    <p:sldId id="292" r:id="rId18"/>
    <p:sldId id="293" r:id="rId19"/>
    <p:sldId id="294" r:id="rId20"/>
    <p:sldId id="295" r:id="rId21"/>
    <p:sldId id="296" r:id="rId22"/>
    <p:sldId id="297" r:id="rId23"/>
    <p:sldId id="298" r:id="rId24"/>
    <p:sldId id="302" r:id="rId25"/>
    <p:sldId id="303" r:id="rId26"/>
    <p:sldId id="304" r:id="rId27"/>
    <p:sldId id="258" r:id="rId28"/>
    <p:sldId id="259" r:id="rId29"/>
    <p:sldId id="260" r:id="rId30"/>
    <p:sldId id="261" r:id="rId31"/>
    <p:sldId id="262" r:id="rId32"/>
    <p:sldId id="263" r:id="rId33"/>
    <p:sldId id="264" r:id="rId34"/>
    <p:sldId id="265" r:id="rId35"/>
    <p:sldId id="270" r:id="rId36"/>
    <p:sldId id="266" r:id="rId37"/>
    <p:sldId id="267" r:id="rId38"/>
    <p:sldId id="271" r:id="rId39"/>
    <p:sldId id="268" r:id="rId40"/>
    <p:sldId id="269" r:id="rId41"/>
    <p:sldId id="272" r:id="rId42"/>
    <p:sldId id="274" r:id="rId43"/>
    <p:sldId id="275" r:id="rId44"/>
    <p:sldId id="276" r:id="rId45"/>
    <p:sldId id="277" r:id="rId46"/>
    <p:sldId id="273" r:id="rId47"/>
    <p:sldId id="278" r:id="rId48"/>
    <p:sldId id="27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asimha Ancha" userId="bc14f605db17d5c0" providerId="LiveId" clId="{A6A38F59-4112-4DD8-AA5F-35F42CFF619E}"/>
    <pc:docChg chg="undo custSel addSld delSld modSld sldOrd">
      <pc:chgData name="Narasimha Ancha" userId="bc14f605db17d5c0" providerId="LiveId" clId="{A6A38F59-4112-4DD8-AA5F-35F42CFF619E}" dt="2023-09-05T22:04:24.583" v="11377" actId="207"/>
      <pc:docMkLst>
        <pc:docMk/>
      </pc:docMkLst>
      <pc:sldChg chg="modSp mod">
        <pc:chgData name="Narasimha Ancha" userId="bc14f605db17d5c0" providerId="LiveId" clId="{A6A38F59-4112-4DD8-AA5F-35F42CFF619E}" dt="2023-09-03T16:50:07.773" v="3408" actId="14100"/>
        <pc:sldMkLst>
          <pc:docMk/>
          <pc:sldMk cId="2518065894" sldId="257"/>
        </pc:sldMkLst>
        <pc:spChg chg="mod">
          <ac:chgData name="Narasimha Ancha" userId="bc14f605db17d5c0" providerId="LiveId" clId="{A6A38F59-4112-4DD8-AA5F-35F42CFF619E}" dt="2023-09-03T16:50:07.773" v="3408" actId="14100"/>
          <ac:spMkLst>
            <pc:docMk/>
            <pc:sldMk cId="2518065894" sldId="257"/>
            <ac:spMk id="2" creationId="{01B17DC2-90DB-4D2E-A8A8-671F83F4282D}"/>
          </ac:spMkLst>
        </pc:spChg>
        <pc:spChg chg="mod">
          <ac:chgData name="Narasimha Ancha" userId="bc14f605db17d5c0" providerId="LiveId" clId="{A6A38F59-4112-4DD8-AA5F-35F42CFF619E}" dt="2023-09-03T16:49:57.149" v="3406" actId="207"/>
          <ac:spMkLst>
            <pc:docMk/>
            <pc:sldMk cId="2518065894" sldId="257"/>
            <ac:spMk id="3" creationId="{D29B7873-B9EA-4B4E-B389-7971D6BD0D72}"/>
          </ac:spMkLst>
        </pc:spChg>
        <pc:spChg chg="mod">
          <ac:chgData name="Narasimha Ancha" userId="bc14f605db17d5c0" providerId="LiveId" clId="{A6A38F59-4112-4DD8-AA5F-35F42CFF619E}" dt="2023-09-03T16:40:51.658" v="3339" actId="1076"/>
          <ac:spMkLst>
            <pc:docMk/>
            <pc:sldMk cId="2518065894" sldId="257"/>
            <ac:spMk id="4" creationId="{3C445705-15BC-4B78-AF9B-1F0AB5E2DE42}"/>
          </ac:spMkLst>
        </pc:spChg>
      </pc:sldChg>
      <pc:sldChg chg="modSp mod">
        <pc:chgData name="Narasimha Ancha" userId="bc14f605db17d5c0" providerId="LiveId" clId="{A6A38F59-4112-4DD8-AA5F-35F42CFF619E}" dt="2023-09-05T15:54:00.164" v="6686" actId="2084"/>
        <pc:sldMkLst>
          <pc:docMk/>
          <pc:sldMk cId="438719035" sldId="259"/>
        </pc:sldMkLst>
        <pc:graphicFrameChg chg="mod">
          <ac:chgData name="Narasimha Ancha" userId="bc14f605db17d5c0" providerId="LiveId" clId="{A6A38F59-4112-4DD8-AA5F-35F42CFF619E}" dt="2023-09-05T15:54:00.164" v="6686" actId="2084"/>
          <ac:graphicFrameMkLst>
            <pc:docMk/>
            <pc:sldMk cId="438719035" sldId="259"/>
            <ac:graphicFrameMk id="13" creationId="{E976E419-E596-4673-9E38-4934B58AE4B7}"/>
          </ac:graphicFrameMkLst>
        </pc:graphicFrameChg>
      </pc:sldChg>
      <pc:sldChg chg="modSp mod">
        <pc:chgData name="Narasimha Ancha" userId="bc14f605db17d5c0" providerId="LiveId" clId="{A6A38F59-4112-4DD8-AA5F-35F42CFF619E}" dt="2023-08-27T18:25:41.524" v="1036" actId="20577"/>
        <pc:sldMkLst>
          <pc:docMk/>
          <pc:sldMk cId="1939212531" sldId="260"/>
        </pc:sldMkLst>
        <pc:spChg chg="mod">
          <ac:chgData name="Narasimha Ancha" userId="bc14f605db17d5c0" providerId="LiveId" clId="{A6A38F59-4112-4DD8-AA5F-35F42CFF619E}" dt="2023-08-27T18:25:41.524" v="1036" actId="20577"/>
          <ac:spMkLst>
            <pc:docMk/>
            <pc:sldMk cId="1939212531" sldId="260"/>
            <ac:spMk id="3" creationId="{D29B7873-B9EA-4B4E-B389-7971D6BD0D72}"/>
          </ac:spMkLst>
        </pc:spChg>
      </pc:sldChg>
      <pc:sldChg chg="modSp mod">
        <pc:chgData name="Narasimha Ancha" userId="bc14f605db17d5c0" providerId="LiveId" clId="{A6A38F59-4112-4DD8-AA5F-35F42CFF619E}" dt="2023-08-27T18:33:08.260" v="1276" actId="14100"/>
        <pc:sldMkLst>
          <pc:docMk/>
          <pc:sldMk cId="478575846" sldId="261"/>
        </pc:sldMkLst>
        <pc:spChg chg="mod">
          <ac:chgData name="Narasimha Ancha" userId="bc14f605db17d5c0" providerId="LiveId" clId="{A6A38F59-4112-4DD8-AA5F-35F42CFF619E}" dt="2023-08-27T18:33:08.260" v="1276" actId="14100"/>
          <ac:spMkLst>
            <pc:docMk/>
            <pc:sldMk cId="478575846" sldId="261"/>
            <ac:spMk id="3" creationId="{556C08A5-D8B7-4A75-96D8-5C4A46637F69}"/>
          </ac:spMkLst>
        </pc:spChg>
        <pc:picChg chg="mod">
          <ac:chgData name="Narasimha Ancha" userId="bc14f605db17d5c0" providerId="LiveId" clId="{A6A38F59-4112-4DD8-AA5F-35F42CFF619E}" dt="2023-08-27T16:53:43.303" v="5" actId="1076"/>
          <ac:picMkLst>
            <pc:docMk/>
            <pc:sldMk cId="478575846" sldId="261"/>
            <ac:picMk id="7" creationId="{FFB4C79E-DA9D-4C72-A6CB-12764A8C9CD5}"/>
          </ac:picMkLst>
        </pc:picChg>
        <pc:picChg chg="mod">
          <ac:chgData name="Narasimha Ancha" userId="bc14f605db17d5c0" providerId="LiveId" clId="{A6A38F59-4112-4DD8-AA5F-35F42CFF619E}" dt="2023-08-27T16:53:46.346" v="6" actId="1076"/>
          <ac:picMkLst>
            <pc:docMk/>
            <pc:sldMk cId="478575846" sldId="261"/>
            <ac:picMk id="9" creationId="{A374EAFA-D62B-4594-88FE-4E01D7F7FCB3}"/>
          </ac:picMkLst>
        </pc:picChg>
      </pc:sldChg>
      <pc:sldChg chg="modSp mod">
        <pc:chgData name="Narasimha Ancha" userId="bc14f605db17d5c0" providerId="LiveId" clId="{A6A38F59-4112-4DD8-AA5F-35F42CFF619E}" dt="2023-09-05T15:53:51.821" v="6685" actId="2084"/>
        <pc:sldMkLst>
          <pc:docMk/>
          <pc:sldMk cId="1523232835" sldId="263"/>
        </pc:sldMkLst>
        <pc:graphicFrameChg chg="mod">
          <ac:chgData name="Narasimha Ancha" userId="bc14f605db17d5c0" providerId="LiveId" clId="{A6A38F59-4112-4DD8-AA5F-35F42CFF619E}" dt="2023-09-05T15:53:47.123" v="6684" actId="2084"/>
          <ac:graphicFrameMkLst>
            <pc:docMk/>
            <pc:sldMk cId="1523232835" sldId="263"/>
            <ac:graphicFrameMk id="7" creationId="{71833467-8667-481E-B8FE-DEA8D9003824}"/>
          </ac:graphicFrameMkLst>
        </pc:graphicFrameChg>
        <pc:graphicFrameChg chg="mod">
          <ac:chgData name="Narasimha Ancha" userId="bc14f605db17d5c0" providerId="LiveId" clId="{A6A38F59-4112-4DD8-AA5F-35F42CFF619E}" dt="2023-09-05T15:53:51.821" v="6685" actId="2084"/>
          <ac:graphicFrameMkLst>
            <pc:docMk/>
            <pc:sldMk cId="1523232835" sldId="263"/>
            <ac:graphicFrameMk id="8" creationId="{A46E83E0-AD22-4C35-839F-03267E75807A}"/>
          </ac:graphicFrameMkLst>
        </pc:graphicFrameChg>
      </pc:sldChg>
      <pc:sldChg chg="addSp delSp modSp add mod ord">
        <pc:chgData name="Narasimha Ancha" userId="bc14f605db17d5c0" providerId="LiveId" clId="{A6A38F59-4112-4DD8-AA5F-35F42CFF619E}" dt="2023-08-27T18:42:51.777" v="1325" actId="14100"/>
        <pc:sldMkLst>
          <pc:docMk/>
          <pc:sldMk cId="1854593342" sldId="264"/>
        </pc:sldMkLst>
        <pc:spChg chg="mod">
          <ac:chgData name="Narasimha Ancha" userId="bc14f605db17d5c0" providerId="LiveId" clId="{A6A38F59-4112-4DD8-AA5F-35F42CFF619E}" dt="2023-08-27T18:42:51.777" v="1325" actId="14100"/>
          <ac:spMkLst>
            <pc:docMk/>
            <pc:sldMk cId="1854593342" sldId="264"/>
            <ac:spMk id="2" creationId="{01B17DC2-90DB-4D2E-A8A8-671F83F4282D}"/>
          </ac:spMkLst>
        </pc:spChg>
        <pc:spChg chg="mod">
          <ac:chgData name="Narasimha Ancha" userId="bc14f605db17d5c0" providerId="LiveId" clId="{A6A38F59-4112-4DD8-AA5F-35F42CFF619E}" dt="2023-08-27T17:03:02.893" v="94" actId="20577"/>
          <ac:spMkLst>
            <pc:docMk/>
            <pc:sldMk cId="1854593342" sldId="264"/>
            <ac:spMk id="3" creationId="{D29B7873-B9EA-4B4E-B389-7971D6BD0D72}"/>
          </ac:spMkLst>
        </pc:spChg>
        <pc:picChg chg="del">
          <ac:chgData name="Narasimha Ancha" userId="bc14f605db17d5c0" providerId="LiveId" clId="{A6A38F59-4112-4DD8-AA5F-35F42CFF619E}" dt="2023-08-27T16:56:36.589" v="21" actId="478"/>
          <ac:picMkLst>
            <pc:docMk/>
            <pc:sldMk cId="1854593342" sldId="264"/>
            <ac:picMk id="5" creationId="{7A59AC62-EBBB-454D-824C-6554F97C478F}"/>
          </ac:picMkLst>
        </pc:picChg>
        <pc:picChg chg="add del mod">
          <ac:chgData name="Narasimha Ancha" userId="bc14f605db17d5c0" providerId="LiveId" clId="{A6A38F59-4112-4DD8-AA5F-35F42CFF619E}" dt="2023-08-27T17:02:47.334" v="83" actId="931"/>
          <ac:picMkLst>
            <pc:docMk/>
            <pc:sldMk cId="1854593342" sldId="264"/>
            <ac:picMk id="6" creationId="{E9A47113-86A3-4550-A75B-9E2928998335}"/>
          </ac:picMkLst>
        </pc:picChg>
      </pc:sldChg>
      <pc:sldChg chg="add del ord">
        <pc:chgData name="Narasimha Ancha" userId="bc14f605db17d5c0" providerId="LiveId" clId="{A6A38F59-4112-4DD8-AA5F-35F42CFF619E}" dt="2023-08-27T16:55:13.135" v="10" actId="47"/>
        <pc:sldMkLst>
          <pc:docMk/>
          <pc:sldMk cId="3341051533" sldId="264"/>
        </pc:sldMkLst>
      </pc:sldChg>
      <pc:sldChg chg="addSp delSp modSp add mod ord">
        <pc:chgData name="Narasimha Ancha" userId="bc14f605db17d5c0" providerId="LiveId" clId="{A6A38F59-4112-4DD8-AA5F-35F42CFF619E}" dt="2023-08-27T18:03:33.213" v="539" actId="1076"/>
        <pc:sldMkLst>
          <pc:docMk/>
          <pc:sldMk cId="1531091394" sldId="265"/>
        </pc:sldMkLst>
        <pc:spChg chg="del">
          <ac:chgData name="Narasimha Ancha" userId="bc14f605db17d5c0" providerId="LiveId" clId="{A6A38F59-4112-4DD8-AA5F-35F42CFF619E}" dt="2023-08-27T17:03:39.353" v="98" actId="478"/>
          <ac:spMkLst>
            <pc:docMk/>
            <pc:sldMk cId="1531091394" sldId="265"/>
            <ac:spMk id="2" creationId="{01B17DC2-90DB-4D2E-A8A8-671F83F4282D}"/>
          </ac:spMkLst>
        </pc:spChg>
        <pc:spChg chg="mod">
          <ac:chgData name="Narasimha Ancha" userId="bc14f605db17d5c0" providerId="LiveId" clId="{A6A38F59-4112-4DD8-AA5F-35F42CFF619E}" dt="2023-08-27T17:21:40.279" v="243" actId="14100"/>
          <ac:spMkLst>
            <pc:docMk/>
            <pc:sldMk cId="1531091394" sldId="265"/>
            <ac:spMk id="3" creationId="{D29B7873-B9EA-4B4E-B389-7971D6BD0D72}"/>
          </ac:spMkLst>
        </pc:spChg>
        <pc:spChg chg="add del mod">
          <ac:chgData name="Narasimha Ancha" userId="bc14f605db17d5c0" providerId="LiveId" clId="{A6A38F59-4112-4DD8-AA5F-35F42CFF619E}" dt="2023-08-27T18:01:28.844" v="518" actId="478"/>
          <ac:spMkLst>
            <pc:docMk/>
            <pc:sldMk cId="1531091394" sldId="265"/>
            <ac:spMk id="6" creationId="{61B8FA22-841E-4961-ACD0-04AA4320B547}"/>
          </ac:spMkLst>
        </pc:spChg>
        <pc:spChg chg="add del mod">
          <ac:chgData name="Narasimha Ancha" userId="bc14f605db17d5c0" providerId="LiveId" clId="{A6A38F59-4112-4DD8-AA5F-35F42CFF619E}" dt="2023-08-27T18:01:33.505" v="519" actId="478"/>
          <ac:spMkLst>
            <pc:docMk/>
            <pc:sldMk cId="1531091394" sldId="265"/>
            <ac:spMk id="12" creationId="{0775609A-F903-4315-AE1B-6F99CD479FB3}"/>
          </ac:spMkLst>
        </pc:spChg>
        <pc:graphicFrameChg chg="add del mod">
          <ac:chgData name="Narasimha Ancha" userId="bc14f605db17d5c0" providerId="LiveId" clId="{A6A38F59-4112-4DD8-AA5F-35F42CFF619E}" dt="2023-08-27T17:25:21.377" v="270" actId="478"/>
          <ac:graphicFrameMkLst>
            <pc:docMk/>
            <pc:sldMk cId="1531091394" sldId="265"/>
            <ac:graphicFrameMk id="7" creationId="{30625EB1-4FEA-4CED-9626-7429E05FAB9E}"/>
          </ac:graphicFrameMkLst>
        </pc:graphicFrameChg>
        <pc:graphicFrameChg chg="add del mod">
          <ac:chgData name="Narasimha Ancha" userId="bc14f605db17d5c0" providerId="LiveId" clId="{A6A38F59-4112-4DD8-AA5F-35F42CFF619E}" dt="2023-08-27T18:01:36.071" v="520" actId="478"/>
          <ac:graphicFrameMkLst>
            <pc:docMk/>
            <pc:sldMk cId="1531091394" sldId="265"/>
            <ac:graphicFrameMk id="10" creationId="{30625EB1-4FEA-4CED-9626-7429E05FAB9E}"/>
          </ac:graphicFrameMkLst>
        </pc:graphicFrameChg>
        <pc:picChg chg="add del mod">
          <ac:chgData name="Narasimha Ancha" userId="bc14f605db17d5c0" providerId="LiveId" clId="{A6A38F59-4112-4DD8-AA5F-35F42CFF619E}" dt="2023-08-27T17:18:25.145" v="227" actId="478"/>
          <ac:picMkLst>
            <pc:docMk/>
            <pc:sldMk cId="1531091394" sldId="265"/>
            <ac:picMk id="5" creationId="{DB4E6635-5540-4BF4-A9C7-2CBC8ADCFD06}"/>
          </ac:picMkLst>
        </pc:picChg>
        <pc:picChg chg="add mod">
          <ac:chgData name="Narasimha Ancha" userId="bc14f605db17d5c0" providerId="LiveId" clId="{A6A38F59-4112-4DD8-AA5F-35F42CFF619E}" dt="2023-08-27T18:03:33.213" v="539" actId="1076"/>
          <ac:picMkLst>
            <pc:docMk/>
            <pc:sldMk cId="1531091394" sldId="265"/>
            <ac:picMk id="9" creationId="{389837FA-0841-45CD-84B7-B09094B2E417}"/>
          </ac:picMkLst>
        </pc:picChg>
      </pc:sldChg>
      <pc:sldChg chg="modSp add mod ord">
        <pc:chgData name="Narasimha Ancha" userId="bc14f605db17d5c0" providerId="LiveId" clId="{A6A38F59-4112-4DD8-AA5F-35F42CFF619E}" dt="2023-08-27T18:42:44.476" v="1324" actId="14100"/>
        <pc:sldMkLst>
          <pc:docMk/>
          <pc:sldMk cId="2340112016" sldId="266"/>
        </pc:sldMkLst>
        <pc:spChg chg="mod">
          <ac:chgData name="Narasimha Ancha" userId="bc14f605db17d5c0" providerId="LiveId" clId="{A6A38F59-4112-4DD8-AA5F-35F42CFF619E}" dt="2023-08-27T18:42:44.476" v="1324" actId="14100"/>
          <ac:spMkLst>
            <pc:docMk/>
            <pc:sldMk cId="2340112016" sldId="266"/>
            <ac:spMk id="2" creationId="{01B17DC2-90DB-4D2E-A8A8-671F83F4282D}"/>
          </ac:spMkLst>
        </pc:spChg>
        <pc:spChg chg="mod">
          <ac:chgData name="Narasimha Ancha" userId="bc14f605db17d5c0" providerId="LiveId" clId="{A6A38F59-4112-4DD8-AA5F-35F42CFF619E}" dt="2023-08-27T17:16:21.684" v="218" actId="20577"/>
          <ac:spMkLst>
            <pc:docMk/>
            <pc:sldMk cId="2340112016" sldId="266"/>
            <ac:spMk id="3" creationId="{D29B7873-B9EA-4B4E-B389-7971D6BD0D72}"/>
          </ac:spMkLst>
        </pc:spChg>
      </pc:sldChg>
      <pc:sldChg chg="addSp delSp modSp add mod ord">
        <pc:chgData name="Narasimha Ancha" userId="bc14f605db17d5c0" providerId="LiveId" clId="{A6A38F59-4112-4DD8-AA5F-35F42CFF619E}" dt="2023-08-27T18:03:38.120" v="540" actId="1076"/>
        <pc:sldMkLst>
          <pc:docMk/>
          <pc:sldMk cId="922468260" sldId="267"/>
        </pc:sldMkLst>
        <pc:spChg chg="del mod">
          <ac:chgData name="Narasimha Ancha" userId="bc14f605db17d5c0" providerId="LiveId" clId="{A6A38F59-4112-4DD8-AA5F-35F42CFF619E}" dt="2023-08-27T18:03:19.151" v="537" actId="478"/>
          <ac:spMkLst>
            <pc:docMk/>
            <pc:sldMk cId="922468260" sldId="267"/>
            <ac:spMk id="6" creationId="{61B8FA22-841E-4961-ACD0-04AA4320B547}"/>
          </ac:spMkLst>
        </pc:spChg>
        <pc:spChg chg="add del mod">
          <ac:chgData name="Narasimha Ancha" userId="bc14f605db17d5c0" providerId="LiveId" clId="{A6A38F59-4112-4DD8-AA5F-35F42CFF619E}" dt="2023-08-27T18:03:22.163" v="538" actId="478"/>
          <ac:spMkLst>
            <pc:docMk/>
            <pc:sldMk cId="922468260" sldId="267"/>
            <ac:spMk id="11" creationId="{5F21723A-1999-43D1-BC31-C614A2CE904E}"/>
          </ac:spMkLst>
        </pc:spChg>
        <pc:graphicFrameChg chg="del">
          <ac:chgData name="Narasimha Ancha" userId="bc14f605db17d5c0" providerId="LiveId" clId="{A6A38F59-4112-4DD8-AA5F-35F42CFF619E}" dt="2023-08-27T17:19:09.946" v="231" actId="478"/>
          <ac:graphicFrameMkLst>
            <pc:docMk/>
            <pc:sldMk cId="922468260" sldId="267"/>
            <ac:graphicFrameMk id="7" creationId="{30625EB1-4FEA-4CED-9626-7429E05FAB9E}"/>
          </ac:graphicFrameMkLst>
        </pc:graphicFrameChg>
        <pc:graphicFrameChg chg="add mod">
          <ac:chgData name="Narasimha Ancha" userId="bc14f605db17d5c0" providerId="LiveId" clId="{A6A38F59-4112-4DD8-AA5F-35F42CFF619E}" dt="2023-08-27T17:22:47.435" v="255"/>
          <ac:graphicFrameMkLst>
            <pc:docMk/>
            <pc:sldMk cId="922468260" sldId="267"/>
            <ac:graphicFrameMk id="8" creationId="{CC0C82BC-69DB-44B9-B625-B43C7B81A5F5}"/>
          </ac:graphicFrameMkLst>
        </pc:graphicFrameChg>
        <pc:graphicFrameChg chg="add del mod">
          <ac:chgData name="Narasimha Ancha" userId="bc14f605db17d5c0" providerId="LiveId" clId="{A6A38F59-4112-4DD8-AA5F-35F42CFF619E}" dt="2023-08-27T18:03:14.465" v="535" actId="478"/>
          <ac:graphicFrameMkLst>
            <pc:docMk/>
            <pc:sldMk cId="922468260" sldId="267"/>
            <ac:graphicFrameMk id="9" creationId="{CC0C82BC-69DB-44B9-B625-B43C7B81A5F5}"/>
          </ac:graphicFrameMkLst>
        </pc:graphicFrameChg>
        <pc:picChg chg="add mod">
          <ac:chgData name="Narasimha Ancha" userId="bc14f605db17d5c0" providerId="LiveId" clId="{A6A38F59-4112-4DD8-AA5F-35F42CFF619E}" dt="2023-08-27T18:03:38.120" v="540" actId="1076"/>
          <ac:picMkLst>
            <pc:docMk/>
            <pc:sldMk cId="922468260" sldId="267"/>
            <ac:picMk id="4" creationId="{A433C727-B2FB-4077-83AF-3BFFDD3214C5}"/>
          </ac:picMkLst>
        </pc:picChg>
        <pc:picChg chg="del">
          <ac:chgData name="Narasimha Ancha" userId="bc14f605db17d5c0" providerId="LiveId" clId="{A6A38F59-4112-4DD8-AA5F-35F42CFF619E}" dt="2023-08-27T17:18:05.763" v="225" actId="478"/>
          <ac:picMkLst>
            <pc:docMk/>
            <pc:sldMk cId="922468260" sldId="267"/>
            <ac:picMk id="5" creationId="{DB4E6635-5540-4BF4-A9C7-2CBC8ADCFD06}"/>
          </ac:picMkLst>
        </pc:picChg>
      </pc:sldChg>
      <pc:sldChg chg="addSp modSp add mod ord">
        <pc:chgData name="Narasimha Ancha" userId="bc14f605db17d5c0" providerId="LiveId" clId="{A6A38F59-4112-4DD8-AA5F-35F42CFF619E}" dt="2023-08-27T17:54:17.761" v="477" actId="1076"/>
        <pc:sldMkLst>
          <pc:docMk/>
          <pc:sldMk cId="960386891" sldId="268"/>
        </pc:sldMkLst>
        <pc:spChg chg="mod">
          <ac:chgData name="Narasimha Ancha" userId="bc14f605db17d5c0" providerId="LiveId" clId="{A6A38F59-4112-4DD8-AA5F-35F42CFF619E}" dt="2023-08-27T17:47:45.626" v="310" actId="1076"/>
          <ac:spMkLst>
            <pc:docMk/>
            <pc:sldMk cId="960386891" sldId="268"/>
            <ac:spMk id="2" creationId="{01B17DC2-90DB-4D2E-A8A8-671F83F4282D}"/>
          </ac:spMkLst>
        </pc:spChg>
        <pc:spChg chg="mod">
          <ac:chgData name="Narasimha Ancha" userId="bc14f605db17d5c0" providerId="LiveId" clId="{A6A38F59-4112-4DD8-AA5F-35F42CFF619E}" dt="2023-08-27T17:52:55.367" v="468" actId="14100"/>
          <ac:spMkLst>
            <pc:docMk/>
            <pc:sldMk cId="960386891" sldId="268"/>
            <ac:spMk id="3" creationId="{D29B7873-B9EA-4B4E-B389-7971D6BD0D72}"/>
          </ac:spMkLst>
        </pc:spChg>
        <pc:picChg chg="add mod">
          <ac:chgData name="Narasimha Ancha" userId="bc14f605db17d5c0" providerId="LiveId" clId="{A6A38F59-4112-4DD8-AA5F-35F42CFF619E}" dt="2023-08-27T17:54:17.761" v="477" actId="1076"/>
          <ac:picMkLst>
            <pc:docMk/>
            <pc:sldMk cId="960386891" sldId="268"/>
            <ac:picMk id="5" creationId="{9B46714D-15CB-4A79-98EB-DC2E0DDF400D}"/>
          </ac:picMkLst>
        </pc:picChg>
      </pc:sldChg>
      <pc:sldChg chg="addSp delSp modSp add mod ord">
        <pc:chgData name="Narasimha Ancha" userId="bc14f605db17d5c0" providerId="LiveId" clId="{A6A38F59-4112-4DD8-AA5F-35F42CFF619E}" dt="2023-09-05T15:53:19.100" v="6681" actId="2084"/>
        <pc:sldMkLst>
          <pc:docMk/>
          <pc:sldMk cId="1421599189" sldId="269"/>
        </pc:sldMkLst>
        <pc:spChg chg="del">
          <ac:chgData name="Narasimha Ancha" userId="bc14f605db17d5c0" providerId="LiveId" clId="{A6A38F59-4112-4DD8-AA5F-35F42CFF619E}" dt="2023-08-27T17:58:18.266" v="509" actId="478"/>
          <ac:spMkLst>
            <pc:docMk/>
            <pc:sldMk cId="1421599189" sldId="269"/>
            <ac:spMk id="2" creationId="{01B17DC2-90DB-4D2E-A8A8-671F83F4282D}"/>
          </ac:spMkLst>
        </pc:spChg>
        <pc:spChg chg="del">
          <ac:chgData name="Narasimha Ancha" userId="bc14f605db17d5c0" providerId="LiveId" clId="{A6A38F59-4112-4DD8-AA5F-35F42CFF619E}" dt="2023-08-27T17:58:51.898" v="513"/>
          <ac:spMkLst>
            <pc:docMk/>
            <pc:sldMk cId="1421599189" sldId="269"/>
            <ac:spMk id="3" creationId="{D29B7873-B9EA-4B4E-B389-7971D6BD0D72}"/>
          </ac:spMkLst>
        </pc:spChg>
        <pc:spChg chg="add mod">
          <ac:chgData name="Narasimha Ancha" userId="bc14f605db17d5c0" providerId="LiveId" clId="{A6A38F59-4112-4DD8-AA5F-35F42CFF619E}" dt="2023-08-27T17:58:35.639" v="511" actId="1076"/>
          <ac:spMkLst>
            <pc:docMk/>
            <pc:sldMk cId="1421599189" sldId="269"/>
            <ac:spMk id="4" creationId="{AE0D1196-60CE-49A7-81CC-E9771C208A6A}"/>
          </ac:spMkLst>
        </pc:spChg>
        <pc:graphicFrameChg chg="add mod">
          <ac:chgData name="Narasimha Ancha" userId="bc14f605db17d5c0" providerId="LiveId" clId="{A6A38F59-4112-4DD8-AA5F-35F42CFF619E}" dt="2023-09-05T15:53:19.100" v="6681" actId="2084"/>
          <ac:graphicFrameMkLst>
            <pc:docMk/>
            <pc:sldMk cId="1421599189" sldId="269"/>
            <ac:graphicFrameMk id="5" creationId="{018DAEF0-C335-4802-BA9B-937C9C891A6D}"/>
          </ac:graphicFrameMkLst>
        </pc:graphicFrameChg>
      </pc:sldChg>
      <pc:sldChg chg="addSp delSp modSp add mod ord">
        <pc:chgData name="Narasimha Ancha" userId="bc14f605db17d5c0" providerId="LiveId" clId="{A6A38F59-4112-4DD8-AA5F-35F42CFF619E}" dt="2023-09-05T15:53:37.741" v="6683" actId="2084"/>
        <pc:sldMkLst>
          <pc:docMk/>
          <pc:sldMk cId="4238246213" sldId="270"/>
        </pc:sldMkLst>
        <pc:spChg chg="add del mod">
          <ac:chgData name="Narasimha Ancha" userId="bc14f605db17d5c0" providerId="LiveId" clId="{A6A38F59-4112-4DD8-AA5F-35F42CFF619E}" dt="2023-08-27T18:02:32.506" v="527"/>
          <ac:spMkLst>
            <pc:docMk/>
            <pc:sldMk cId="4238246213" sldId="270"/>
            <ac:spMk id="3" creationId="{879707D9-C058-4781-AC66-D59213571128}"/>
          </ac:spMkLst>
        </pc:spChg>
        <pc:graphicFrameChg chg="del">
          <ac:chgData name="Narasimha Ancha" userId="bc14f605db17d5c0" providerId="LiveId" clId="{A6A38F59-4112-4DD8-AA5F-35F42CFF619E}" dt="2023-08-27T18:02:02.470" v="525" actId="478"/>
          <ac:graphicFrameMkLst>
            <pc:docMk/>
            <pc:sldMk cId="4238246213" sldId="270"/>
            <ac:graphicFrameMk id="7" creationId="{71833467-8667-481E-B8FE-DEA8D9003824}"/>
          </ac:graphicFrameMkLst>
        </pc:graphicFrameChg>
        <pc:graphicFrameChg chg="del">
          <ac:chgData name="Narasimha Ancha" userId="bc14f605db17d5c0" providerId="LiveId" clId="{A6A38F59-4112-4DD8-AA5F-35F42CFF619E}" dt="2023-08-27T18:02:00.247" v="524" actId="478"/>
          <ac:graphicFrameMkLst>
            <pc:docMk/>
            <pc:sldMk cId="4238246213" sldId="270"/>
            <ac:graphicFrameMk id="8" creationId="{A46E83E0-AD22-4C35-839F-03267E75807A}"/>
          </ac:graphicFrameMkLst>
        </pc:graphicFrameChg>
        <pc:graphicFrameChg chg="add mod">
          <ac:chgData name="Narasimha Ancha" userId="bc14f605db17d5c0" providerId="LiveId" clId="{A6A38F59-4112-4DD8-AA5F-35F42CFF619E}" dt="2023-09-05T15:53:37.741" v="6683" actId="2084"/>
          <ac:graphicFrameMkLst>
            <pc:docMk/>
            <pc:sldMk cId="4238246213" sldId="270"/>
            <ac:graphicFrameMk id="9" creationId="{30625EB1-4FEA-4CED-9626-7429E05FAB9E}"/>
          </ac:graphicFrameMkLst>
        </pc:graphicFrameChg>
      </pc:sldChg>
      <pc:sldChg chg="addSp delSp modSp add mod ord">
        <pc:chgData name="Narasimha Ancha" userId="bc14f605db17d5c0" providerId="LiveId" clId="{A6A38F59-4112-4DD8-AA5F-35F42CFF619E}" dt="2023-09-05T15:53:26.758" v="6682" actId="2084"/>
        <pc:sldMkLst>
          <pc:docMk/>
          <pc:sldMk cId="2153250168" sldId="271"/>
        </pc:sldMkLst>
        <pc:spChg chg="add del mod">
          <ac:chgData name="Narasimha Ancha" userId="bc14f605db17d5c0" providerId="LiveId" clId="{A6A38F59-4112-4DD8-AA5F-35F42CFF619E}" dt="2023-08-27T18:04:26.211" v="543"/>
          <ac:spMkLst>
            <pc:docMk/>
            <pc:sldMk cId="2153250168" sldId="271"/>
            <ac:spMk id="3" creationId="{684F1362-3A24-4D60-95EE-4B964E8FFDBA}"/>
          </ac:spMkLst>
        </pc:spChg>
        <pc:graphicFrameChg chg="add mod">
          <ac:chgData name="Narasimha Ancha" userId="bc14f605db17d5c0" providerId="LiveId" clId="{A6A38F59-4112-4DD8-AA5F-35F42CFF619E}" dt="2023-09-05T15:53:26.758" v="6682" actId="2084"/>
          <ac:graphicFrameMkLst>
            <pc:docMk/>
            <pc:sldMk cId="2153250168" sldId="271"/>
            <ac:graphicFrameMk id="6" creationId="{CC0C82BC-69DB-44B9-B625-B43C7B81A5F5}"/>
          </ac:graphicFrameMkLst>
        </pc:graphicFrameChg>
        <pc:graphicFrameChg chg="del">
          <ac:chgData name="Narasimha Ancha" userId="bc14f605db17d5c0" providerId="LiveId" clId="{A6A38F59-4112-4DD8-AA5F-35F42CFF619E}" dt="2023-08-27T18:03:49.634" v="541" actId="478"/>
          <ac:graphicFrameMkLst>
            <pc:docMk/>
            <pc:sldMk cId="2153250168" sldId="271"/>
            <ac:graphicFrameMk id="9" creationId="{30625EB1-4FEA-4CED-9626-7429E05FAB9E}"/>
          </ac:graphicFrameMkLst>
        </pc:graphicFrameChg>
      </pc:sldChg>
      <pc:sldChg chg="addSp delSp modSp add mod ord">
        <pc:chgData name="Narasimha Ancha" userId="bc14f605db17d5c0" providerId="LiveId" clId="{A6A38F59-4112-4DD8-AA5F-35F42CFF619E}" dt="2023-08-27T18:17:55.168" v="967" actId="1076"/>
        <pc:sldMkLst>
          <pc:docMk/>
          <pc:sldMk cId="4261576883" sldId="272"/>
        </pc:sldMkLst>
        <pc:spChg chg="mod">
          <ac:chgData name="Narasimha Ancha" userId="bc14f605db17d5c0" providerId="LiveId" clId="{A6A38F59-4112-4DD8-AA5F-35F42CFF619E}" dt="2023-08-27T18:07:58.702" v="581" actId="2711"/>
          <ac:spMkLst>
            <pc:docMk/>
            <pc:sldMk cId="4261576883" sldId="272"/>
            <ac:spMk id="2" creationId="{01B17DC2-90DB-4D2E-A8A8-671F83F4282D}"/>
          </ac:spMkLst>
        </pc:spChg>
        <pc:spChg chg="mod">
          <ac:chgData name="Narasimha Ancha" userId="bc14f605db17d5c0" providerId="LiveId" clId="{A6A38F59-4112-4DD8-AA5F-35F42CFF619E}" dt="2023-08-27T18:15:14.263" v="955" actId="20577"/>
          <ac:spMkLst>
            <pc:docMk/>
            <pc:sldMk cId="4261576883" sldId="272"/>
            <ac:spMk id="3" creationId="{D29B7873-B9EA-4B4E-B389-7971D6BD0D72}"/>
          </ac:spMkLst>
        </pc:spChg>
        <pc:picChg chg="del">
          <ac:chgData name="Narasimha Ancha" userId="bc14f605db17d5c0" providerId="LiveId" clId="{A6A38F59-4112-4DD8-AA5F-35F42CFF619E}" dt="2023-08-27T18:08:14.014" v="582" actId="478"/>
          <ac:picMkLst>
            <pc:docMk/>
            <pc:sldMk cId="4261576883" sldId="272"/>
            <ac:picMk id="5" creationId="{9B46714D-15CB-4A79-98EB-DC2E0DDF400D}"/>
          </ac:picMkLst>
        </pc:picChg>
        <pc:picChg chg="add mod">
          <ac:chgData name="Narasimha Ancha" userId="bc14f605db17d5c0" providerId="LiveId" clId="{A6A38F59-4112-4DD8-AA5F-35F42CFF619E}" dt="2023-08-27T18:17:55.168" v="967" actId="1076"/>
          <ac:picMkLst>
            <pc:docMk/>
            <pc:sldMk cId="4261576883" sldId="272"/>
            <ac:picMk id="6" creationId="{D49821DE-97F5-4EE0-9CA1-42B72EF83E84}"/>
          </ac:picMkLst>
        </pc:picChg>
      </pc:sldChg>
      <pc:sldChg chg="addSp delSp modSp add mod ord">
        <pc:chgData name="Narasimha Ancha" userId="bc14f605db17d5c0" providerId="LiveId" clId="{A6A38F59-4112-4DD8-AA5F-35F42CFF619E}" dt="2023-09-05T15:53:06.756" v="6680" actId="1076"/>
        <pc:sldMkLst>
          <pc:docMk/>
          <pc:sldMk cId="2316810493" sldId="273"/>
        </pc:sldMkLst>
        <pc:spChg chg="add del mod">
          <ac:chgData name="Narasimha Ancha" userId="bc14f605db17d5c0" providerId="LiveId" clId="{A6A38F59-4112-4DD8-AA5F-35F42CFF619E}" dt="2023-08-27T18:18:53.546" v="974" actId="478"/>
          <ac:spMkLst>
            <pc:docMk/>
            <pc:sldMk cId="2316810493" sldId="273"/>
            <ac:spMk id="3" creationId="{A84ED1F9-ED95-40DC-AB06-58A06AA4939F}"/>
          </ac:spMkLst>
        </pc:spChg>
        <pc:graphicFrameChg chg="del">
          <ac:chgData name="Narasimha Ancha" userId="bc14f605db17d5c0" providerId="LiveId" clId="{A6A38F59-4112-4DD8-AA5F-35F42CFF619E}" dt="2023-08-27T18:18:19.755" v="971" actId="478"/>
          <ac:graphicFrameMkLst>
            <pc:docMk/>
            <pc:sldMk cId="2316810493" sldId="273"/>
            <ac:graphicFrameMk id="5" creationId="{018DAEF0-C335-4802-BA9B-937C9C891A6D}"/>
          </ac:graphicFrameMkLst>
        </pc:graphicFrameChg>
        <pc:graphicFrameChg chg="mod">
          <ac:chgData name="Narasimha Ancha" userId="bc14f605db17d5c0" providerId="LiveId" clId="{A6A38F59-4112-4DD8-AA5F-35F42CFF619E}" dt="2023-09-05T15:53:06.756" v="6680" actId="1076"/>
          <ac:graphicFrameMkLst>
            <pc:docMk/>
            <pc:sldMk cId="2316810493" sldId="273"/>
            <ac:graphicFrameMk id="5" creationId="{78E3B022-0AD3-40A0-9BA9-F0F88054BBC3}"/>
          </ac:graphicFrameMkLst>
        </pc:graphicFrameChg>
        <pc:graphicFrameChg chg="add mod">
          <ac:chgData name="Narasimha Ancha" userId="bc14f605db17d5c0" providerId="LiveId" clId="{A6A38F59-4112-4DD8-AA5F-35F42CFF619E}" dt="2023-08-27T18:19:17.926" v="978" actId="1076"/>
          <ac:graphicFrameMkLst>
            <pc:docMk/>
            <pc:sldMk cId="2316810493" sldId="273"/>
            <ac:graphicFrameMk id="6" creationId="{463FBC93-11C1-433D-A712-3A54BB11FF3A}"/>
          </ac:graphicFrameMkLst>
        </pc:graphicFrameChg>
      </pc:sldChg>
      <pc:sldChg chg="addSp delSp modSp add mod ord">
        <pc:chgData name="Narasimha Ancha" userId="bc14f605db17d5c0" providerId="LiveId" clId="{A6A38F59-4112-4DD8-AA5F-35F42CFF619E}" dt="2023-08-27T18:47:24.196" v="1504" actId="20577"/>
        <pc:sldMkLst>
          <pc:docMk/>
          <pc:sldMk cId="3070696248" sldId="274"/>
        </pc:sldMkLst>
        <pc:spChg chg="mod">
          <ac:chgData name="Narasimha Ancha" userId="bc14f605db17d5c0" providerId="LiveId" clId="{A6A38F59-4112-4DD8-AA5F-35F42CFF619E}" dt="2023-08-27T18:47:24.196" v="1504" actId="20577"/>
          <ac:spMkLst>
            <pc:docMk/>
            <pc:sldMk cId="3070696248" sldId="274"/>
            <ac:spMk id="2" creationId="{01B17DC2-90DB-4D2E-A8A8-671F83F4282D}"/>
          </ac:spMkLst>
        </pc:spChg>
        <pc:spChg chg="mod">
          <ac:chgData name="Narasimha Ancha" userId="bc14f605db17d5c0" providerId="LiveId" clId="{A6A38F59-4112-4DD8-AA5F-35F42CFF619E}" dt="2023-08-27T18:29:47.722" v="1268" actId="14100"/>
          <ac:spMkLst>
            <pc:docMk/>
            <pc:sldMk cId="3070696248" sldId="274"/>
            <ac:spMk id="3" creationId="{D29B7873-B9EA-4B4E-B389-7971D6BD0D72}"/>
          </ac:spMkLst>
        </pc:spChg>
        <pc:picChg chg="add mod">
          <ac:chgData name="Narasimha Ancha" userId="bc14f605db17d5c0" providerId="LiveId" clId="{A6A38F59-4112-4DD8-AA5F-35F42CFF619E}" dt="2023-08-27T18:32:06.258" v="1270" actId="1076"/>
          <ac:picMkLst>
            <pc:docMk/>
            <pc:sldMk cId="3070696248" sldId="274"/>
            <ac:picMk id="5" creationId="{FBB6D095-30BD-4682-8238-00277CCC18CA}"/>
          </ac:picMkLst>
        </pc:picChg>
        <pc:picChg chg="del">
          <ac:chgData name="Narasimha Ancha" userId="bc14f605db17d5c0" providerId="LiveId" clId="{A6A38F59-4112-4DD8-AA5F-35F42CFF619E}" dt="2023-08-27T18:21:50.955" v="994" actId="478"/>
          <ac:picMkLst>
            <pc:docMk/>
            <pc:sldMk cId="3070696248" sldId="274"/>
            <ac:picMk id="6" creationId="{D49821DE-97F5-4EE0-9CA1-42B72EF83E84}"/>
          </ac:picMkLst>
        </pc:picChg>
      </pc:sldChg>
      <pc:sldChg chg="addSp delSp modSp add mod ord">
        <pc:chgData name="Narasimha Ancha" userId="bc14f605db17d5c0" providerId="LiveId" clId="{A6A38F59-4112-4DD8-AA5F-35F42CFF619E}" dt="2023-08-27T18:39:18.831" v="1313" actId="14100"/>
        <pc:sldMkLst>
          <pc:docMk/>
          <pc:sldMk cId="1023897716" sldId="275"/>
        </pc:sldMkLst>
        <pc:spChg chg="mod">
          <ac:chgData name="Narasimha Ancha" userId="bc14f605db17d5c0" providerId="LiveId" clId="{A6A38F59-4112-4DD8-AA5F-35F42CFF619E}" dt="2023-08-27T18:34:06.098" v="1292" actId="20577"/>
          <ac:spMkLst>
            <pc:docMk/>
            <pc:sldMk cId="1023897716" sldId="275"/>
            <ac:spMk id="3" creationId="{556C08A5-D8B7-4A75-96D8-5C4A46637F69}"/>
          </ac:spMkLst>
        </pc:spChg>
        <pc:picChg chg="add mod">
          <ac:chgData name="Narasimha Ancha" userId="bc14f605db17d5c0" providerId="LiveId" clId="{A6A38F59-4112-4DD8-AA5F-35F42CFF619E}" dt="2023-08-27T18:39:09.244" v="1311" actId="14100"/>
          <ac:picMkLst>
            <pc:docMk/>
            <pc:sldMk cId="1023897716" sldId="275"/>
            <ac:picMk id="4" creationId="{9E8EC6A0-63F1-49E0-BCE2-257A6B039E8F}"/>
          </ac:picMkLst>
        </pc:picChg>
        <pc:picChg chg="del">
          <ac:chgData name="Narasimha Ancha" userId="bc14f605db17d5c0" providerId="LiveId" clId="{A6A38F59-4112-4DD8-AA5F-35F42CFF619E}" dt="2023-08-27T18:32:34.808" v="1274" actId="478"/>
          <ac:picMkLst>
            <pc:docMk/>
            <pc:sldMk cId="1023897716" sldId="275"/>
            <ac:picMk id="5" creationId="{80E881EF-C09A-40F1-853B-8AEDD0BD6334}"/>
          </ac:picMkLst>
        </pc:picChg>
        <pc:picChg chg="del">
          <ac:chgData name="Narasimha Ancha" userId="bc14f605db17d5c0" providerId="LiveId" clId="{A6A38F59-4112-4DD8-AA5F-35F42CFF619E}" dt="2023-08-27T18:33:26.819" v="1277" actId="478"/>
          <ac:picMkLst>
            <pc:docMk/>
            <pc:sldMk cId="1023897716" sldId="275"/>
            <ac:picMk id="7" creationId="{FFB4C79E-DA9D-4C72-A6CB-12764A8C9CD5}"/>
          </ac:picMkLst>
        </pc:picChg>
        <pc:picChg chg="add mod">
          <ac:chgData name="Narasimha Ancha" userId="bc14f605db17d5c0" providerId="LiveId" clId="{A6A38F59-4112-4DD8-AA5F-35F42CFF619E}" dt="2023-08-27T18:39:18.831" v="1313" actId="14100"/>
          <ac:picMkLst>
            <pc:docMk/>
            <pc:sldMk cId="1023897716" sldId="275"/>
            <ac:picMk id="8" creationId="{FA9B86F6-C7BE-435D-8507-F8746A46746A}"/>
          </ac:picMkLst>
        </pc:picChg>
        <pc:picChg chg="del mod">
          <ac:chgData name="Narasimha Ancha" userId="bc14f605db17d5c0" providerId="LiveId" clId="{A6A38F59-4112-4DD8-AA5F-35F42CFF619E}" dt="2023-08-27T18:33:28.681" v="1279" actId="478"/>
          <ac:picMkLst>
            <pc:docMk/>
            <pc:sldMk cId="1023897716" sldId="275"/>
            <ac:picMk id="9" creationId="{A374EAFA-D62B-4594-88FE-4E01D7F7FCB3}"/>
          </ac:picMkLst>
        </pc:picChg>
      </pc:sldChg>
      <pc:sldChg chg="modSp add mod ord">
        <pc:chgData name="Narasimha Ancha" userId="bc14f605db17d5c0" providerId="LiveId" clId="{A6A38F59-4112-4DD8-AA5F-35F42CFF619E}" dt="2023-08-27T18:47:28.506" v="1506" actId="20577"/>
        <pc:sldMkLst>
          <pc:docMk/>
          <pc:sldMk cId="3901183421" sldId="276"/>
        </pc:sldMkLst>
        <pc:spChg chg="mod">
          <ac:chgData name="Narasimha Ancha" userId="bc14f605db17d5c0" providerId="LiveId" clId="{A6A38F59-4112-4DD8-AA5F-35F42CFF619E}" dt="2023-08-27T18:47:28.506" v="1506" actId="20577"/>
          <ac:spMkLst>
            <pc:docMk/>
            <pc:sldMk cId="3901183421" sldId="276"/>
            <ac:spMk id="2" creationId="{01B17DC2-90DB-4D2E-A8A8-671F83F4282D}"/>
          </ac:spMkLst>
        </pc:spChg>
        <pc:spChg chg="mod">
          <ac:chgData name="Narasimha Ancha" userId="bc14f605db17d5c0" providerId="LiveId" clId="{A6A38F59-4112-4DD8-AA5F-35F42CFF619E}" dt="2023-08-27T18:47:09.497" v="1502" actId="20577"/>
          <ac:spMkLst>
            <pc:docMk/>
            <pc:sldMk cId="3901183421" sldId="276"/>
            <ac:spMk id="3" creationId="{D29B7873-B9EA-4B4E-B389-7971D6BD0D72}"/>
          </ac:spMkLst>
        </pc:spChg>
      </pc:sldChg>
      <pc:sldChg chg="modSp mod">
        <pc:chgData name="Narasimha Ancha" userId="bc14f605db17d5c0" providerId="LiveId" clId="{A6A38F59-4112-4DD8-AA5F-35F42CFF619E}" dt="2023-09-05T21:54:43.571" v="11358" actId="20577"/>
        <pc:sldMkLst>
          <pc:docMk/>
          <pc:sldMk cId="538342536" sldId="278"/>
        </pc:sldMkLst>
        <pc:spChg chg="mod">
          <ac:chgData name="Narasimha Ancha" userId="bc14f605db17d5c0" providerId="LiveId" clId="{A6A38F59-4112-4DD8-AA5F-35F42CFF619E}" dt="2023-09-05T21:54:43.571" v="11358" actId="20577"/>
          <ac:spMkLst>
            <pc:docMk/>
            <pc:sldMk cId="538342536" sldId="278"/>
            <ac:spMk id="3" creationId="{D29B7873-B9EA-4B4E-B389-7971D6BD0D72}"/>
          </ac:spMkLst>
        </pc:spChg>
      </pc:sldChg>
      <pc:sldChg chg="modSp">
        <pc:chgData name="Narasimha Ancha" userId="bc14f605db17d5c0" providerId="LiveId" clId="{A6A38F59-4112-4DD8-AA5F-35F42CFF619E}" dt="2023-09-05T15:52:46.529" v="6677" actId="2084"/>
        <pc:sldMkLst>
          <pc:docMk/>
          <pc:sldMk cId="3820897849" sldId="279"/>
        </pc:sldMkLst>
        <pc:graphicFrameChg chg="mod">
          <ac:chgData name="Narasimha Ancha" userId="bc14f605db17d5c0" providerId="LiveId" clId="{A6A38F59-4112-4DD8-AA5F-35F42CFF619E}" dt="2023-09-05T15:52:46.529" v="6677" actId="2084"/>
          <ac:graphicFrameMkLst>
            <pc:docMk/>
            <pc:sldMk cId="3820897849" sldId="279"/>
            <ac:graphicFrameMk id="11" creationId="{227D47F0-CA61-4442-BE6B-974D13B2BE38}"/>
          </ac:graphicFrameMkLst>
        </pc:graphicFrameChg>
      </pc:sldChg>
      <pc:sldChg chg="addSp modSp add mod">
        <pc:chgData name="Narasimha Ancha" userId="bc14f605db17d5c0" providerId="LiveId" clId="{A6A38F59-4112-4DD8-AA5F-35F42CFF619E}" dt="2023-09-04T20:08:28.534" v="3740" actId="14100"/>
        <pc:sldMkLst>
          <pc:docMk/>
          <pc:sldMk cId="3295573815" sldId="280"/>
        </pc:sldMkLst>
        <pc:spChg chg="mod">
          <ac:chgData name="Narasimha Ancha" userId="bc14f605db17d5c0" providerId="LiveId" clId="{A6A38F59-4112-4DD8-AA5F-35F42CFF619E}" dt="2023-09-03T12:14:34.234" v="2363" actId="1076"/>
          <ac:spMkLst>
            <pc:docMk/>
            <pc:sldMk cId="3295573815" sldId="280"/>
            <ac:spMk id="2" creationId="{01B17DC2-90DB-4D2E-A8A8-671F83F4282D}"/>
          </ac:spMkLst>
        </pc:spChg>
        <pc:spChg chg="mod">
          <ac:chgData name="Narasimha Ancha" userId="bc14f605db17d5c0" providerId="LiveId" clId="{A6A38F59-4112-4DD8-AA5F-35F42CFF619E}" dt="2023-09-04T20:08:28.534" v="3740" actId="14100"/>
          <ac:spMkLst>
            <pc:docMk/>
            <pc:sldMk cId="3295573815" sldId="280"/>
            <ac:spMk id="3" creationId="{D29B7873-B9EA-4B4E-B389-7971D6BD0D72}"/>
          </ac:spMkLst>
        </pc:spChg>
        <pc:spChg chg="mod">
          <ac:chgData name="Narasimha Ancha" userId="bc14f605db17d5c0" providerId="LiveId" clId="{A6A38F59-4112-4DD8-AA5F-35F42CFF619E}" dt="2023-09-03T12:14:41.122" v="2364" actId="1076"/>
          <ac:spMkLst>
            <pc:docMk/>
            <pc:sldMk cId="3295573815" sldId="280"/>
            <ac:spMk id="4" creationId="{3C445705-15BC-4B78-AF9B-1F0AB5E2DE42}"/>
          </ac:spMkLst>
        </pc:spChg>
        <pc:picChg chg="add mod">
          <ac:chgData name="Narasimha Ancha" userId="bc14f605db17d5c0" providerId="LiveId" clId="{A6A38F59-4112-4DD8-AA5F-35F42CFF619E}" dt="2023-09-03T12:17:36.622" v="2368" actId="1076"/>
          <ac:picMkLst>
            <pc:docMk/>
            <pc:sldMk cId="3295573815" sldId="280"/>
            <ac:picMk id="6" creationId="{DABA7B6B-9605-48C0-83EC-1780CB0D5101}"/>
          </ac:picMkLst>
        </pc:picChg>
      </pc:sldChg>
      <pc:sldChg chg="addSp delSp modSp new mod">
        <pc:chgData name="Narasimha Ancha" userId="bc14f605db17d5c0" providerId="LiveId" clId="{A6A38F59-4112-4DD8-AA5F-35F42CFF619E}" dt="2023-09-05T15:55:14.255" v="6696" actId="2084"/>
        <pc:sldMkLst>
          <pc:docMk/>
          <pc:sldMk cId="3747885971" sldId="281"/>
        </pc:sldMkLst>
        <pc:spChg chg="del">
          <ac:chgData name="Narasimha Ancha" userId="bc14f605db17d5c0" providerId="LiveId" clId="{A6A38F59-4112-4DD8-AA5F-35F42CFF619E}" dt="2023-09-03T12:18:52.472" v="2370" actId="478"/>
          <ac:spMkLst>
            <pc:docMk/>
            <pc:sldMk cId="3747885971" sldId="281"/>
            <ac:spMk id="2" creationId="{1EAA1338-96DB-46F1-BC48-4F03787D8091}"/>
          </ac:spMkLst>
        </pc:spChg>
        <pc:spChg chg="del mod">
          <ac:chgData name="Narasimha Ancha" userId="bc14f605db17d5c0" providerId="LiveId" clId="{A6A38F59-4112-4DD8-AA5F-35F42CFF619E}" dt="2023-09-03T12:44:43.380" v="2374"/>
          <ac:spMkLst>
            <pc:docMk/>
            <pc:sldMk cId="3747885971" sldId="281"/>
            <ac:spMk id="3" creationId="{C3FCBC93-0E8C-4E50-A973-A1321E668590}"/>
          </ac:spMkLst>
        </pc:spChg>
        <pc:spChg chg="add mod">
          <ac:chgData name="Narasimha Ancha" userId="bc14f605db17d5c0" providerId="LiveId" clId="{A6A38F59-4112-4DD8-AA5F-35F42CFF619E}" dt="2023-09-03T12:19:08.416" v="2371"/>
          <ac:spMkLst>
            <pc:docMk/>
            <pc:sldMk cId="3747885971" sldId="281"/>
            <ac:spMk id="4" creationId="{9CD259A6-B373-46C0-BA84-83A12B80DB95}"/>
          </ac:spMkLst>
        </pc:spChg>
        <pc:spChg chg="add del mod">
          <ac:chgData name="Narasimha Ancha" userId="bc14f605db17d5c0" providerId="LiveId" clId="{A6A38F59-4112-4DD8-AA5F-35F42CFF619E}" dt="2023-09-03T14:47:14.343" v="2380" actId="478"/>
          <ac:spMkLst>
            <pc:docMk/>
            <pc:sldMk cId="3747885971" sldId="281"/>
            <ac:spMk id="7" creationId="{D2EE4969-4AFB-478E-AFCF-2FE2D7707875}"/>
          </ac:spMkLst>
        </pc:spChg>
        <pc:graphicFrameChg chg="add del mod">
          <ac:chgData name="Narasimha Ancha" userId="bc14f605db17d5c0" providerId="LiveId" clId="{A6A38F59-4112-4DD8-AA5F-35F42CFF619E}" dt="2023-09-05T15:55:14.255" v="6696" actId="2084"/>
          <ac:graphicFrameMkLst>
            <pc:docMk/>
            <pc:sldMk cId="3747885971" sldId="281"/>
            <ac:graphicFrameMk id="5" creationId="{79AA955D-6C57-4E72-86FA-6F193371AD0D}"/>
          </ac:graphicFrameMkLst>
        </pc:graphicFrameChg>
      </pc:sldChg>
      <pc:sldChg chg="modSp add mod ord">
        <pc:chgData name="Narasimha Ancha" userId="bc14f605db17d5c0" providerId="LiveId" clId="{A6A38F59-4112-4DD8-AA5F-35F42CFF619E}" dt="2023-09-05T07:59:48.807" v="4992" actId="123"/>
        <pc:sldMkLst>
          <pc:docMk/>
          <pc:sldMk cId="1449762781" sldId="282"/>
        </pc:sldMkLst>
        <pc:spChg chg="mod">
          <ac:chgData name="Narasimha Ancha" userId="bc14f605db17d5c0" providerId="LiveId" clId="{A6A38F59-4112-4DD8-AA5F-35F42CFF619E}" dt="2023-09-03T16:50:23.211" v="3410" actId="14100"/>
          <ac:spMkLst>
            <pc:docMk/>
            <pc:sldMk cId="1449762781" sldId="282"/>
            <ac:spMk id="2" creationId="{01B17DC2-90DB-4D2E-A8A8-671F83F4282D}"/>
          </ac:spMkLst>
        </pc:spChg>
        <pc:spChg chg="mod">
          <ac:chgData name="Narasimha Ancha" userId="bc14f605db17d5c0" providerId="LiveId" clId="{A6A38F59-4112-4DD8-AA5F-35F42CFF619E}" dt="2023-09-05T07:59:48.807" v="4992" actId="123"/>
          <ac:spMkLst>
            <pc:docMk/>
            <pc:sldMk cId="1449762781" sldId="282"/>
            <ac:spMk id="3" creationId="{D29B7873-B9EA-4B4E-B389-7971D6BD0D72}"/>
          </ac:spMkLst>
        </pc:spChg>
        <pc:spChg chg="mod">
          <ac:chgData name="Narasimha Ancha" userId="bc14f605db17d5c0" providerId="LiveId" clId="{A6A38F59-4112-4DD8-AA5F-35F42CFF619E}" dt="2023-09-03T16:41:33.237" v="3346" actId="1076"/>
          <ac:spMkLst>
            <pc:docMk/>
            <pc:sldMk cId="1449762781" sldId="282"/>
            <ac:spMk id="4" creationId="{3C445705-15BC-4B78-AF9B-1F0AB5E2DE42}"/>
          </ac:spMkLst>
        </pc:spChg>
      </pc:sldChg>
      <pc:sldChg chg="addSp delSp modSp add mod ord">
        <pc:chgData name="Narasimha Ancha" userId="bc14f605db17d5c0" providerId="LiveId" clId="{A6A38F59-4112-4DD8-AA5F-35F42CFF619E}" dt="2023-09-04T20:09:21.208" v="3748" actId="14100"/>
        <pc:sldMkLst>
          <pc:docMk/>
          <pc:sldMk cId="2230547262" sldId="283"/>
        </pc:sldMkLst>
        <pc:spChg chg="mod">
          <ac:chgData name="Narasimha Ancha" userId="bc14f605db17d5c0" providerId="LiveId" clId="{A6A38F59-4112-4DD8-AA5F-35F42CFF619E}" dt="2023-09-04T20:08:54.615" v="3743" actId="1076"/>
          <ac:spMkLst>
            <pc:docMk/>
            <pc:sldMk cId="2230547262" sldId="283"/>
            <ac:spMk id="2" creationId="{01B17DC2-90DB-4D2E-A8A8-671F83F4282D}"/>
          </ac:spMkLst>
        </pc:spChg>
        <pc:spChg chg="mod">
          <ac:chgData name="Narasimha Ancha" userId="bc14f605db17d5c0" providerId="LiveId" clId="{A6A38F59-4112-4DD8-AA5F-35F42CFF619E}" dt="2023-09-04T20:09:07.181" v="3745" actId="14100"/>
          <ac:spMkLst>
            <pc:docMk/>
            <pc:sldMk cId="2230547262" sldId="283"/>
            <ac:spMk id="3" creationId="{D29B7873-B9EA-4B4E-B389-7971D6BD0D72}"/>
          </ac:spMkLst>
        </pc:spChg>
        <pc:picChg chg="del">
          <ac:chgData name="Narasimha Ancha" userId="bc14f605db17d5c0" providerId="LiveId" clId="{A6A38F59-4112-4DD8-AA5F-35F42CFF619E}" dt="2023-09-03T16:52:57.422" v="3428" actId="478"/>
          <ac:picMkLst>
            <pc:docMk/>
            <pc:sldMk cId="2230547262" sldId="283"/>
            <ac:picMk id="6" creationId="{DABA7B6B-9605-48C0-83EC-1780CB0D5101}"/>
          </ac:picMkLst>
        </pc:picChg>
        <pc:picChg chg="add mod">
          <ac:chgData name="Narasimha Ancha" userId="bc14f605db17d5c0" providerId="LiveId" clId="{A6A38F59-4112-4DD8-AA5F-35F42CFF619E}" dt="2023-09-04T20:09:21.208" v="3748" actId="14100"/>
          <ac:picMkLst>
            <pc:docMk/>
            <pc:sldMk cId="2230547262" sldId="283"/>
            <ac:picMk id="7" creationId="{15538899-AB0E-46B0-AD47-55B397312A36}"/>
          </ac:picMkLst>
        </pc:picChg>
      </pc:sldChg>
      <pc:sldChg chg="addSp delSp modSp add mod ord">
        <pc:chgData name="Narasimha Ancha" userId="bc14f605db17d5c0" providerId="LiveId" clId="{A6A38F59-4112-4DD8-AA5F-35F42CFF619E}" dt="2023-09-05T15:55:04.485" v="6695" actId="1076"/>
        <pc:sldMkLst>
          <pc:docMk/>
          <pc:sldMk cId="2607169837" sldId="284"/>
        </pc:sldMkLst>
        <pc:spChg chg="add del mod">
          <ac:chgData name="Narasimha Ancha" userId="bc14f605db17d5c0" providerId="LiveId" clId="{A6A38F59-4112-4DD8-AA5F-35F42CFF619E}" dt="2023-09-04T15:26:42.080" v="3456"/>
          <ac:spMkLst>
            <pc:docMk/>
            <pc:sldMk cId="2607169837" sldId="284"/>
            <ac:spMk id="3" creationId="{2EA4D7E7-C6F5-4ABB-AEAB-159BC658F9A2}"/>
          </ac:spMkLst>
        </pc:spChg>
        <pc:spChg chg="mod">
          <ac:chgData name="Narasimha Ancha" userId="bc14f605db17d5c0" providerId="LiveId" clId="{A6A38F59-4112-4DD8-AA5F-35F42CFF619E}" dt="2023-09-05T15:55:04.485" v="6695" actId="1076"/>
          <ac:spMkLst>
            <pc:docMk/>
            <pc:sldMk cId="2607169837" sldId="284"/>
            <ac:spMk id="4" creationId="{9CD259A6-B373-46C0-BA84-83A12B80DB95}"/>
          </ac:spMkLst>
        </pc:spChg>
        <pc:graphicFrameChg chg="del mod">
          <ac:chgData name="Narasimha Ancha" userId="bc14f605db17d5c0" providerId="LiveId" clId="{A6A38F59-4112-4DD8-AA5F-35F42CFF619E}" dt="2023-09-04T15:07:40.262" v="3453" actId="478"/>
          <ac:graphicFrameMkLst>
            <pc:docMk/>
            <pc:sldMk cId="2607169837" sldId="284"/>
            <ac:graphicFrameMk id="5" creationId="{79AA955D-6C57-4E72-86FA-6F193371AD0D}"/>
          </ac:graphicFrameMkLst>
        </pc:graphicFrameChg>
        <pc:graphicFrameChg chg="add mod">
          <ac:chgData name="Narasimha Ancha" userId="bc14f605db17d5c0" providerId="LiveId" clId="{A6A38F59-4112-4DD8-AA5F-35F42CFF619E}" dt="2023-09-05T15:54:57.548" v="6694" actId="1076"/>
          <ac:graphicFrameMkLst>
            <pc:docMk/>
            <pc:sldMk cId="2607169837" sldId="284"/>
            <ac:graphicFrameMk id="6" creationId="{875720F5-96C7-47C4-AE99-1FC10C3738BA}"/>
          </ac:graphicFrameMkLst>
        </pc:graphicFrameChg>
      </pc:sldChg>
      <pc:sldChg chg="addSp delSp modSp add mod ord">
        <pc:chgData name="Narasimha Ancha" userId="bc14f605db17d5c0" providerId="LiveId" clId="{A6A38F59-4112-4DD8-AA5F-35F42CFF619E}" dt="2023-09-05T08:02:29.203" v="5002" actId="255"/>
        <pc:sldMkLst>
          <pc:docMk/>
          <pc:sldMk cId="3827441576" sldId="285"/>
        </pc:sldMkLst>
        <pc:spChg chg="mod">
          <ac:chgData name="Narasimha Ancha" userId="bc14f605db17d5c0" providerId="LiveId" clId="{A6A38F59-4112-4DD8-AA5F-35F42CFF619E}" dt="2023-09-05T07:55:41.063" v="4951" actId="1076"/>
          <ac:spMkLst>
            <pc:docMk/>
            <pc:sldMk cId="3827441576" sldId="285"/>
            <ac:spMk id="2" creationId="{01B17DC2-90DB-4D2E-A8A8-671F83F4282D}"/>
          </ac:spMkLst>
        </pc:spChg>
        <pc:spChg chg="del mod">
          <ac:chgData name="Narasimha Ancha" userId="bc14f605db17d5c0" providerId="LiveId" clId="{A6A38F59-4112-4DD8-AA5F-35F42CFF619E}" dt="2023-09-05T07:57:40.910" v="4972" actId="478"/>
          <ac:spMkLst>
            <pc:docMk/>
            <pc:sldMk cId="3827441576" sldId="285"/>
            <ac:spMk id="3" creationId="{D29B7873-B9EA-4B4E-B389-7971D6BD0D72}"/>
          </ac:spMkLst>
        </pc:spChg>
        <pc:spChg chg="mod">
          <ac:chgData name="Narasimha Ancha" userId="bc14f605db17d5c0" providerId="LiveId" clId="{A6A38F59-4112-4DD8-AA5F-35F42CFF619E}" dt="2023-09-05T07:55:36.142" v="4950" actId="1076"/>
          <ac:spMkLst>
            <pc:docMk/>
            <pc:sldMk cId="3827441576" sldId="285"/>
            <ac:spMk id="4" creationId="{3C445705-15BC-4B78-AF9B-1F0AB5E2DE42}"/>
          </ac:spMkLst>
        </pc:spChg>
        <pc:spChg chg="add del mod">
          <ac:chgData name="Narasimha Ancha" userId="bc14f605db17d5c0" providerId="LiveId" clId="{A6A38F59-4112-4DD8-AA5F-35F42CFF619E}" dt="2023-09-05T07:57:46.222" v="4974" actId="478"/>
          <ac:spMkLst>
            <pc:docMk/>
            <pc:sldMk cId="3827441576" sldId="285"/>
            <ac:spMk id="6" creationId="{EC074A7A-24E2-4C37-8165-E6417CF6E754}"/>
          </ac:spMkLst>
        </pc:spChg>
        <pc:spChg chg="add mod">
          <ac:chgData name="Narasimha Ancha" userId="bc14f605db17d5c0" providerId="LiveId" clId="{A6A38F59-4112-4DD8-AA5F-35F42CFF619E}" dt="2023-09-05T08:02:29.203" v="5002" actId="255"/>
          <ac:spMkLst>
            <pc:docMk/>
            <pc:sldMk cId="3827441576" sldId="285"/>
            <ac:spMk id="7" creationId="{8992A3E3-EDCB-49C3-BAF3-47794C9B0574}"/>
          </ac:spMkLst>
        </pc:spChg>
      </pc:sldChg>
      <pc:sldChg chg="addSp delSp modSp add mod ord">
        <pc:chgData name="Narasimha Ancha" userId="bc14f605db17d5c0" providerId="LiveId" clId="{A6A38F59-4112-4DD8-AA5F-35F42CFF619E}" dt="2023-09-04T20:09:41.154" v="3750" actId="1076"/>
        <pc:sldMkLst>
          <pc:docMk/>
          <pc:sldMk cId="3855719340" sldId="286"/>
        </pc:sldMkLst>
        <pc:spChg chg="mod">
          <ac:chgData name="Narasimha Ancha" userId="bc14f605db17d5c0" providerId="LiveId" clId="{A6A38F59-4112-4DD8-AA5F-35F42CFF619E}" dt="2023-09-04T15:40:09.886" v="3585" actId="14100"/>
          <ac:spMkLst>
            <pc:docMk/>
            <pc:sldMk cId="3855719340" sldId="286"/>
            <ac:spMk id="2" creationId="{01B17DC2-90DB-4D2E-A8A8-671F83F4282D}"/>
          </ac:spMkLst>
        </pc:spChg>
        <pc:spChg chg="del">
          <ac:chgData name="Narasimha Ancha" userId="bc14f605db17d5c0" providerId="LiveId" clId="{A6A38F59-4112-4DD8-AA5F-35F42CFF619E}" dt="2023-09-04T15:38:09.890" v="3574" actId="478"/>
          <ac:spMkLst>
            <pc:docMk/>
            <pc:sldMk cId="3855719340" sldId="286"/>
            <ac:spMk id="3" creationId="{D29B7873-B9EA-4B4E-B389-7971D6BD0D72}"/>
          </ac:spMkLst>
        </pc:spChg>
        <pc:spChg chg="add del mod">
          <ac:chgData name="Narasimha Ancha" userId="bc14f605db17d5c0" providerId="LiveId" clId="{A6A38F59-4112-4DD8-AA5F-35F42CFF619E}" dt="2023-09-04T15:38:14.148" v="3575" actId="478"/>
          <ac:spMkLst>
            <pc:docMk/>
            <pc:sldMk cId="3855719340" sldId="286"/>
            <ac:spMk id="6" creationId="{74C60438-91D4-4875-9D20-579E0E01DD3F}"/>
          </ac:spMkLst>
        </pc:spChg>
        <pc:spChg chg="add mod">
          <ac:chgData name="Narasimha Ancha" userId="bc14f605db17d5c0" providerId="LiveId" clId="{A6A38F59-4112-4DD8-AA5F-35F42CFF619E}" dt="2023-09-04T15:45:33.730" v="3614" actId="1076"/>
          <ac:spMkLst>
            <pc:docMk/>
            <pc:sldMk cId="3855719340" sldId="286"/>
            <ac:spMk id="8" creationId="{48AB2EFB-CB5A-4EFF-B499-BF358785E16E}"/>
          </ac:spMkLst>
        </pc:spChg>
        <pc:picChg chg="del">
          <ac:chgData name="Narasimha Ancha" userId="bc14f605db17d5c0" providerId="LiveId" clId="{A6A38F59-4112-4DD8-AA5F-35F42CFF619E}" dt="2023-09-04T15:37:52.523" v="3572" actId="478"/>
          <ac:picMkLst>
            <pc:docMk/>
            <pc:sldMk cId="3855719340" sldId="286"/>
            <ac:picMk id="7" creationId="{15538899-AB0E-46B0-AD47-55B397312A36}"/>
          </ac:picMkLst>
        </pc:picChg>
        <pc:picChg chg="add mod">
          <ac:chgData name="Narasimha Ancha" userId="bc14f605db17d5c0" providerId="LiveId" clId="{A6A38F59-4112-4DD8-AA5F-35F42CFF619E}" dt="2023-09-04T20:09:41.154" v="3750" actId="1076"/>
          <ac:picMkLst>
            <pc:docMk/>
            <pc:sldMk cId="3855719340" sldId="286"/>
            <ac:picMk id="10" creationId="{483D19FB-5887-42D2-BE75-D8DCEBB921A6}"/>
          </ac:picMkLst>
        </pc:picChg>
        <pc:picChg chg="add mod">
          <ac:chgData name="Narasimha Ancha" userId="bc14f605db17d5c0" providerId="LiveId" clId="{A6A38F59-4112-4DD8-AA5F-35F42CFF619E}" dt="2023-09-04T15:45:45.699" v="3617" actId="1076"/>
          <ac:picMkLst>
            <pc:docMk/>
            <pc:sldMk cId="3855719340" sldId="286"/>
            <ac:picMk id="12" creationId="{805B9D08-2071-45A2-B29E-745BC5C992CB}"/>
          </ac:picMkLst>
        </pc:picChg>
      </pc:sldChg>
      <pc:sldChg chg="addSp delSp modSp add del mod ord">
        <pc:chgData name="Narasimha Ancha" userId="bc14f605db17d5c0" providerId="LiveId" clId="{A6A38F59-4112-4DD8-AA5F-35F42CFF619E}" dt="2023-09-04T20:35:19.759" v="3864" actId="47"/>
        <pc:sldMkLst>
          <pc:docMk/>
          <pc:sldMk cId="49152451" sldId="287"/>
        </pc:sldMkLst>
        <pc:spChg chg="add del mod">
          <ac:chgData name="Narasimha Ancha" userId="bc14f605db17d5c0" providerId="LiveId" clId="{A6A38F59-4112-4DD8-AA5F-35F42CFF619E}" dt="2023-09-04T19:40:34.024" v="3656"/>
          <ac:spMkLst>
            <pc:docMk/>
            <pc:sldMk cId="49152451" sldId="287"/>
            <ac:spMk id="3" creationId="{BB287588-D0DA-4D07-8455-DE9C80407733}"/>
          </ac:spMkLst>
        </pc:spChg>
        <pc:spChg chg="mod">
          <ac:chgData name="Narasimha Ancha" userId="bc14f605db17d5c0" providerId="LiveId" clId="{A6A38F59-4112-4DD8-AA5F-35F42CFF619E}" dt="2023-09-04T19:40:08.204" v="3647" actId="1076"/>
          <ac:spMkLst>
            <pc:docMk/>
            <pc:sldMk cId="49152451" sldId="287"/>
            <ac:spMk id="4" creationId="{9CD259A6-B373-46C0-BA84-83A12B80DB95}"/>
          </ac:spMkLst>
        </pc:spChg>
        <pc:graphicFrameChg chg="del">
          <ac:chgData name="Narasimha Ancha" userId="bc14f605db17d5c0" providerId="LiveId" clId="{A6A38F59-4112-4DD8-AA5F-35F42CFF619E}" dt="2023-09-04T15:40:34.682" v="3589" actId="478"/>
          <ac:graphicFrameMkLst>
            <pc:docMk/>
            <pc:sldMk cId="49152451" sldId="287"/>
            <ac:graphicFrameMk id="6" creationId="{875720F5-96C7-47C4-AE99-1FC10C3738BA}"/>
          </ac:graphicFrameMkLst>
        </pc:graphicFrameChg>
        <pc:graphicFrameChg chg="add mod">
          <ac:chgData name="Narasimha Ancha" userId="bc14f605db17d5c0" providerId="LiveId" clId="{A6A38F59-4112-4DD8-AA5F-35F42CFF619E}" dt="2023-09-04T19:40:13.988" v="3654"/>
          <ac:graphicFrameMkLst>
            <pc:docMk/>
            <pc:sldMk cId="49152451" sldId="287"/>
            <ac:graphicFrameMk id="7" creationId="{1F4F2235-1408-4E60-88C1-D80684651D3F}"/>
          </ac:graphicFrameMkLst>
        </pc:graphicFrameChg>
        <pc:graphicFrameChg chg="add mod">
          <ac:chgData name="Narasimha Ancha" userId="bc14f605db17d5c0" providerId="LiveId" clId="{A6A38F59-4112-4DD8-AA5F-35F42CFF619E}" dt="2023-09-04T19:40:06.031" v="3645"/>
          <ac:graphicFrameMkLst>
            <pc:docMk/>
            <pc:sldMk cId="49152451" sldId="287"/>
            <ac:graphicFrameMk id="8" creationId="{DDB6126E-936E-448B-8FF5-A6A57B87EC55}"/>
          </ac:graphicFrameMkLst>
        </pc:graphicFrameChg>
        <pc:graphicFrameChg chg="add mod">
          <ac:chgData name="Narasimha Ancha" userId="bc14f605db17d5c0" providerId="LiveId" clId="{A6A38F59-4112-4DD8-AA5F-35F42CFF619E}" dt="2023-09-04T20:34:42.362" v="3860" actId="14100"/>
          <ac:graphicFrameMkLst>
            <pc:docMk/>
            <pc:sldMk cId="49152451" sldId="287"/>
            <ac:graphicFrameMk id="9" creationId="{1F4F2235-1408-4E60-88C1-D80684651D3F}"/>
          </ac:graphicFrameMkLst>
        </pc:graphicFrameChg>
      </pc:sldChg>
      <pc:sldChg chg="addSp delSp modSp add mod ord">
        <pc:chgData name="Narasimha Ancha" userId="bc14f605db17d5c0" providerId="LiveId" clId="{A6A38F59-4112-4DD8-AA5F-35F42CFF619E}" dt="2023-09-05T15:54:41.511" v="6692" actId="2084"/>
        <pc:sldMkLst>
          <pc:docMk/>
          <pc:sldMk cId="130264516" sldId="288"/>
        </pc:sldMkLst>
        <pc:spChg chg="add del mod">
          <ac:chgData name="Narasimha Ancha" userId="bc14f605db17d5c0" providerId="LiveId" clId="{A6A38F59-4112-4DD8-AA5F-35F42CFF619E}" dt="2023-09-04T19:41:03.239" v="3662"/>
          <ac:spMkLst>
            <pc:docMk/>
            <pc:sldMk cId="130264516" sldId="288"/>
            <ac:spMk id="3" creationId="{0A6A8173-B7A2-421D-9E08-769C56981D0C}"/>
          </ac:spMkLst>
        </pc:spChg>
        <pc:spChg chg="mod">
          <ac:chgData name="Narasimha Ancha" userId="bc14f605db17d5c0" providerId="LiveId" clId="{A6A38F59-4112-4DD8-AA5F-35F42CFF619E}" dt="2023-09-04T20:34:18.348" v="3857" actId="1076"/>
          <ac:spMkLst>
            <pc:docMk/>
            <pc:sldMk cId="130264516" sldId="288"/>
            <ac:spMk id="4" creationId="{9CD259A6-B373-46C0-BA84-83A12B80DB95}"/>
          </ac:spMkLst>
        </pc:spChg>
        <pc:graphicFrameChg chg="add mod">
          <ac:chgData name="Narasimha Ancha" userId="bc14f605db17d5c0" providerId="LiveId" clId="{A6A38F59-4112-4DD8-AA5F-35F42CFF619E}" dt="2023-09-05T15:54:36.804" v="6691" actId="2084"/>
          <ac:graphicFrameMkLst>
            <pc:docMk/>
            <pc:sldMk cId="130264516" sldId="288"/>
            <ac:graphicFrameMk id="6" creationId="{DDB6126E-936E-448B-8FF5-A6A57B87EC55}"/>
          </ac:graphicFrameMkLst>
        </pc:graphicFrameChg>
        <pc:graphicFrameChg chg="add mod">
          <ac:chgData name="Narasimha Ancha" userId="bc14f605db17d5c0" providerId="LiveId" clId="{A6A38F59-4112-4DD8-AA5F-35F42CFF619E}" dt="2023-09-05T15:54:41.511" v="6692" actId="2084"/>
          <ac:graphicFrameMkLst>
            <pc:docMk/>
            <pc:sldMk cId="130264516" sldId="288"/>
            <ac:graphicFrameMk id="7" creationId="{88B1B501-062B-4179-805B-C6A02C44E565}"/>
          </ac:graphicFrameMkLst>
        </pc:graphicFrameChg>
        <pc:graphicFrameChg chg="del">
          <ac:chgData name="Narasimha Ancha" userId="bc14f605db17d5c0" providerId="LiveId" clId="{A6A38F59-4112-4DD8-AA5F-35F42CFF619E}" dt="2023-09-04T19:40:49.474" v="3659" actId="478"/>
          <ac:graphicFrameMkLst>
            <pc:docMk/>
            <pc:sldMk cId="130264516" sldId="288"/>
            <ac:graphicFrameMk id="9" creationId="{1F4F2235-1408-4E60-88C1-D80684651D3F}"/>
          </ac:graphicFrameMkLst>
        </pc:graphicFrameChg>
      </pc:sldChg>
      <pc:sldChg chg="modSp add mod ord">
        <pc:chgData name="Narasimha Ancha" userId="bc14f605db17d5c0" providerId="LiveId" clId="{A6A38F59-4112-4DD8-AA5F-35F42CFF619E}" dt="2023-09-05T13:36:37.447" v="5806" actId="255"/>
        <pc:sldMkLst>
          <pc:docMk/>
          <pc:sldMk cId="1084685042" sldId="289"/>
        </pc:sldMkLst>
        <pc:spChg chg="mod">
          <ac:chgData name="Narasimha Ancha" userId="bc14f605db17d5c0" providerId="LiveId" clId="{A6A38F59-4112-4DD8-AA5F-35F42CFF619E}" dt="2023-09-04T19:46:02.368" v="3676" actId="14100"/>
          <ac:spMkLst>
            <pc:docMk/>
            <pc:sldMk cId="1084685042" sldId="289"/>
            <ac:spMk id="2" creationId="{01B17DC2-90DB-4D2E-A8A8-671F83F4282D}"/>
          </ac:spMkLst>
        </pc:spChg>
        <pc:spChg chg="mod">
          <ac:chgData name="Narasimha Ancha" userId="bc14f605db17d5c0" providerId="LiveId" clId="{A6A38F59-4112-4DD8-AA5F-35F42CFF619E}" dt="2023-09-05T13:36:37.447" v="5806" actId="255"/>
          <ac:spMkLst>
            <pc:docMk/>
            <pc:sldMk cId="1084685042" sldId="289"/>
            <ac:spMk id="3" creationId="{D29B7873-B9EA-4B4E-B389-7971D6BD0D72}"/>
          </ac:spMkLst>
        </pc:spChg>
        <pc:spChg chg="mod">
          <ac:chgData name="Narasimha Ancha" userId="bc14f605db17d5c0" providerId="LiveId" clId="{A6A38F59-4112-4DD8-AA5F-35F42CFF619E}" dt="2023-09-04T19:45:15.440" v="3671" actId="20577"/>
          <ac:spMkLst>
            <pc:docMk/>
            <pc:sldMk cId="1084685042" sldId="289"/>
            <ac:spMk id="4" creationId="{3C445705-15BC-4B78-AF9B-1F0AB5E2DE42}"/>
          </ac:spMkLst>
        </pc:spChg>
      </pc:sldChg>
      <pc:sldChg chg="addSp delSp modSp add mod ord">
        <pc:chgData name="Narasimha Ancha" userId="bc14f605db17d5c0" providerId="LiveId" clId="{A6A38F59-4112-4DD8-AA5F-35F42CFF619E}" dt="2023-09-04T20:10:05.338" v="3751" actId="14100"/>
        <pc:sldMkLst>
          <pc:docMk/>
          <pc:sldMk cId="705555951" sldId="290"/>
        </pc:sldMkLst>
        <pc:spChg chg="mod">
          <ac:chgData name="Narasimha Ancha" userId="bc14f605db17d5c0" providerId="LiveId" clId="{A6A38F59-4112-4DD8-AA5F-35F42CFF619E}" dt="2023-09-04T19:47:41.328" v="3688" actId="14100"/>
          <ac:spMkLst>
            <pc:docMk/>
            <pc:sldMk cId="705555951" sldId="290"/>
            <ac:spMk id="2" creationId="{01B17DC2-90DB-4D2E-A8A8-671F83F4282D}"/>
          </ac:spMkLst>
        </pc:spChg>
        <pc:spChg chg="mod">
          <ac:chgData name="Narasimha Ancha" userId="bc14f605db17d5c0" providerId="LiveId" clId="{A6A38F59-4112-4DD8-AA5F-35F42CFF619E}" dt="2023-09-04T20:10:05.338" v="3751" actId="14100"/>
          <ac:spMkLst>
            <pc:docMk/>
            <pc:sldMk cId="705555951" sldId="290"/>
            <ac:spMk id="8" creationId="{48AB2EFB-CB5A-4EFF-B499-BF358785E16E}"/>
          </ac:spMkLst>
        </pc:spChg>
        <pc:picChg chg="add mod">
          <ac:chgData name="Narasimha Ancha" userId="bc14f605db17d5c0" providerId="LiveId" clId="{A6A38F59-4112-4DD8-AA5F-35F42CFF619E}" dt="2023-09-04T19:48:56.757" v="3692" actId="1076"/>
          <ac:picMkLst>
            <pc:docMk/>
            <pc:sldMk cId="705555951" sldId="290"/>
            <ac:picMk id="5" creationId="{76EB8439-6618-4736-89F3-1B06842E6CF8}"/>
          </ac:picMkLst>
        </pc:picChg>
        <pc:picChg chg="del">
          <ac:chgData name="Narasimha Ancha" userId="bc14f605db17d5c0" providerId="LiveId" clId="{A6A38F59-4112-4DD8-AA5F-35F42CFF619E}" dt="2023-09-04T19:47:20.569" v="3685" actId="478"/>
          <ac:picMkLst>
            <pc:docMk/>
            <pc:sldMk cId="705555951" sldId="290"/>
            <ac:picMk id="10" creationId="{483D19FB-5887-42D2-BE75-D8DCEBB921A6}"/>
          </ac:picMkLst>
        </pc:picChg>
        <pc:picChg chg="del">
          <ac:chgData name="Narasimha Ancha" userId="bc14f605db17d5c0" providerId="LiveId" clId="{A6A38F59-4112-4DD8-AA5F-35F42CFF619E}" dt="2023-09-04T19:47:23.483" v="3686" actId="478"/>
          <ac:picMkLst>
            <pc:docMk/>
            <pc:sldMk cId="705555951" sldId="290"/>
            <ac:picMk id="12" creationId="{805B9D08-2071-45A2-B29E-745BC5C992CB}"/>
          </ac:picMkLst>
        </pc:picChg>
      </pc:sldChg>
      <pc:sldChg chg="addSp delSp modSp add mod ord">
        <pc:chgData name="Narasimha Ancha" userId="bc14f605db17d5c0" providerId="LiveId" clId="{A6A38F59-4112-4DD8-AA5F-35F42CFF619E}" dt="2023-09-05T15:54:28.581" v="6690" actId="2084"/>
        <pc:sldMkLst>
          <pc:docMk/>
          <pc:sldMk cId="1537795724" sldId="291"/>
        </pc:sldMkLst>
        <pc:spChg chg="add del mod">
          <ac:chgData name="Narasimha Ancha" userId="bc14f605db17d5c0" providerId="LiveId" clId="{A6A38F59-4112-4DD8-AA5F-35F42CFF619E}" dt="2023-09-04T19:54:46.136" v="3699"/>
          <ac:spMkLst>
            <pc:docMk/>
            <pc:sldMk cId="1537795724" sldId="291"/>
            <ac:spMk id="3" creationId="{1E734014-AF01-4093-98AF-C38484D06BFB}"/>
          </ac:spMkLst>
        </pc:spChg>
        <pc:graphicFrameChg chg="del">
          <ac:chgData name="Narasimha Ancha" userId="bc14f605db17d5c0" providerId="LiveId" clId="{A6A38F59-4112-4DD8-AA5F-35F42CFF619E}" dt="2023-09-04T19:49:23.677" v="3696" actId="478"/>
          <ac:graphicFrameMkLst>
            <pc:docMk/>
            <pc:sldMk cId="1537795724" sldId="291"/>
            <ac:graphicFrameMk id="6" creationId="{DDB6126E-936E-448B-8FF5-A6A57B87EC55}"/>
          </ac:graphicFrameMkLst>
        </pc:graphicFrameChg>
        <pc:graphicFrameChg chg="add mod">
          <ac:chgData name="Narasimha Ancha" userId="bc14f605db17d5c0" providerId="LiveId" clId="{A6A38F59-4112-4DD8-AA5F-35F42CFF619E}" dt="2023-09-05T15:54:28.581" v="6690" actId="2084"/>
          <ac:graphicFrameMkLst>
            <pc:docMk/>
            <pc:sldMk cId="1537795724" sldId="291"/>
            <ac:graphicFrameMk id="7" creationId="{6E3287A9-A4E4-4DF1-AD87-30B7C6CFC00F}"/>
          </ac:graphicFrameMkLst>
        </pc:graphicFrameChg>
      </pc:sldChg>
      <pc:sldChg chg="modSp add mod ord">
        <pc:chgData name="Narasimha Ancha" userId="bc14f605db17d5c0" providerId="LiveId" clId="{A6A38F59-4112-4DD8-AA5F-35F42CFF619E}" dt="2023-09-05T15:24:21.988" v="6361" actId="27636"/>
        <pc:sldMkLst>
          <pc:docMk/>
          <pc:sldMk cId="2331213760" sldId="292"/>
        </pc:sldMkLst>
        <pc:spChg chg="mod">
          <ac:chgData name="Narasimha Ancha" userId="bc14f605db17d5c0" providerId="LiveId" clId="{A6A38F59-4112-4DD8-AA5F-35F42CFF619E}" dt="2023-09-04T19:56:16.919" v="3718" actId="255"/>
          <ac:spMkLst>
            <pc:docMk/>
            <pc:sldMk cId="2331213760" sldId="292"/>
            <ac:spMk id="2" creationId="{01B17DC2-90DB-4D2E-A8A8-671F83F4282D}"/>
          </ac:spMkLst>
        </pc:spChg>
        <pc:spChg chg="mod">
          <ac:chgData name="Narasimha Ancha" userId="bc14f605db17d5c0" providerId="LiveId" clId="{A6A38F59-4112-4DD8-AA5F-35F42CFF619E}" dt="2023-09-05T15:24:21.988" v="6361" actId="27636"/>
          <ac:spMkLst>
            <pc:docMk/>
            <pc:sldMk cId="2331213760" sldId="292"/>
            <ac:spMk id="3" creationId="{D29B7873-B9EA-4B4E-B389-7971D6BD0D72}"/>
          </ac:spMkLst>
        </pc:spChg>
        <pc:spChg chg="mod">
          <ac:chgData name="Narasimha Ancha" userId="bc14f605db17d5c0" providerId="LiveId" clId="{A6A38F59-4112-4DD8-AA5F-35F42CFF619E}" dt="2023-09-04T19:57:19.408" v="3723" actId="20577"/>
          <ac:spMkLst>
            <pc:docMk/>
            <pc:sldMk cId="2331213760" sldId="292"/>
            <ac:spMk id="4" creationId="{3C445705-15BC-4B78-AF9B-1F0AB5E2DE42}"/>
          </ac:spMkLst>
        </pc:spChg>
      </pc:sldChg>
      <pc:sldChg chg="addSp delSp modSp add mod ord">
        <pc:chgData name="Narasimha Ancha" userId="bc14f605db17d5c0" providerId="LiveId" clId="{A6A38F59-4112-4DD8-AA5F-35F42CFF619E}" dt="2023-09-04T20:10:17.854" v="3752" actId="14100"/>
        <pc:sldMkLst>
          <pc:docMk/>
          <pc:sldMk cId="2140783950" sldId="293"/>
        </pc:sldMkLst>
        <pc:spChg chg="mod">
          <ac:chgData name="Narasimha Ancha" userId="bc14f605db17d5c0" providerId="LiveId" clId="{A6A38F59-4112-4DD8-AA5F-35F42CFF619E}" dt="2023-09-04T19:58:35.032" v="3733" actId="14100"/>
          <ac:spMkLst>
            <pc:docMk/>
            <pc:sldMk cId="2140783950" sldId="293"/>
            <ac:spMk id="2" creationId="{01B17DC2-90DB-4D2E-A8A8-671F83F4282D}"/>
          </ac:spMkLst>
        </pc:spChg>
        <pc:spChg chg="mod">
          <ac:chgData name="Narasimha Ancha" userId="bc14f605db17d5c0" providerId="LiveId" clId="{A6A38F59-4112-4DD8-AA5F-35F42CFF619E}" dt="2023-09-04T20:10:17.854" v="3752" actId="14100"/>
          <ac:spMkLst>
            <pc:docMk/>
            <pc:sldMk cId="2140783950" sldId="293"/>
            <ac:spMk id="8" creationId="{48AB2EFB-CB5A-4EFF-B499-BF358785E16E}"/>
          </ac:spMkLst>
        </pc:spChg>
        <pc:picChg chg="del">
          <ac:chgData name="Narasimha Ancha" userId="bc14f605db17d5c0" providerId="LiveId" clId="{A6A38F59-4112-4DD8-AA5F-35F42CFF619E}" dt="2023-09-04T19:57:32.649" v="3726" actId="478"/>
          <ac:picMkLst>
            <pc:docMk/>
            <pc:sldMk cId="2140783950" sldId="293"/>
            <ac:picMk id="5" creationId="{76EB8439-6618-4736-89F3-1B06842E6CF8}"/>
          </ac:picMkLst>
        </pc:picChg>
        <pc:picChg chg="add mod">
          <ac:chgData name="Narasimha Ancha" userId="bc14f605db17d5c0" providerId="LiveId" clId="{A6A38F59-4112-4DD8-AA5F-35F42CFF619E}" dt="2023-09-04T20:07:41.696" v="3739" actId="1076"/>
          <ac:picMkLst>
            <pc:docMk/>
            <pc:sldMk cId="2140783950" sldId="293"/>
            <ac:picMk id="6" creationId="{12674BCB-872A-4B08-B434-C0BA30D1A821}"/>
          </ac:picMkLst>
        </pc:picChg>
      </pc:sldChg>
      <pc:sldChg chg="addSp delSp modSp add mod ord">
        <pc:chgData name="Narasimha Ancha" userId="bc14f605db17d5c0" providerId="LiveId" clId="{A6A38F59-4112-4DD8-AA5F-35F42CFF619E}" dt="2023-09-05T15:54:20.882" v="6689" actId="2084"/>
        <pc:sldMkLst>
          <pc:docMk/>
          <pc:sldMk cId="1541178068" sldId="294"/>
        </pc:sldMkLst>
        <pc:spChg chg="add del mod">
          <ac:chgData name="Narasimha Ancha" userId="bc14f605db17d5c0" providerId="LiveId" clId="{A6A38F59-4112-4DD8-AA5F-35F42CFF619E}" dt="2023-09-04T20:10:58.443" v="3759"/>
          <ac:spMkLst>
            <pc:docMk/>
            <pc:sldMk cId="1541178068" sldId="294"/>
            <ac:spMk id="3" creationId="{38531139-1681-4CB5-9127-77E0D500C85D}"/>
          </ac:spMkLst>
        </pc:spChg>
        <pc:graphicFrameChg chg="add mod">
          <ac:chgData name="Narasimha Ancha" userId="bc14f605db17d5c0" providerId="LiveId" clId="{A6A38F59-4112-4DD8-AA5F-35F42CFF619E}" dt="2023-09-05T15:54:20.882" v="6689" actId="2084"/>
          <ac:graphicFrameMkLst>
            <pc:docMk/>
            <pc:sldMk cId="1541178068" sldId="294"/>
            <ac:graphicFrameMk id="6" creationId="{94A5355D-1B04-4EAE-8891-1A6E583EF341}"/>
          </ac:graphicFrameMkLst>
        </pc:graphicFrameChg>
        <pc:graphicFrameChg chg="del">
          <ac:chgData name="Narasimha Ancha" userId="bc14f605db17d5c0" providerId="LiveId" clId="{A6A38F59-4112-4DD8-AA5F-35F42CFF619E}" dt="2023-09-04T20:10:33.649" v="3756" actId="478"/>
          <ac:graphicFrameMkLst>
            <pc:docMk/>
            <pc:sldMk cId="1541178068" sldId="294"/>
            <ac:graphicFrameMk id="7" creationId="{6E3287A9-A4E4-4DF1-AD87-30B7C6CFC00F}"/>
          </ac:graphicFrameMkLst>
        </pc:graphicFrameChg>
      </pc:sldChg>
      <pc:sldChg chg="modSp add mod ord">
        <pc:chgData name="Narasimha Ancha" userId="bc14f605db17d5c0" providerId="LiveId" clId="{A6A38F59-4112-4DD8-AA5F-35F42CFF619E}" dt="2023-09-05T18:43:03.231" v="7858" actId="20577"/>
        <pc:sldMkLst>
          <pc:docMk/>
          <pc:sldMk cId="4231399516" sldId="295"/>
        </pc:sldMkLst>
        <pc:spChg chg="mod">
          <ac:chgData name="Narasimha Ancha" userId="bc14f605db17d5c0" providerId="LiveId" clId="{A6A38F59-4112-4DD8-AA5F-35F42CFF619E}" dt="2023-09-04T20:14:13.321" v="3776" actId="14100"/>
          <ac:spMkLst>
            <pc:docMk/>
            <pc:sldMk cId="4231399516" sldId="295"/>
            <ac:spMk id="2" creationId="{01B17DC2-90DB-4D2E-A8A8-671F83F4282D}"/>
          </ac:spMkLst>
        </pc:spChg>
        <pc:spChg chg="mod">
          <ac:chgData name="Narasimha Ancha" userId="bc14f605db17d5c0" providerId="LiveId" clId="{A6A38F59-4112-4DD8-AA5F-35F42CFF619E}" dt="2023-09-05T18:43:03.231" v="7858" actId="20577"/>
          <ac:spMkLst>
            <pc:docMk/>
            <pc:sldMk cId="4231399516" sldId="295"/>
            <ac:spMk id="3" creationId="{D29B7873-B9EA-4B4E-B389-7971D6BD0D72}"/>
          </ac:spMkLst>
        </pc:spChg>
        <pc:spChg chg="mod">
          <ac:chgData name="Narasimha Ancha" userId="bc14f605db17d5c0" providerId="LiveId" clId="{A6A38F59-4112-4DD8-AA5F-35F42CFF619E}" dt="2023-09-04T20:13:09.770" v="3770" actId="20577"/>
          <ac:spMkLst>
            <pc:docMk/>
            <pc:sldMk cId="4231399516" sldId="295"/>
            <ac:spMk id="4" creationId="{3C445705-15BC-4B78-AF9B-1F0AB5E2DE42}"/>
          </ac:spMkLst>
        </pc:spChg>
      </pc:sldChg>
      <pc:sldChg chg="addSp delSp modSp add mod ord">
        <pc:chgData name="Narasimha Ancha" userId="bc14f605db17d5c0" providerId="LiveId" clId="{A6A38F59-4112-4DD8-AA5F-35F42CFF619E}" dt="2023-09-05T21:39:46.058" v="10755" actId="1076"/>
        <pc:sldMkLst>
          <pc:docMk/>
          <pc:sldMk cId="3875633022" sldId="296"/>
        </pc:sldMkLst>
        <pc:spChg chg="mod">
          <ac:chgData name="Narasimha Ancha" userId="bc14f605db17d5c0" providerId="LiveId" clId="{A6A38F59-4112-4DD8-AA5F-35F42CFF619E}" dt="2023-09-04T20:17:42.169" v="3807" actId="14100"/>
          <ac:spMkLst>
            <pc:docMk/>
            <pc:sldMk cId="3875633022" sldId="296"/>
            <ac:spMk id="2" creationId="{01B17DC2-90DB-4D2E-A8A8-671F83F4282D}"/>
          </ac:spMkLst>
        </pc:spChg>
        <pc:spChg chg="mod">
          <ac:chgData name="Narasimha Ancha" userId="bc14f605db17d5c0" providerId="LiveId" clId="{A6A38F59-4112-4DD8-AA5F-35F42CFF619E}" dt="2023-09-05T21:39:46.058" v="10755" actId="1076"/>
          <ac:spMkLst>
            <pc:docMk/>
            <pc:sldMk cId="3875633022" sldId="296"/>
            <ac:spMk id="4" creationId="{3C445705-15BC-4B78-AF9B-1F0AB5E2DE42}"/>
          </ac:spMkLst>
        </pc:spChg>
        <pc:spChg chg="add del mod">
          <ac:chgData name="Narasimha Ancha" userId="bc14f605db17d5c0" providerId="LiveId" clId="{A6A38F59-4112-4DD8-AA5F-35F42CFF619E}" dt="2023-09-04T20:15:31.194" v="3785" actId="478"/>
          <ac:spMkLst>
            <pc:docMk/>
            <pc:sldMk cId="3875633022" sldId="296"/>
            <ac:spMk id="5" creationId="{7FF8C776-A4B0-4779-801F-9860C438F4A6}"/>
          </ac:spMkLst>
        </pc:spChg>
        <pc:spChg chg="del">
          <ac:chgData name="Narasimha Ancha" userId="bc14f605db17d5c0" providerId="LiveId" clId="{A6A38F59-4112-4DD8-AA5F-35F42CFF619E}" dt="2023-09-04T20:15:25.128" v="3784" actId="478"/>
          <ac:spMkLst>
            <pc:docMk/>
            <pc:sldMk cId="3875633022" sldId="296"/>
            <ac:spMk id="8" creationId="{48AB2EFB-CB5A-4EFF-B499-BF358785E16E}"/>
          </ac:spMkLst>
        </pc:spChg>
        <pc:picChg chg="del">
          <ac:chgData name="Narasimha Ancha" userId="bc14f605db17d5c0" providerId="LiveId" clId="{A6A38F59-4112-4DD8-AA5F-35F42CFF619E}" dt="2023-09-04T20:15:19.567" v="3783" actId="478"/>
          <ac:picMkLst>
            <pc:docMk/>
            <pc:sldMk cId="3875633022" sldId="296"/>
            <ac:picMk id="6" creationId="{12674BCB-872A-4B08-B434-C0BA30D1A821}"/>
          </ac:picMkLst>
        </pc:picChg>
      </pc:sldChg>
      <pc:sldChg chg="addSp delSp modSp add mod ord">
        <pc:chgData name="Narasimha Ancha" userId="bc14f605db17d5c0" providerId="LiveId" clId="{A6A38F59-4112-4DD8-AA5F-35F42CFF619E}" dt="2023-09-04T20:23:50.893" v="3822" actId="1076"/>
        <pc:sldMkLst>
          <pc:docMk/>
          <pc:sldMk cId="2403829159" sldId="297"/>
        </pc:sldMkLst>
        <pc:spChg chg="del">
          <ac:chgData name="Narasimha Ancha" userId="bc14f605db17d5c0" providerId="LiveId" clId="{A6A38F59-4112-4DD8-AA5F-35F42CFF619E}" dt="2023-09-04T20:21:57.850" v="3811" actId="478"/>
          <ac:spMkLst>
            <pc:docMk/>
            <pc:sldMk cId="2403829159" sldId="297"/>
            <ac:spMk id="2" creationId="{01B17DC2-90DB-4D2E-A8A8-671F83F4282D}"/>
          </ac:spMkLst>
        </pc:spChg>
        <pc:spChg chg="del">
          <ac:chgData name="Narasimha Ancha" userId="bc14f605db17d5c0" providerId="LiveId" clId="{A6A38F59-4112-4DD8-AA5F-35F42CFF619E}" dt="2023-09-04T20:22:06.088" v="3813" actId="478"/>
          <ac:spMkLst>
            <pc:docMk/>
            <pc:sldMk cId="2403829159" sldId="297"/>
            <ac:spMk id="4" creationId="{3C445705-15BC-4B78-AF9B-1F0AB5E2DE42}"/>
          </ac:spMkLst>
        </pc:spChg>
        <pc:spChg chg="add del mod">
          <ac:chgData name="Narasimha Ancha" userId="bc14f605db17d5c0" providerId="LiveId" clId="{A6A38F59-4112-4DD8-AA5F-35F42CFF619E}" dt="2023-09-04T20:22:01.352" v="3812" actId="478"/>
          <ac:spMkLst>
            <pc:docMk/>
            <pc:sldMk cId="2403829159" sldId="297"/>
            <ac:spMk id="5" creationId="{8F307528-2457-4140-8DD2-A35A61A04BF3}"/>
          </ac:spMkLst>
        </pc:spChg>
        <pc:spChg chg="mod">
          <ac:chgData name="Narasimha Ancha" userId="bc14f605db17d5c0" providerId="LiveId" clId="{A6A38F59-4112-4DD8-AA5F-35F42CFF619E}" dt="2023-09-04T20:23:46.216" v="3820" actId="20577"/>
          <ac:spMkLst>
            <pc:docMk/>
            <pc:sldMk cId="2403829159" sldId="297"/>
            <ac:spMk id="8" creationId="{48AB2EFB-CB5A-4EFF-B499-BF358785E16E}"/>
          </ac:spMkLst>
        </pc:spChg>
        <pc:picChg chg="del mod">
          <ac:chgData name="Narasimha Ancha" userId="bc14f605db17d5c0" providerId="LiveId" clId="{A6A38F59-4112-4DD8-AA5F-35F42CFF619E}" dt="2023-09-04T20:22:16.786" v="3816" actId="478"/>
          <ac:picMkLst>
            <pc:docMk/>
            <pc:sldMk cId="2403829159" sldId="297"/>
            <ac:picMk id="6" creationId="{12674BCB-872A-4B08-B434-C0BA30D1A821}"/>
          </ac:picMkLst>
        </pc:picChg>
        <pc:picChg chg="add mod">
          <ac:chgData name="Narasimha Ancha" userId="bc14f605db17d5c0" providerId="LiveId" clId="{A6A38F59-4112-4DD8-AA5F-35F42CFF619E}" dt="2023-09-04T20:23:50.893" v="3822" actId="1076"/>
          <ac:picMkLst>
            <pc:docMk/>
            <pc:sldMk cId="2403829159" sldId="297"/>
            <ac:picMk id="9" creationId="{9602FD9C-1044-41C4-9DDE-134FF9775DD0}"/>
          </ac:picMkLst>
        </pc:picChg>
      </pc:sldChg>
      <pc:sldChg chg="addSp delSp modSp add mod ord">
        <pc:chgData name="Narasimha Ancha" userId="bc14f605db17d5c0" providerId="LiveId" clId="{A6A38F59-4112-4DD8-AA5F-35F42CFF619E}" dt="2023-09-05T15:54:11.813" v="6688" actId="2084"/>
        <pc:sldMkLst>
          <pc:docMk/>
          <pc:sldMk cId="2980751322" sldId="298"/>
        </pc:sldMkLst>
        <pc:spChg chg="add del mod">
          <ac:chgData name="Narasimha Ancha" userId="bc14f605db17d5c0" providerId="LiveId" clId="{A6A38F59-4112-4DD8-AA5F-35F42CFF619E}" dt="2023-09-04T20:31:24.846" v="3829"/>
          <ac:spMkLst>
            <pc:docMk/>
            <pc:sldMk cId="2980751322" sldId="298"/>
            <ac:spMk id="3" creationId="{CDAC989F-D8EF-4DAE-A6EB-9BD17F78BAE9}"/>
          </ac:spMkLst>
        </pc:spChg>
        <pc:spChg chg="mod">
          <ac:chgData name="Narasimha Ancha" userId="bc14f605db17d5c0" providerId="LiveId" clId="{A6A38F59-4112-4DD8-AA5F-35F42CFF619E}" dt="2023-09-04T21:08:25.353" v="3925" actId="1076"/>
          <ac:spMkLst>
            <pc:docMk/>
            <pc:sldMk cId="2980751322" sldId="298"/>
            <ac:spMk id="4" creationId="{9CD259A6-B373-46C0-BA84-83A12B80DB95}"/>
          </ac:spMkLst>
        </pc:spChg>
        <pc:graphicFrameChg chg="add mod">
          <ac:chgData name="Narasimha Ancha" userId="bc14f605db17d5c0" providerId="LiveId" clId="{A6A38F59-4112-4DD8-AA5F-35F42CFF619E}" dt="2023-09-05T15:54:07.931" v="6687" actId="2084"/>
          <ac:graphicFrameMkLst>
            <pc:docMk/>
            <pc:sldMk cId="2980751322" sldId="298"/>
            <ac:graphicFrameMk id="6" creationId="{5B569849-BAD6-4FDB-AC66-6ABA571DCAE1}"/>
          </ac:graphicFrameMkLst>
        </pc:graphicFrameChg>
        <pc:graphicFrameChg chg="del">
          <ac:chgData name="Narasimha Ancha" userId="bc14f605db17d5c0" providerId="LiveId" clId="{A6A38F59-4112-4DD8-AA5F-35F42CFF619E}" dt="2023-09-04T20:24:32.048" v="3826" actId="478"/>
          <ac:graphicFrameMkLst>
            <pc:docMk/>
            <pc:sldMk cId="2980751322" sldId="298"/>
            <ac:graphicFrameMk id="7" creationId="{6E3287A9-A4E4-4DF1-AD87-30B7C6CFC00F}"/>
          </ac:graphicFrameMkLst>
        </pc:graphicFrameChg>
        <pc:graphicFrameChg chg="add mod">
          <ac:chgData name="Narasimha Ancha" userId="bc14f605db17d5c0" providerId="LiveId" clId="{A6A38F59-4112-4DD8-AA5F-35F42CFF619E}" dt="2023-09-05T15:54:11.813" v="6688" actId="2084"/>
          <ac:graphicFrameMkLst>
            <pc:docMk/>
            <pc:sldMk cId="2980751322" sldId="298"/>
            <ac:graphicFrameMk id="8" creationId="{07F92651-A53E-4E4A-A298-217D68346F5D}"/>
          </ac:graphicFrameMkLst>
        </pc:graphicFrameChg>
      </pc:sldChg>
      <pc:sldChg chg="addSp modSp new mod">
        <pc:chgData name="Narasimha Ancha" userId="bc14f605db17d5c0" providerId="LiveId" clId="{A6A38F59-4112-4DD8-AA5F-35F42CFF619E}" dt="2023-09-05T15:37:15.140" v="6527" actId="1076"/>
        <pc:sldMkLst>
          <pc:docMk/>
          <pc:sldMk cId="1609974643" sldId="299"/>
        </pc:sldMkLst>
        <pc:spChg chg="mod">
          <ac:chgData name="Narasimha Ancha" userId="bc14f605db17d5c0" providerId="LiveId" clId="{A6A38F59-4112-4DD8-AA5F-35F42CFF619E}" dt="2023-09-05T15:26:48.506" v="6428" actId="1076"/>
          <ac:spMkLst>
            <pc:docMk/>
            <pc:sldMk cId="1609974643" sldId="299"/>
            <ac:spMk id="2" creationId="{CA265732-05B4-4348-BF8E-098E25AB11AD}"/>
          </ac:spMkLst>
        </pc:spChg>
        <pc:spChg chg="mod">
          <ac:chgData name="Narasimha Ancha" userId="bc14f605db17d5c0" providerId="LiveId" clId="{A6A38F59-4112-4DD8-AA5F-35F42CFF619E}" dt="2023-09-05T15:37:07.126" v="6524" actId="20577"/>
          <ac:spMkLst>
            <pc:docMk/>
            <pc:sldMk cId="1609974643" sldId="299"/>
            <ac:spMk id="3" creationId="{468CF423-B3E0-4F80-8FD3-9EAC27CBF7A5}"/>
          </ac:spMkLst>
        </pc:spChg>
        <pc:picChg chg="add mod">
          <ac:chgData name="Narasimha Ancha" userId="bc14f605db17d5c0" providerId="LiveId" clId="{A6A38F59-4112-4DD8-AA5F-35F42CFF619E}" dt="2023-09-05T15:37:15.140" v="6527" actId="1076"/>
          <ac:picMkLst>
            <pc:docMk/>
            <pc:sldMk cId="1609974643" sldId="299"/>
            <ac:picMk id="5" creationId="{2E1E987B-C12C-46C2-BBB1-B03FA4CF0E6B}"/>
          </ac:picMkLst>
        </pc:picChg>
      </pc:sldChg>
      <pc:sldChg chg="addSp delSp modSp add del mod">
        <pc:chgData name="Narasimha Ancha" userId="bc14f605db17d5c0" providerId="LiveId" clId="{A6A38F59-4112-4DD8-AA5F-35F42CFF619E}" dt="2023-09-05T15:25:11.714" v="6365" actId="47"/>
        <pc:sldMkLst>
          <pc:docMk/>
          <pc:sldMk cId="2050307715" sldId="299"/>
        </pc:sldMkLst>
        <pc:spChg chg="del">
          <ac:chgData name="Narasimha Ancha" userId="bc14f605db17d5c0" providerId="LiveId" clId="{A6A38F59-4112-4DD8-AA5F-35F42CFF619E}" dt="2023-09-05T15:25:03.526" v="6363" actId="478"/>
          <ac:spMkLst>
            <pc:docMk/>
            <pc:sldMk cId="2050307715" sldId="299"/>
            <ac:spMk id="2" creationId="{FFE58EC5-8685-40CD-A4BC-31F4A0824604}"/>
          </ac:spMkLst>
        </pc:spChg>
        <pc:spChg chg="del">
          <ac:chgData name="Narasimha Ancha" userId="bc14f605db17d5c0" providerId="LiveId" clId="{A6A38F59-4112-4DD8-AA5F-35F42CFF619E}" dt="2023-09-05T15:25:07.327" v="6364" actId="478"/>
          <ac:spMkLst>
            <pc:docMk/>
            <pc:sldMk cId="2050307715" sldId="299"/>
            <ac:spMk id="3" creationId="{FA87E5C7-2252-448E-A571-8ED6F26BC8D7}"/>
          </ac:spMkLst>
        </pc:spChg>
        <pc:spChg chg="add mod">
          <ac:chgData name="Narasimha Ancha" userId="bc14f605db17d5c0" providerId="LiveId" clId="{A6A38F59-4112-4DD8-AA5F-35F42CFF619E}" dt="2023-09-05T15:25:03.526" v="6363" actId="478"/>
          <ac:spMkLst>
            <pc:docMk/>
            <pc:sldMk cId="2050307715" sldId="299"/>
            <ac:spMk id="5" creationId="{E4F00E4A-3656-4D07-A3AA-8333F7B5DE73}"/>
          </ac:spMkLst>
        </pc:spChg>
        <pc:spChg chg="add mod">
          <ac:chgData name="Narasimha Ancha" userId="bc14f605db17d5c0" providerId="LiveId" clId="{A6A38F59-4112-4DD8-AA5F-35F42CFF619E}" dt="2023-09-05T15:25:07.327" v="6364" actId="478"/>
          <ac:spMkLst>
            <pc:docMk/>
            <pc:sldMk cId="2050307715" sldId="299"/>
            <ac:spMk id="7" creationId="{1FE79E6A-54D2-4E8D-BF50-2E96EB00835D}"/>
          </ac:spMkLst>
        </pc:spChg>
      </pc:sldChg>
      <pc:sldChg chg="addSp delSp modSp add mod">
        <pc:chgData name="Narasimha Ancha" userId="bc14f605db17d5c0" providerId="LiveId" clId="{A6A38F59-4112-4DD8-AA5F-35F42CFF619E}" dt="2023-09-05T15:39:31.916" v="6560" actId="1076"/>
        <pc:sldMkLst>
          <pc:docMk/>
          <pc:sldMk cId="2005887889" sldId="300"/>
        </pc:sldMkLst>
        <pc:spChg chg="del">
          <ac:chgData name="Narasimha Ancha" userId="bc14f605db17d5c0" providerId="LiveId" clId="{A6A38F59-4112-4DD8-AA5F-35F42CFF619E}" dt="2023-09-05T15:37:52.362" v="6530" actId="478"/>
          <ac:spMkLst>
            <pc:docMk/>
            <pc:sldMk cId="2005887889" sldId="300"/>
            <ac:spMk id="2" creationId="{CA265732-05B4-4348-BF8E-098E25AB11AD}"/>
          </ac:spMkLst>
        </pc:spChg>
        <pc:spChg chg="mod">
          <ac:chgData name="Narasimha Ancha" userId="bc14f605db17d5c0" providerId="LiveId" clId="{A6A38F59-4112-4DD8-AA5F-35F42CFF619E}" dt="2023-09-05T15:38:57.901" v="6556" actId="20577"/>
          <ac:spMkLst>
            <pc:docMk/>
            <pc:sldMk cId="2005887889" sldId="300"/>
            <ac:spMk id="3" creationId="{468CF423-B3E0-4F80-8FD3-9EAC27CBF7A5}"/>
          </ac:spMkLst>
        </pc:spChg>
        <pc:spChg chg="add del mod">
          <ac:chgData name="Narasimha Ancha" userId="bc14f605db17d5c0" providerId="LiveId" clId="{A6A38F59-4112-4DD8-AA5F-35F42CFF619E}" dt="2023-09-05T15:37:55.433" v="6531" actId="478"/>
          <ac:spMkLst>
            <pc:docMk/>
            <pc:sldMk cId="2005887889" sldId="300"/>
            <ac:spMk id="6" creationId="{DA94477B-F36E-4D97-B97F-3A1BC98B0CA5}"/>
          </ac:spMkLst>
        </pc:spChg>
        <pc:picChg chg="del">
          <ac:chgData name="Narasimha Ancha" userId="bc14f605db17d5c0" providerId="LiveId" clId="{A6A38F59-4112-4DD8-AA5F-35F42CFF619E}" dt="2023-09-05T15:37:30.419" v="6529" actId="478"/>
          <ac:picMkLst>
            <pc:docMk/>
            <pc:sldMk cId="2005887889" sldId="300"/>
            <ac:picMk id="5" creationId="{2E1E987B-C12C-46C2-BBB1-B03FA4CF0E6B}"/>
          </ac:picMkLst>
        </pc:picChg>
        <pc:picChg chg="add mod">
          <ac:chgData name="Narasimha Ancha" userId="bc14f605db17d5c0" providerId="LiveId" clId="{A6A38F59-4112-4DD8-AA5F-35F42CFF619E}" dt="2023-09-05T15:39:31.916" v="6560" actId="1076"/>
          <ac:picMkLst>
            <pc:docMk/>
            <pc:sldMk cId="2005887889" sldId="300"/>
            <ac:picMk id="8" creationId="{876B528C-8A6E-4AF0-84EB-523242D4DBC5}"/>
          </ac:picMkLst>
        </pc:picChg>
      </pc:sldChg>
      <pc:sldChg chg="addSp delSp modSp add mod ord">
        <pc:chgData name="Narasimha Ancha" userId="bc14f605db17d5c0" providerId="LiveId" clId="{A6A38F59-4112-4DD8-AA5F-35F42CFF619E}" dt="2023-09-05T15:51:06.488" v="6676" actId="14100"/>
        <pc:sldMkLst>
          <pc:docMk/>
          <pc:sldMk cId="319468798" sldId="301"/>
        </pc:sldMkLst>
        <pc:spChg chg="mod">
          <ac:chgData name="Narasimha Ancha" userId="bc14f605db17d5c0" providerId="LiveId" clId="{A6A38F59-4112-4DD8-AA5F-35F42CFF619E}" dt="2023-09-05T15:43:02.457" v="6599" actId="20577"/>
          <ac:spMkLst>
            <pc:docMk/>
            <pc:sldMk cId="319468798" sldId="301"/>
            <ac:spMk id="2" creationId="{CA265732-05B4-4348-BF8E-098E25AB11AD}"/>
          </ac:spMkLst>
        </pc:spChg>
        <pc:spChg chg="mod">
          <ac:chgData name="Narasimha Ancha" userId="bc14f605db17d5c0" providerId="LiveId" clId="{A6A38F59-4112-4DD8-AA5F-35F42CFF619E}" dt="2023-09-05T15:48:31" v="6663" actId="20577"/>
          <ac:spMkLst>
            <pc:docMk/>
            <pc:sldMk cId="319468798" sldId="301"/>
            <ac:spMk id="3" creationId="{468CF423-B3E0-4F80-8FD3-9EAC27CBF7A5}"/>
          </ac:spMkLst>
        </pc:spChg>
        <pc:picChg chg="del">
          <ac:chgData name="Narasimha Ancha" userId="bc14f605db17d5c0" providerId="LiveId" clId="{A6A38F59-4112-4DD8-AA5F-35F42CFF619E}" dt="2023-09-05T15:46:48.541" v="6625" actId="478"/>
          <ac:picMkLst>
            <pc:docMk/>
            <pc:sldMk cId="319468798" sldId="301"/>
            <ac:picMk id="5" creationId="{2E1E987B-C12C-46C2-BBB1-B03FA4CF0E6B}"/>
          </ac:picMkLst>
        </pc:picChg>
        <pc:picChg chg="add mod">
          <ac:chgData name="Narasimha Ancha" userId="bc14f605db17d5c0" providerId="LiveId" clId="{A6A38F59-4112-4DD8-AA5F-35F42CFF619E}" dt="2023-09-05T15:51:02.726" v="6675" actId="14100"/>
          <ac:picMkLst>
            <pc:docMk/>
            <pc:sldMk cId="319468798" sldId="301"/>
            <ac:picMk id="6" creationId="{D47BF6ED-7C74-4751-B430-2C5FB6EED30B}"/>
          </ac:picMkLst>
        </pc:picChg>
        <pc:picChg chg="add mod">
          <ac:chgData name="Narasimha Ancha" userId="bc14f605db17d5c0" providerId="LiveId" clId="{A6A38F59-4112-4DD8-AA5F-35F42CFF619E}" dt="2023-09-05T15:51:06.488" v="6676" actId="14100"/>
          <ac:picMkLst>
            <pc:docMk/>
            <pc:sldMk cId="319468798" sldId="301"/>
            <ac:picMk id="8" creationId="{CA243669-746B-4B0A-B2EC-23C002C45069}"/>
          </ac:picMkLst>
        </pc:picChg>
      </pc:sldChg>
      <pc:sldChg chg="add del">
        <pc:chgData name="Narasimha Ancha" userId="bc14f605db17d5c0" providerId="LiveId" clId="{A6A38F59-4112-4DD8-AA5F-35F42CFF619E}" dt="2023-09-05T15:39:50.750" v="6562" actId="47"/>
        <pc:sldMkLst>
          <pc:docMk/>
          <pc:sldMk cId="1430286054" sldId="301"/>
        </pc:sldMkLst>
      </pc:sldChg>
      <pc:sldChg chg="modSp new mod">
        <pc:chgData name="Narasimha Ancha" userId="bc14f605db17d5c0" providerId="LiveId" clId="{A6A38F59-4112-4DD8-AA5F-35F42CFF619E}" dt="2023-09-05T21:04:38.210" v="9846" actId="123"/>
        <pc:sldMkLst>
          <pc:docMk/>
          <pc:sldMk cId="3676325866" sldId="302"/>
        </pc:sldMkLst>
        <pc:spChg chg="mod">
          <ac:chgData name="Narasimha Ancha" userId="bc14f605db17d5c0" providerId="LiveId" clId="{A6A38F59-4112-4DD8-AA5F-35F42CFF619E}" dt="2023-09-05T19:22:54.402" v="9081" actId="115"/>
          <ac:spMkLst>
            <pc:docMk/>
            <pc:sldMk cId="3676325866" sldId="302"/>
            <ac:spMk id="2" creationId="{7175D6FC-84CF-4B32-8B86-977DF90A7523}"/>
          </ac:spMkLst>
        </pc:spChg>
        <pc:spChg chg="mod">
          <ac:chgData name="Narasimha Ancha" userId="bc14f605db17d5c0" providerId="LiveId" clId="{A6A38F59-4112-4DD8-AA5F-35F42CFF619E}" dt="2023-09-05T21:04:38.210" v="9846" actId="123"/>
          <ac:spMkLst>
            <pc:docMk/>
            <pc:sldMk cId="3676325866" sldId="302"/>
            <ac:spMk id="3" creationId="{F265C1A5-C423-44E7-8AEA-8120468B8C31}"/>
          </ac:spMkLst>
        </pc:spChg>
      </pc:sldChg>
      <pc:sldChg chg="modSp add mod">
        <pc:chgData name="Narasimha Ancha" userId="bc14f605db17d5c0" providerId="LiveId" clId="{A6A38F59-4112-4DD8-AA5F-35F42CFF619E}" dt="2023-09-05T21:49:39.840" v="11251" actId="20577"/>
        <pc:sldMkLst>
          <pc:docMk/>
          <pc:sldMk cId="1991775302" sldId="303"/>
        </pc:sldMkLst>
        <pc:spChg chg="mod">
          <ac:chgData name="Narasimha Ancha" userId="bc14f605db17d5c0" providerId="LiveId" clId="{A6A38F59-4112-4DD8-AA5F-35F42CFF619E}" dt="2023-09-05T21:32:52.421" v="10445" actId="1076"/>
          <ac:spMkLst>
            <pc:docMk/>
            <pc:sldMk cId="1991775302" sldId="303"/>
            <ac:spMk id="2" creationId="{7175D6FC-84CF-4B32-8B86-977DF90A7523}"/>
          </ac:spMkLst>
        </pc:spChg>
        <pc:spChg chg="mod">
          <ac:chgData name="Narasimha Ancha" userId="bc14f605db17d5c0" providerId="LiveId" clId="{A6A38F59-4112-4DD8-AA5F-35F42CFF619E}" dt="2023-09-05T21:49:39.840" v="11251" actId="20577"/>
          <ac:spMkLst>
            <pc:docMk/>
            <pc:sldMk cId="1991775302" sldId="303"/>
            <ac:spMk id="3" creationId="{F265C1A5-C423-44E7-8AEA-8120468B8C31}"/>
          </ac:spMkLst>
        </pc:spChg>
      </pc:sldChg>
      <pc:sldChg chg="addSp delSp modSp new mod">
        <pc:chgData name="Narasimha Ancha" userId="bc14f605db17d5c0" providerId="LiveId" clId="{A6A38F59-4112-4DD8-AA5F-35F42CFF619E}" dt="2023-09-05T22:04:24.583" v="11377" actId="207"/>
        <pc:sldMkLst>
          <pc:docMk/>
          <pc:sldMk cId="829394985" sldId="304"/>
        </pc:sldMkLst>
        <pc:spChg chg="del mod">
          <ac:chgData name="Narasimha Ancha" userId="bc14f605db17d5c0" providerId="LiveId" clId="{A6A38F59-4112-4DD8-AA5F-35F42CFF619E}" dt="2023-09-05T21:40:21.427" v="10760" actId="478"/>
          <ac:spMkLst>
            <pc:docMk/>
            <pc:sldMk cId="829394985" sldId="304"/>
            <ac:spMk id="2" creationId="{5330F728-44CF-4304-91F5-FF3278078B07}"/>
          </ac:spMkLst>
        </pc:spChg>
        <pc:spChg chg="mod">
          <ac:chgData name="Narasimha Ancha" userId="bc14f605db17d5c0" providerId="LiveId" clId="{A6A38F59-4112-4DD8-AA5F-35F42CFF619E}" dt="2023-09-05T22:04:24.583" v="11377" actId="207"/>
          <ac:spMkLst>
            <pc:docMk/>
            <pc:sldMk cId="829394985" sldId="304"/>
            <ac:spMk id="3" creationId="{D97A1E98-E502-4C0B-B67A-77A95663BB8B}"/>
          </ac:spMkLst>
        </pc:spChg>
        <pc:spChg chg="add del mod">
          <ac:chgData name="Narasimha Ancha" userId="bc14f605db17d5c0" providerId="LiveId" clId="{A6A38F59-4112-4DD8-AA5F-35F42CFF619E}" dt="2023-09-05T21:40:24.293" v="10761" actId="478"/>
          <ac:spMkLst>
            <pc:docMk/>
            <pc:sldMk cId="829394985" sldId="304"/>
            <ac:spMk id="5" creationId="{E4496EF2-7C85-46B3-9768-A900A15BB65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Internshala%20Projects\SQL\IPL_Auction%20Visualization.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Internshala%20Projects\SQL\Assessment%20Visualization.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Internshala%20Projects\SQL\Assessment%20Visualization.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Internshala%20Projects\SQL\Assessment%20Visualization.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Internshala%20Projects\SQL\Assessment%20Visualization.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Internshala%20Projects\SQL\Assessment%20Visualization.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Internshala%20Projects\SQL\Assessment%20Visualization.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Internshala%20Projects\SQL\Assessment%20Visualization.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D:\Internshala%20Projects\SQL\IPL_Auction%20Visualiz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Internshala%20Projects\SQL\IPL_Auction%20Visualiz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Internshala%20Projects\SQL\IPL_Auction%20Visualiza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Internshala%20Projects\SQL\IPL_Auction%20Visualiza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Internshala%20Projects\SQL\IPL_Auction%20Visualiza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Internshala%20Projects\SQL\IPL_Auction%20Visualizati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Internshala%20Projects\SQL\IPL_Auction%20Visualizatio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Internshala%20Projects\SQL\Assessment%20Visualizatio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none" spc="0" normalizeH="0" baseline="0">
                <a:solidFill>
                  <a:schemeClr val="tx1"/>
                </a:solidFill>
                <a:latin typeface="+mj-lt"/>
                <a:ea typeface="+mj-ea"/>
                <a:cs typeface="+mj-cs"/>
              </a:defRPr>
            </a:pPr>
            <a:r>
              <a:rPr lang="en-IN" sz="1800" b="1" dirty="0">
                <a:solidFill>
                  <a:schemeClr val="tx1"/>
                </a:solidFill>
              </a:rPr>
              <a:t>Top</a:t>
            </a:r>
            <a:r>
              <a:rPr lang="en-IN" sz="1800" b="1" baseline="0" dirty="0">
                <a:solidFill>
                  <a:schemeClr val="tx1"/>
                </a:solidFill>
              </a:rPr>
              <a:t> 10 Batters with High S.R. and faced </a:t>
            </a:r>
            <a:r>
              <a:rPr lang="en-IN" sz="1800" b="1" baseline="0" dirty="0" err="1">
                <a:solidFill>
                  <a:schemeClr val="tx1"/>
                </a:solidFill>
              </a:rPr>
              <a:t>atleast</a:t>
            </a:r>
            <a:r>
              <a:rPr lang="en-IN" sz="1800" b="1" baseline="0" dirty="0">
                <a:solidFill>
                  <a:schemeClr val="tx1"/>
                </a:solidFill>
              </a:rPr>
              <a:t> 500 balls</a:t>
            </a:r>
            <a:endParaRPr lang="en-IN" sz="1800" b="1" dirty="0">
              <a:solidFill>
                <a:schemeClr val="tx1"/>
              </a:solidFill>
            </a:endParaRPr>
          </a:p>
        </c:rich>
      </c:tx>
      <c:overlay val="0"/>
      <c:spPr>
        <a:noFill/>
        <a:ln>
          <a:noFill/>
        </a:ln>
        <a:effectLst/>
      </c:spPr>
      <c:txPr>
        <a:bodyPr rot="0" spcFirstLastPara="1" vertOverflow="ellipsis" vert="horz" wrap="square" anchor="ctr" anchorCtr="1"/>
        <a:lstStyle/>
        <a:p>
          <a:pPr>
            <a:defRPr sz="1800" b="1"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task1!$B$1</c:f>
              <c:strCache>
                <c:ptCount val="1"/>
                <c:pt idx="0">
                  <c:v>runs_scored_by_batsman</c:v>
                </c:pt>
              </c:strCache>
            </c:strRef>
          </c:tx>
          <c:spPr>
            <a:solidFill>
              <a:schemeClr val="accent1"/>
            </a:solidFill>
            <a:ln>
              <a:noFill/>
            </a:ln>
            <a:effectLst/>
          </c:spPr>
          <c:invertIfNegative val="0"/>
          <c:cat>
            <c:strRef>
              <c:f>task1!$A$2:$A$11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task1!$B$2:$B$11</c:f>
              <c:numCache>
                <c:formatCode>General</c:formatCode>
                <c:ptCount val="10"/>
                <c:pt idx="0">
                  <c:v>1517</c:v>
                </c:pt>
                <c:pt idx="1">
                  <c:v>892</c:v>
                </c:pt>
                <c:pt idx="2">
                  <c:v>1349</c:v>
                </c:pt>
                <c:pt idx="3">
                  <c:v>2728</c:v>
                </c:pt>
                <c:pt idx="4">
                  <c:v>1505</c:v>
                </c:pt>
                <c:pt idx="5">
                  <c:v>2079</c:v>
                </c:pt>
                <c:pt idx="6">
                  <c:v>4849</c:v>
                </c:pt>
                <c:pt idx="7">
                  <c:v>4772</c:v>
                </c:pt>
                <c:pt idx="8">
                  <c:v>3023</c:v>
                </c:pt>
                <c:pt idx="9">
                  <c:v>1714</c:v>
                </c:pt>
              </c:numCache>
            </c:numRef>
          </c:val>
          <c:extLst>
            <c:ext xmlns:c16="http://schemas.microsoft.com/office/drawing/2014/chart" uri="{C3380CC4-5D6E-409C-BE32-E72D297353CC}">
              <c16:uniqueId val="{00000000-EFA2-4B0D-9BC1-BAC0FBB09E97}"/>
            </c:ext>
          </c:extLst>
        </c:ser>
        <c:ser>
          <c:idx val="1"/>
          <c:order val="1"/>
          <c:tx>
            <c:strRef>
              <c:f>task1!$C$1</c:f>
              <c:strCache>
                <c:ptCount val="1"/>
                <c:pt idx="0">
                  <c:v>balls_faced_by_batsman</c:v>
                </c:pt>
              </c:strCache>
            </c:strRef>
          </c:tx>
          <c:spPr>
            <a:solidFill>
              <a:schemeClr val="accent2"/>
            </a:solidFill>
            <a:ln>
              <a:noFill/>
            </a:ln>
            <a:effectLst/>
          </c:spPr>
          <c:invertIfNegative val="0"/>
          <c:cat>
            <c:strRef>
              <c:f>task1!$A$2:$A$11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task1!$C$2:$C$11</c:f>
              <c:numCache>
                <c:formatCode>General</c:formatCode>
                <c:ptCount val="10"/>
                <c:pt idx="0">
                  <c:v>832</c:v>
                </c:pt>
                <c:pt idx="1">
                  <c:v>543</c:v>
                </c:pt>
                <c:pt idx="2">
                  <c:v>847</c:v>
                </c:pt>
                <c:pt idx="3">
                  <c:v>1755</c:v>
                </c:pt>
                <c:pt idx="4">
                  <c:v>973</c:v>
                </c:pt>
                <c:pt idx="5">
                  <c:v>1368</c:v>
                </c:pt>
                <c:pt idx="6">
                  <c:v>3192</c:v>
                </c:pt>
                <c:pt idx="7">
                  <c:v>3179</c:v>
                </c:pt>
                <c:pt idx="8">
                  <c:v>2017</c:v>
                </c:pt>
                <c:pt idx="9">
                  <c:v>1146</c:v>
                </c:pt>
              </c:numCache>
            </c:numRef>
          </c:val>
          <c:extLst>
            <c:ext xmlns:c16="http://schemas.microsoft.com/office/drawing/2014/chart" uri="{C3380CC4-5D6E-409C-BE32-E72D297353CC}">
              <c16:uniqueId val="{00000001-EFA2-4B0D-9BC1-BAC0FBB09E97}"/>
            </c:ext>
          </c:extLst>
        </c:ser>
        <c:dLbls>
          <c:showLegendKey val="0"/>
          <c:showVal val="0"/>
          <c:showCatName val="0"/>
          <c:showSerName val="0"/>
          <c:showPercent val="0"/>
          <c:showBubbleSize val="0"/>
        </c:dLbls>
        <c:gapWidth val="269"/>
        <c:overlap val="-27"/>
        <c:axId val="798759423"/>
        <c:axId val="798759839"/>
      </c:barChart>
      <c:lineChart>
        <c:grouping val="standard"/>
        <c:varyColors val="0"/>
        <c:ser>
          <c:idx val="2"/>
          <c:order val="2"/>
          <c:tx>
            <c:strRef>
              <c:f>task1!$D$1</c:f>
              <c:strCache>
                <c:ptCount val="1"/>
                <c:pt idx="0">
                  <c:v>strike_rate</c:v>
                </c:pt>
              </c:strCache>
            </c:strRef>
          </c:tx>
          <c:spPr>
            <a:ln w="38100" cap="rnd">
              <a:solidFill>
                <a:schemeClr val="accent3"/>
              </a:solidFill>
              <a:round/>
            </a:ln>
            <a:effectLst/>
          </c:spPr>
          <c:marker>
            <c:symbol val="circle"/>
            <c:size val="8"/>
            <c:spPr>
              <a:solidFill>
                <a:schemeClr val="accent3"/>
              </a:solidFill>
              <a:ln>
                <a:noFill/>
              </a:ln>
              <a:effectLst/>
            </c:spPr>
          </c:marker>
          <c:val>
            <c:numRef>
              <c:f>task1!$D$2:$D$11</c:f>
              <c:numCache>
                <c:formatCode>General</c:formatCode>
                <c:ptCount val="10"/>
                <c:pt idx="0">
                  <c:v>182.33</c:v>
                </c:pt>
                <c:pt idx="1">
                  <c:v>164.27</c:v>
                </c:pt>
                <c:pt idx="2">
                  <c:v>159.27000000000001</c:v>
                </c:pt>
                <c:pt idx="3">
                  <c:v>155.44</c:v>
                </c:pt>
                <c:pt idx="4">
                  <c:v>154.68</c:v>
                </c:pt>
                <c:pt idx="5">
                  <c:v>151.97</c:v>
                </c:pt>
                <c:pt idx="6">
                  <c:v>151.91</c:v>
                </c:pt>
                <c:pt idx="7">
                  <c:v>150.11000000000001</c:v>
                </c:pt>
                <c:pt idx="8">
                  <c:v>149.88</c:v>
                </c:pt>
                <c:pt idx="9">
                  <c:v>149.56</c:v>
                </c:pt>
              </c:numCache>
            </c:numRef>
          </c:val>
          <c:smooth val="0"/>
          <c:extLst>
            <c:ext xmlns:c16="http://schemas.microsoft.com/office/drawing/2014/chart" uri="{C3380CC4-5D6E-409C-BE32-E72D297353CC}">
              <c16:uniqueId val="{00000002-EFA2-4B0D-9BC1-BAC0FBB09E97}"/>
            </c:ext>
          </c:extLst>
        </c:ser>
        <c:dLbls>
          <c:showLegendKey val="0"/>
          <c:showVal val="0"/>
          <c:showCatName val="0"/>
          <c:showSerName val="0"/>
          <c:showPercent val="0"/>
          <c:showBubbleSize val="0"/>
        </c:dLbls>
        <c:marker val="1"/>
        <c:smooth val="0"/>
        <c:axId val="738682015"/>
        <c:axId val="738684511"/>
      </c:lineChart>
      <c:catAx>
        <c:axId val="7987594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cap="none" spc="0" normalizeH="0" baseline="0">
                <a:solidFill>
                  <a:schemeClr val="tx1"/>
                </a:solidFill>
                <a:latin typeface="+mn-lt"/>
                <a:ea typeface="+mn-ea"/>
                <a:cs typeface="+mn-cs"/>
              </a:defRPr>
            </a:pPr>
            <a:endParaRPr lang="en-US"/>
          </a:p>
        </c:txPr>
        <c:crossAx val="798759839"/>
        <c:crosses val="autoZero"/>
        <c:auto val="1"/>
        <c:lblAlgn val="ctr"/>
        <c:lblOffset val="100"/>
        <c:noMultiLvlLbl val="0"/>
      </c:catAx>
      <c:valAx>
        <c:axId val="7987598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798759423"/>
        <c:crosses val="autoZero"/>
        <c:crossBetween val="between"/>
      </c:valAx>
      <c:valAx>
        <c:axId val="738684511"/>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738682015"/>
        <c:crosses val="max"/>
        <c:crossBetween val="between"/>
        <c:majorUnit val="40"/>
      </c:valAx>
      <c:catAx>
        <c:axId val="738682015"/>
        <c:scaling>
          <c:orientation val="minMax"/>
        </c:scaling>
        <c:delete val="1"/>
        <c:axPos val="b"/>
        <c:majorTickMark val="out"/>
        <c:minorTickMark val="none"/>
        <c:tickLblPos val="nextTo"/>
        <c:crossAx val="738684511"/>
        <c:crosses val="autoZero"/>
        <c:auto val="1"/>
        <c:lblAlgn val="ctr"/>
        <c:lblOffset val="100"/>
        <c:noMultiLvlLbl val="0"/>
      </c:catAx>
      <c:spPr>
        <a:noFill/>
        <a:ln>
          <a:noFill/>
        </a:ln>
        <a:effectLst/>
      </c:spPr>
    </c:plotArea>
    <c:legend>
      <c:legendPos val="t"/>
      <c:layout>
        <c:manualLayout>
          <c:xMode val="edge"/>
          <c:yMode val="edge"/>
          <c:x val="0.1561194890708765"/>
          <c:y val="0.12431621399789912"/>
          <c:w val="0.68776091323774369"/>
          <c:h val="5.6057240801262405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t</a:t>
            </a:r>
            <a:r>
              <a:rPr lang="en-IN" dirty="0" err="1"/>
              <a:t>otal</a:t>
            </a:r>
            <a:r>
              <a:rPr lang="en-IN" dirty="0"/>
              <a:t> number of boundaries and dot balls</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'total number of boundaries and '!$B$1</c:f>
              <c:strCache>
                <c:ptCount val="1"/>
                <c:pt idx="0">
                  <c:v>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number of boundaries and '!$A$2:$A$3</c:f>
              <c:strCache>
                <c:ptCount val="2"/>
                <c:pt idx="0">
                  <c:v>Boundary</c:v>
                </c:pt>
                <c:pt idx="1">
                  <c:v>Dot</c:v>
                </c:pt>
              </c:strCache>
            </c:strRef>
          </c:cat>
          <c:val>
            <c:numRef>
              <c:f>'total number of boundaries and '!$B$2:$B$3</c:f>
              <c:numCache>
                <c:formatCode>General</c:formatCode>
                <c:ptCount val="2"/>
                <c:pt idx="0">
                  <c:v>31468</c:v>
                </c:pt>
                <c:pt idx="1">
                  <c:v>67841</c:v>
                </c:pt>
              </c:numCache>
            </c:numRef>
          </c:val>
          <c:extLst>
            <c:ext xmlns:c16="http://schemas.microsoft.com/office/drawing/2014/chart" uri="{C3380CC4-5D6E-409C-BE32-E72D297353CC}">
              <c16:uniqueId val="{00000000-BB7A-424E-92D7-8E9D3B0D01CB}"/>
            </c:ext>
          </c:extLst>
        </c:ser>
        <c:dLbls>
          <c:dLblPos val="outEnd"/>
          <c:showLegendKey val="0"/>
          <c:showVal val="1"/>
          <c:showCatName val="0"/>
          <c:showSerName val="0"/>
          <c:showPercent val="0"/>
          <c:showBubbleSize val="0"/>
        </c:dLbls>
        <c:gapWidth val="100"/>
        <c:overlap val="-24"/>
        <c:axId val="1866468479"/>
        <c:axId val="1866488863"/>
      </c:barChart>
      <c:catAx>
        <c:axId val="186646847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6488863"/>
        <c:crosses val="autoZero"/>
        <c:auto val="1"/>
        <c:lblAlgn val="ctr"/>
        <c:lblOffset val="100"/>
        <c:noMultiLvlLbl val="0"/>
      </c:catAx>
      <c:valAx>
        <c:axId val="18664888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64684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t>t</a:t>
            </a:r>
            <a:r>
              <a:rPr lang="en-IN" dirty="0" err="1"/>
              <a:t>otal</a:t>
            </a:r>
            <a:r>
              <a:rPr lang="en-IN" dirty="0"/>
              <a:t> number of boundaries and dot balls</a:t>
            </a:r>
          </a:p>
          <a:p>
            <a:pPr>
              <a:defRPr/>
            </a:pPr>
            <a:endParaRPr lang="en-US" dirty="0"/>
          </a:p>
        </c:rich>
      </c:tx>
      <c:layout>
        <c:manualLayout>
          <c:xMode val="edge"/>
          <c:yMode val="edge"/>
          <c:x val="0.12869343699630589"/>
          <c:y val="0"/>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'total number of boundaries and '!$B$1</c:f>
              <c:strCache>
                <c:ptCount val="1"/>
                <c:pt idx="0">
                  <c:v>count</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704-41D3-8BE8-1D85E215B43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704-41D3-8BE8-1D85E215B43D}"/>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C704-41D3-8BE8-1D85E215B43D}"/>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C704-41D3-8BE8-1D85E215B43D}"/>
                </c:ext>
              </c:extLst>
            </c:dLbl>
            <c:spPr>
              <a:solidFill>
                <a:prstClr val="white"/>
              </a:solidFill>
              <a:ln>
                <a:solidFill>
                  <a:srgbClr val="5FCBEF"/>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'total number of boundaries and '!$A$2:$A$3</c:f>
              <c:strCache>
                <c:ptCount val="2"/>
                <c:pt idx="0">
                  <c:v>Boundary</c:v>
                </c:pt>
                <c:pt idx="1">
                  <c:v>Dot</c:v>
                </c:pt>
              </c:strCache>
            </c:strRef>
          </c:cat>
          <c:val>
            <c:numRef>
              <c:f>'total number of boundaries and '!$B$2:$B$3</c:f>
              <c:numCache>
                <c:formatCode>General</c:formatCode>
                <c:ptCount val="2"/>
                <c:pt idx="0">
                  <c:v>31468</c:v>
                </c:pt>
                <c:pt idx="1">
                  <c:v>67841</c:v>
                </c:pt>
              </c:numCache>
            </c:numRef>
          </c:val>
          <c:extLst>
            <c:ext xmlns:c16="http://schemas.microsoft.com/office/drawing/2014/chart" uri="{C3380CC4-5D6E-409C-BE32-E72D297353CC}">
              <c16:uniqueId val="{00000004-C704-41D3-8BE8-1D85E215B43D}"/>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 total number of boundaries sco'!$B$1</c:f>
              <c:strCache>
                <c:ptCount val="1"/>
                <c:pt idx="0">
                  <c:v>boundaries_scored_by_each_team</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 total number of boundaries sco'!$A$2:$A$16</c:f>
              <c:strCache>
                <c:ptCount val="15"/>
                <c:pt idx="0">
                  <c:v>Mumbai Indians</c:v>
                </c:pt>
                <c:pt idx="1">
                  <c:v>Royal Challengers Bangalore</c:v>
                </c:pt>
                <c:pt idx="2">
                  <c:v>Kings XI Punjab</c:v>
                </c:pt>
                <c:pt idx="3">
                  <c:v>Kolkata Knight Riders</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Rising Pune Supergiants</c:v>
                </c:pt>
                <c:pt idx="14">
                  <c:v>Kochi Tuskers Kerala</c:v>
                </c:pt>
              </c:strCache>
            </c:strRef>
          </c:cat>
          <c:val>
            <c:numRef>
              <c:f>' total number of boundaries sco'!$B$2:$B$16</c:f>
              <c:numCache>
                <c:formatCode>General</c:formatCode>
                <c:ptCount val="15"/>
                <c:pt idx="0">
                  <c:v>4118</c:v>
                </c:pt>
                <c:pt idx="1">
                  <c:v>3800</c:v>
                </c:pt>
                <c:pt idx="2">
                  <c:v>3780</c:v>
                </c:pt>
                <c:pt idx="3">
                  <c:v>3739</c:v>
                </c:pt>
                <c:pt idx="4">
                  <c:v>3496</c:v>
                </c:pt>
                <c:pt idx="5">
                  <c:v>3041</c:v>
                </c:pt>
                <c:pt idx="6">
                  <c:v>3022</c:v>
                </c:pt>
                <c:pt idx="7">
                  <c:v>2306</c:v>
                </c:pt>
                <c:pt idx="8">
                  <c:v>1387</c:v>
                </c:pt>
                <c:pt idx="9">
                  <c:v>733</c:v>
                </c:pt>
                <c:pt idx="10">
                  <c:v>659</c:v>
                </c:pt>
                <c:pt idx="11">
                  <c:v>624</c:v>
                </c:pt>
                <c:pt idx="12">
                  <c:v>290</c:v>
                </c:pt>
                <c:pt idx="13">
                  <c:v>242</c:v>
                </c:pt>
                <c:pt idx="14">
                  <c:v>231</c:v>
                </c:pt>
              </c:numCache>
            </c:numRef>
          </c:val>
          <c:extLst>
            <c:ext xmlns:c16="http://schemas.microsoft.com/office/drawing/2014/chart" uri="{C3380CC4-5D6E-409C-BE32-E72D297353CC}">
              <c16:uniqueId val="{00000000-30C3-48AE-B042-775832152902}"/>
            </c:ext>
          </c:extLst>
        </c:ser>
        <c:dLbls>
          <c:dLblPos val="outEnd"/>
          <c:showLegendKey val="0"/>
          <c:showVal val="1"/>
          <c:showCatName val="0"/>
          <c:showSerName val="0"/>
          <c:showPercent val="0"/>
          <c:showBubbleSize val="0"/>
        </c:dLbls>
        <c:gapWidth val="80"/>
        <c:overlap val="25"/>
        <c:axId val="1913507711"/>
        <c:axId val="1913521855"/>
      </c:barChart>
      <c:catAx>
        <c:axId val="1913507711"/>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913521855"/>
        <c:crosses val="autoZero"/>
        <c:auto val="1"/>
        <c:lblAlgn val="ctr"/>
        <c:lblOffset val="100"/>
        <c:noMultiLvlLbl val="0"/>
      </c:catAx>
      <c:valAx>
        <c:axId val="191352185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913507711"/>
        <c:crosses val="autoZero"/>
        <c:crossBetween val="between"/>
        <c:majorUnit val="1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 total number of dot balls bowl'!$B$1</c:f>
              <c:strCache>
                <c:ptCount val="1"/>
                <c:pt idx="0">
                  <c:v>dotballs_bowled_by_each_team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 total number of dot balls bowl'!$A$2:$A$17</c:f>
              <c:strCache>
                <c:ptCount val="16"/>
                <c:pt idx="0">
                  <c:v>Mumbai Indians</c:v>
                </c:pt>
                <c:pt idx="1">
                  <c:v>Royal Challengers Bangalore</c:v>
                </c:pt>
                <c:pt idx="2">
                  <c:v>Kolkata Knight Riders</c:v>
                </c:pt>
                <c:pt idx="3">
                  <c:v>Kings XI Punjab</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Kochi Tuskers Kerala</c:v>
                </c:pt>
                <c:pt idx="14">
                  <c:v>Rising Pune Supergiants</c:v>
                </c:pt>
                <c:pt idx="15">
                  <c:v>NA</c:v>
                </c:pt>
              </c:strCache>
            </c:strRef>
          </c:cat>
          <c:val>
            <c:numRef>
              <c:f>' total number of dot balls bowl'!$B$2:$B$17</c:f>
              <c:numCache>
                <c:formatCode>General</c:formatCode>
                <c:ptCount val="16"/>
                <c:pt idx="0">
                  <c:v>8714</c:v>
                </c:pt>
                <c:pt idx="1">
                  <c:v>7955</c:v>
                </c:pt>
                <c:pt idx="2">
                  <c:v>7894</c:v>
                </c:pt>
                <c:pt idx="3">
                  <c:v>7679</c:v>
                </c:pt>
                <c:pt idx="4">
                  <c:v>7593</c:v>
                </c:pt>
                <c:pt idx="5">
                  <c:v>6665</c:v>
                </c:pt>
                <c:pt idx="6">
                  <c:v>6520</c:v>
                </c:pt>
                <c:pt idx="7">
                  <c:v>5248</c:v>
                </c:pt>
                <c:pt idx="8">
                  <c:v>3306</c:v>
                </c:pt>
                <c:pt idx="9">
                  <c:v>1900</c:v>
                </c:pt>
                <c:pt idx="10">
                  <c:v>1338</c:v>
                </c:pt>
                <c:pt idx="11">
                  <c:v>1095</c:v>
                </c:pt>
                <c:pt idx="12">
                  <c:v>698</c:v>
                </c:pt>
                <c:pt idx="13">
                  <c:v>626</c:v>
                </c:pt>
                <c:pt idx="14">
                  <c:v>539</c:v>
                </c:pt>
                <c:pt idx="15">
                  <c:v>71</c:v>
                </c:pt>
              </c:numCache>
            </c:numRef>
          </c:val>
          <c:extLst>
            <c:ext xmlns:c16="http://schemas.microsoft.com/office/drawing/2014/chart" uri="{C3380CC4-5D6E-409C-BE32-E72D297353CC}">
              <c16:uniqueId val="{00000000-F746-479E-96E2-A8110DA4E03A}"/>
            </c:ext>
          </c:extLst>
        </c:ser>
        <c:dLbls>
          <c:dLblPos val="outEnd"/>
          <c:showLegendKey val="0"/>
          <c:showVal val="1"/>
          <c:showCatName val="0"/>
          <c:showSerName val="0"/>
          <c:showPercent val="0"/>
          <c:showBubbleSize val="0"/>
        </c:dLbls>
        <c:gapWidth val="100"/>
        <c:overlap val="-24"/>
        <c:axId val="1872983871"/>
        <c:axId val="1872983039"/>
      </c:barChart>
      <c:catAx>
        <c:axId val="187298387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872983039"/>
        <c:crosses val="autoZero"/>
        <c:auto val="1"/>
        <c:lblAlgn val="ctr"/>
        <c:lblOffset val="100"/>
        <c:noMultiLvlLbl val="0"/>
      </c:catAx>
      <c:valAx>
        <c:axId val="18729830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872983871"/>
        <c:crosses val="autoZero"/>
        <c:crossBetween val="between"/>
        <c:majorUnit val="2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'total dismissals not as NA'!$B$1</c:f>
              <c:strCache>
                <c:ptCount val="1"/>
                <c:pt idx="0">
                  <c:v>total_dismissals_not_as_NA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dismissals not as NA'!$A$2:$A$10</c:f>
              <c:strCache>
                <c:ptCount val="9"/>
                <c:pt idx="0">
                  <c:v>bowled</c:v>
                </c:pt>
                <c:pt idx="1">
                  <c:v>caught</c:v>
                </c:pt>
                <c:pt idx="2">
                  <c:v>caught and bowled</c:v>
                </c:pt>
                <c:pt idx="3">
                  <c:v>hit wicket</c:v>
                </c:pt>
                <c:pt idx="4">
                  <c:v>lbw</c:v>
                </c:pt>
                <c:pt idx="5">
                  <c:v>obstructing the field</c:v>
                </c:pt>
                <c:pt idx="6">
                  <c:v>retired hurt</c:v>
                </c:pt>
                <c:pt idx="7">
                  <c:v>run out</c:v>
                </c:pt>
                <c:pt idx="8">
                  <c:v>stumped</c:v>
                </c:pt>
              </c:strCache>
            </c:strRef>
          </c:cat>
          <c:val>
            <c:numRef>
              <c:f>'total dismissals not as NA'!$B$2:$B$10</c:f>
              <c:numCache>
                <c:formatCode>General</c:formatCode>
                <c:ptCount val="9"/>
                <c:pt idx="0">
                  <c:v>1700</c:v>
                </c:pt>
                <c:pt idx="1">
                  <c:v>5743</c:v>
                </c:pt>
                <c:pt idx="2">
                  <c:v>269</c:v>
                </c:pt>
                <c:pt idx="3">
                  <c:v>12</c:v>
                </c:pt>
                <c:pt idx="4">
                  <c:v>571</c:v>
                </c:pt>
                <c:pt idx="5">
                  <c:v>2</c:v>
                </c:pt>
                <c:pt idx="6">
                  <c:v>11</c:v>
                </c:pt>
                <c:pt idx="7">
                  <c:v>893</c:v>
                </c:pt>
                <c:pt idx="8">
                  <c:v>294</c:v>
                </c:pt>
              </c:numCache>
            </c:numRef>
          </c:val>
          <c:extLst>
            <c:ext xmlns:c16="http://schemas.microsoft.com/office/drawing/2014/chart" uri="{C3380CC4-5D6E-409C-BE32-E72D297353CC}">
              <c16:uniqueId val="{00000000-6579-476A-B4A8-489A4F881678}"/>
            </c:ext>
          </c:extLst>
        </c:ser>
        <c:dLbls>
          <c:dLblPos val="outEnd"/>
          <c:showLegendKey val="0"/>
          <c:showVal val="1"/>
          <c:showCatName val="0"/>
          <c:showSerName val="0"/>
          <c:showPercent val="0"/>
          <c:showBubbleSize val="0"/>
        </c:dLbls>
        <c:gapWidth val="100"/>
        <c:overlap val="-24"/>
        <c:axId val="2019185263"/>
        <c:axId val="2019191087"/>
      </c:barChart>
      <c:catAx>
        <c:axId val="201918526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9191087"/>
        <c:crosses val="autoZero"/>
        <c:auto val="1"/>
        <c:lblAlgn val="ctr"/>
        <c:lblOffset val="100"/>
        <c:noMultiLvlLbl val="0"/>
      </c:catAx>
      <c:valAx>
        <c:axId val="20191910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91852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 total runs scored for each ven'!$B$1</c:f>
              <c:strCache>
                <c:ptCount val="1"/>
                <c:pt idx="0">
                  <c:v>runs_scored_in_each_venue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total runs scored for each ven'!$A$2:$A$37</c:f>
              <c:strCache>
                <c:ptCount val="36"/>
                <c:pt idx="0">
                  <c:v>Eden Gardens</c:v>
                </c:pt>
                <c:pt idx="1">
                  <c:v>Wankhede Stadium</c:v>
                </c:pt>
                <c:pt idx="2">
                  <c:v>Feroz Shah Kotla</c:v>
                </c:pt>
                <c:pt idx="3">
                  <c:v>M Chinnaswamy Stadium</c:v>
                </c:pt>
                <c:pt idx="4">
                  <c:v>Rajiv Gandhi International Stadium, Uppal</c:v>
                </c:pt>
                <c:pt idx="5">
                  <c:v>MA Chidambaram Stadium, Chepauk</c:v>
                </c:pt>
                <c:pt idx="6">
                  <c:v>Sawai Mansingh Stadium</c:v>
                </c:pt>
                <c:pt idx="7">
                  <c:v>Punjab Cricket Association Stadium, Mohali</c:v>
                </c:pt>
                <c:pt idx="8">
                  <c:v>Dubai International Cricket Stadium</c:v>
                </c:pt>
                <c:pt idx="9">
                  <c:v>Sheikh Zayed Stadium</c:v>
                </c:pt>
                <c:pt idx="10">
                  <c:v>Punjab Cricket Association IS Bindra Stadium, Mohali</c:v>
                </c:pt>
                <c:pt idx="11">
                  <c:v>Maharashtra Cricket Association Stadium</c:v>
                </c:pt>
                <c:pt idx="12">
                  <c:v>Sharjah Cricket Stadium</c:v>
                </c:pt>
                <c:pt idx="13">
                  <c:v>M.Chinnaswamy Stadium</c:v>
                </c:pt>
                <c:pt idx="14">
                  <c:v>Dr DY Patil Sports Academy</c:v>
                </c:pt>
                <c:pt idx="15">
                  <c:v>Subrata Roy Sahara Stadium</c:v>
                </c:pt>
                <c:pt idx="16">
                  <c:v>Kingsmead</c:v>
                </c:pt>
                <c:pt idx="17">
                  <c:v>Brabourne Stadium</c:v>
                </c:pt>
                <c:pt idx="18">
                  <c:v>Dr. Y.S. Rajasekhara Reddy ACA-VDCA Cricket Stadium</c:v>
                </c:pt>
                <c:pt idx="19">
                  <c:v>Sardar Patel Stadium, Motera</c:v>
                </c:pt>
                <c:pt idx="20">
                  <c:v>SuperSport Park</c:v>
                </c:pt>
                <c:pt idx="21">
                  <c:v>Saurashtra Cricket Association Stadium</c:v>
                </c:pt>
                <c:pt idx="22">
                  <c:v>Himachal Pradesh Cricket Association Stadium</c:v>
                </c:pt>
                <c:pt idx="23">
                  <c:v>Holkar Cricket Stadium</c:v>
                </c:pt>
                <c:pt idx="24">
                  <c:v>New Wanderers Stadium</c:v>
                </c:pt>
                <c:pt idx="25">
                  <c:v>Barabati Stadium</c:v>
                </c:pt>
                <c:pt idx="26">
                  <c:v>JSCA International Stadium Complex</c:v>
                </c:pt>
                <c:pt idx="27">
                  <c:v>St George's Park</c:v>
                </c:pt>
                <c:pt idx="28">
                  <c:v>Newlands</c:v>
                </c:pt>
                <c:pt idx="29">
                  <c:v>Shaheed Veer Narayan Singh International Stadium</c:v>
                </c:pt>
                <c:pt idx="30">
                  <c:v>Nehru Stadium</c:v>
                </c:pt>
                <c:pt idx="31">
                  <c:v>Green Park</c:v>
                </c:pt>
                <c:pt idx="32">
                  <c:v>De Beers Diamond Oval</c:v>
                </c:pt>
                <c:pt idx="33">
                  <c:v>Vidarbha Cricket Association Stadium, Jamtha</c:v>
                </c:pt>
                <c:pt idx="34">
                  <c:v>Buffalo Park</c:v>
                </c:pt>
                <c:pt idx="35">
                  <c:v>OUTsurance Oval</c:v>
                </c:pt>
              </c:strCache>
            </c:strRef>
          </c:cat>
          <c:val>
            <c:numRef>
              <c:f>' total runs scored for each ven'!$B$2:$B$37</c:f>
              <c:numCache>
                <c:formatCode>General</c:formatCode>
                <c:ptCount val="36"/>
                <c:pt idx="0">
                  <c:v>23658</c:v>
                </c:pt>
                <c:pt idx="1">
                  <c:v>23390</c:v>
                </c:pt>
                <c:pt idx="2">
                  <c:v>22947</c:v>
                </c:pt>
                <c:pt idx="3">
                  <c:v>20237</c:v>
                </c:pt>
                <c:pt idx="4">
                  <c:v>19484</c:v>
                </c:pt>
                <c:pt idx="5">
                  <c:v>17821</c:v>
                </c:pt>
                <c:pt idx="6">
                  <c:v>14264</c:v>
                </c:pt>
                <c:pt idx="7">
                  <c:v>10987</c:v>
                </c:pt>
                <c:pt idx="8">
                  <c:v>10402</c:v>
                </c:pt>
                <c:pt idx="9">
                  <c:v>8830</c:v>
                </c:pt>
                <c:pt idx="10">
                  <c:v>7021</c:v>
                </c:pt>
                <c:pt idx="11">
                  <c:v>6780</c:v>
                </c:pt>
                <c:pt idx="12">
                  <c:v>5924</c:v>
                </c:pt>
                <c:pt idx="13">
                  <c:v>5127</c:v>
                </c:pt>
                <c:pt idx="14">
                  <c:v>4810</c:v>
                </c:pt>
                <c:pt idx="15">
                  <c:v>4755</c:v>
                </c:pt>
                <c:pt idx="16">
                  <c:v>4353</c:v>
                </c:pt>
                <c:pt idx="17">
                  <c:v>3842</c:v>
                </c:pt>
                <c:pt idx="18">
                  <c:v>3746</c:v>
                </c:pt>
                <c:pt idx="19">
                  <c:v>3746</c:v>
                </c:pt>
                <c:pt idx="20">
                  <c:v>3653</c:v>
                </c:pt>
                <c:pt idx="21">
                  <c:v>3316</c:v>
                </c:pt>
                <c:pt idx="22">
                  <c:v>2897</c:v>
                </c:pt>
                <c:pt idx="23">
                  <c:v>2872</c:v>
                </c:pt>
                <c:pt idx="24">
                  <c:v>2292</c:v>
                </c:pt>
                <c:pt idx="25">
                  <c:v>2278</c:v>
                </c:pt>
                <c:pt idx="26">
                  <c:v>2056</c:v>
                </c:pt>
                <c:pt idx="27">
                  <c:v>2033</c:v>
                </c:pt>
                <c:pt idx="28">
                  <c:v>1764</c:v>
                </c:pt>
                <c:pt idx="29">
                  <c:v>1741</c:v>
                </c:pt>
                <c:pt idx="30">
                  <c:v>1363</c:v>
                </c:pt>
                <c:pt idx="31">
                  <c:v>1298</c:v>
                </c:pt>
                <c:pt idx="32">
                  <c:v>897</c:v>
                </c:pt>
                <c:pt idx="33">
                  <c:v>882</c:v>
                </c:pt>
                <c:pt idx="34">
                  <c:v>799</c:v>
                </c:pt>
                <c:pt idx="35">
                  <c:v>529</c:v>
                </c:pt>
              </c:numCache>
            </c:numRef>
          </c:val>
          <c:extLst>
            <c:ext xmlns:c16="http://schemas.microsoft.com/office/drawing/2014/chart" uri="{C3380CC4-5D6E-409C-BE32-E72D297353CC}">
              <c16:uniqueId val="{00000000-53D2-4749-A862-073CFD1C7A9C}"/>
            </c:ext>
          </c:extLst>
        </c:ser>
        <c:dLbls>
          <c:dLblPos val="outEnd"/>
          <c:showLegendKey val="0"/>
          <c:showVal val="1"/>
          <c:showCatName val="0"/>
          <c:showSerName val="0"/>
          <c:showPercent val="0"/>
          <c:showBubbleSize val="0"/>
        </c:dLbls>
        <c:gapWidth val="115"/>
        <c:overlap val="-20"/>
        <c:axId val="337204863"/>
        <c:axId val="337201119"/>
      </c:barChart>
      <c:catAx>
        <c:axId val="337204863"/>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7201119"/>
        <c:crosses val="autoZero"/>
        <c:auto val="1"/>
        <c:lblAlgn val="ctr"/>
        <c:lblOffset val="100"/>
        <c:noMultiLvlLbl val="0"/>
      </c:catAx>
      <c:valAx>
        <c:axId val="337201119"/>
        <c:scaling>
          <c:orientation val="minMax"/>
          <c:max val="30000"/>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7204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12700">
      <a:solidFill>
        <a:schemeClr val="accent1"/>
      </a:solid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runs_scored_in_each_year at Eden Gardens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'runs scored in each year at Ede'!$B$1</c:f>
              <c:strCache>
                <c:ptCount val="1"/>
                <c:pt idx="0">
                  <c:v>runs_scored_in_each_year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numRef>
              <c:f>'runs scored in each year at Ede'!$A$2:$A$12</c:f>
              <c:numCache>
                <c:formatCode>General</c:formatCode>
                <c:ptCount val="11"/>
                <c:pt idx="0">
                  <c:v>2018</c:v>
                </c:pt>
                <c:pt idx="1">
                  <c:v>2019</c:v>
                </c:pt>
                <c:pt idx="2">
                  <c:v>2015</c:v>
                </c:pt>
                <c:pt idx="3">
                  <c:v>2013</c:v>
                </c:pt>
                <c:pt idx="4">
                  <c:v>2017</c:v>
                </c:pt>
                <c:pt idx="5">
                  <c:v>2010</c:v>
                </c:pt>
                <c:pt idx="6">
                  <c:v>2016</c:v>
                </c:pt>
                <c:pt idx="7">
                  <c:v>2012</c:v>
                </c:pt>
                <c:pt idx="8">
                  <c:v>2011</c:v>
                </c:pt>
                <c:pt idx="9">
                  <c:v>2008</c:v>
                </c:pt>
                <c:pt idx="10">
                  <c:v>2014</c:v>
                </c:pt>
              </c:numCache>
            </c:numRef>
          </c:cat>
          <c:val>
            <c:numRef>
              <c:f>'runs scored in each year at Ede'!$B$2:$B$12</c:f>
              <c:numCache>
                <c:formatCode>General</c:formatCode>
                <c:ptCount val="11"/>
                <c:pt idx="0">
                  <c:v>2885</c:v>
                </c:pt>
                <c:pt idx="1">
                  <c:v>2651</c:v>
                </c:pt>
                <c:pt idx="2">
                  <c:v>2386</c:v>
                </c:pt>
                <c:pt idx="3">
                  <c:v>2304</c:v>
                </c:pt>
                <c:pt idx="4">
                  <c:v>2194</c:v>
                </c:pt>
                <c:pt idx="5">
                  <c:v>2167</c:v>
                </c:pt>
                <c:pt idx="6">
                  <c:v>2073</c:v>
                </c:pt>
                <c:pt idx="7">
                  <c:v>2012</c:v>
                </c:pt>
                <c:pt idx="8">
                  <c:v>1854</c:v>
                </c:pt>
                <c:pt idx="9">
                  <c:v>1843</c:v>
                </c:pt>
                <c:pt idx="10">
                  <c:v>1289</c:v>
                </c:pt>
              </c:numCache>
            </c:numRef>
          </c:val>
          <c:extLst>
            <c:ext xmlns:c16="http://schemas.microsoft.com/office/drawing/2014/chart" uri="{C3380CC4-5D6E-409C-BE32-E72D297353CC}">
              <c16:uniqueId val="{00000000-0A95-48C8-9E12-2DB9B8ED29EA}"/>
            </c:ext>
          </c:extLst>
        </c:ser>
        <c:dLbls>
          <c:showLegendKey val="0"/>
          <c:showVal val="0"/>
          <c:showCatName val="0"/>
          <c:showSerName val="0"/>
          <c:showPercent val="0"/>
          <c:showBubbleSize val="0"/>
        </c:dLbls>
        <c:gapWidth val="100"/>
        <c:overlap val="-24"/>
        <c:axId val="329365007"/>
        <c:axId val="329351279"/>
      </c:barChart>
      <c:catAx>
        <c:axId val="32936500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351279"/>
        <c:crosses val="autoZero"/>
        <c:auto val="1"/>
        <c:lblAlgn val="ctr"/>
        <c:lblOffset val="100"/>
        <c:noMultiLvlLbl val="0"/>
      </c:catAx>
      <c:valAx>
        <c:axId val="32935127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365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1" i="0" u="none" strike="noStrike" kern="1200" baseline="0">
                <a:solidFill>
                  <a:srgbClr val="2C3C43"/>
                </a:solidFill>
                <a:latin typeface="+mn-lt"/>
                <a:ea typeface="+mn-ea"/>
                <a:cs typeface="+mn-cs"/>
              </a:defRPr>
            </a:pPr>
            <a:r>
              <a:rPr lang="en-IN" sz="1800" b="1" i="0" baseline="0" dirty="0">
                <a:effectLst/>
              </a:rPr>
              <a:t>Top 10 Batters with Highest Average and played more than 2 seasons </a:t>
            </a:r>
            <a:endParaRPr lang="en-IN" sz="2000" b="1"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sz="2000">
                <a:solidFill>
                  <a:srgbClr val="2C3C43"/>
                </a:solidFill>
              </a:defRPr>
            </a:pPr>
            <a:endParaRPr lang="en-IN" sz="2000" b="1" dirty="0"/>
          </a:p>
        </c:rich>
      </c:tx>
      <c:layout>
        <c:manualLayout>
          <c:xMode val="edge"/>
          <c:yMode val="edge"/>
          <c:x val="0.13607893804634597"/>
          <c:y val="3.6786787874098149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1" i="0" u="none" strike="noStrike" kern="1200" baseline="0">
              <a:solidFill>
                <a:srgbClr val="2C3C43"/>
              </a:solidFill>
              <a:latin typeface="+mn-lt"/>
              <a:ea typeface="+mn-ea"/>
              <a:cs typeface="+mn-cs"/>
            </a:defRPr>
          </a:pPr>
          <a:endParaRPr lang="en-US"/>
        </a:p>
      </c:txPr>
    </c:title>
    <c:autoTitleDeleted val="0"/>
    <c:plotArea>
      <c:layout/>
      <c:barChart>
        <c:barDir val="col"/>
        <c:grouping val="clustered"/>
        <c:varyColors val="0"/>
        <c:ser>
          <c:idx val="1"/>
          <c:order val="1"/>
          <c:tx>
            <c:strRef>
              <c:f>task2!$E$1</c:f>
              <c:strCache>
                <c:ptCount val="1"/>
                <c:pt idx="0">
                  <c:v>average_of_batsman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task2!$A$2:$A$11</c:f>
              <c:strCache>
                <c:ptCount val="10"/>
                <c:pt idx="0">
                  <c:v>Iqbal Abdulla</c:v>
                </c:pt>
                <c:pt idx="1">
                  <c:v>KL Rahul</c:v>
                </c:pt>
                <c:pt idx="2">
                  <c:v>AB de Villiers</c:v>
                </c:pt>
                <c:pt idx="3">
                  <c:v>DA Warner</c:v>
                </c:pt>
                <c:pt idx="4">
                  <c:v>JP Duminy</c:v>
                </c:pt>
                <c:pt idx="5">
                  <c:v>CH Gayle</c:v>
                </c:pt>
                <c:pt idx="6">
                  <c:v>ML Hayden</c:v>
                </c:pt>
                <c:pt idx="7">
                  <c:v>LMP Simmons</c:v>
                </c:pt>
                <c:pt idx="8">
                  <c:v>KS Williamson</c:v>
                </c:pt>
                <c:pt idx="9">
                  <c:v>OA Shah</c:v>
                </c:pt>
              </c:strCache>
            </c:strRef>
          </c:cat>
          <c:val>
            <c:numRef>
              <c:f>task2!$E$2:$E$11</c:f>
              <c:numCache>
                <c:formatCode>General</c:formatCode>
                <c:ptCount val="10"/>
                <c:pt idx="0">
                  <c:v>88</c:v>
                </c:pt>
                <c:pt idx="1">
                  <c:v>42.69</c:v>
                </c:pt>
                <c:pt idx="2">
                  <c:v>42.54</c:v>
                </c:pt>
                <c:pt idx="3">
                  <c:v>41.7</c:v>
                </c:pt>
                <c:pt idx="4">
                  <c:v>41.41</c:v>
                </c:pt>
                <c:pt idx="5">
                  <c:v>41.14</c:v>
                </c:pt>
                <c:pt idx="6">
                  <c:v>41</c:v>
                </c:pt>
                <c:pt idx="7">
                  <c:v>39.96</c:v>
                </c:pt>
                <c:pt idx="8">
                  <c:v>39.49</c:v>
                </c:pt>
                <c:pt idx="9">
                  <c:v>38.92</c:v>
                </c:pt>
              </c:numCache>
            </c:numRef>
          </c:val>
          <c:extLst>
            <c:ext xmlns:c16="http://schemas.microsoft.com/office/drawing/2014/chart" uri="{C3380CC4-5D6E-409C-BE32-E72D297353CC}">
              <c16:uniqueId val="{00000000-54FC-4C4E-A5B8-FDA703091796}"/>
            </c:ext>
          </c:extLst>
        </c:ser>
        <c:ser>
          <c:idx val="2"/>
          <c:order val="2"/>
          <c:tx>
            <c:strRef>
              <c:f>task2!$D$1</c:f>
              <c:strCache>
                <c:ptCount val="1"/>
                <c:pt idx="0">
                  <c:v>seasons_played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task2!$D$2:$D$11</c:f>
              <c:numCache>
                <c:formatCode>General</c:formatCode>
                <c:ptCount val="10"/>
                <c:pt idx="0">
                  <c:v>8</c:v>
                </c:pt>
                <c:pt idx="1">
                  <c:v>7</c:v>
                </c:pt>
                <c:pt idx="2">
                  <c:v>13</c:v>
                </c:pt>
                <c:pt idx="3">
                  <c:v>11</c:v>
                </c:pt>
                <c:pt idx="4">
                  <c:v>8</c:v>
                </c:pt>
                <c:pt idx="5">
                  <c:v>12</c:v>
                </c:pt>
                <c:pt idx="6">
                  <c:v>3</c:v>
                </c:pt>
                <c:pt idx="7">
                  <c:v>4</c:v>
                </c:pt>
                <c:pt idx="8">
                  <c:v>6</c:v>
                </c:pt>
                <c:pt idx="9">
                  <c:v>4</c:v>
                </c:pt>
              </c:numCache>
            </c:numRef>
          </c:val>
          <c:extLst>
            <c:ext xmlns:c16="http://schemas.microsoft.com/office/drawing/2014/chart" uri="{C3380CC4-5D6E-409C-BE32-E72D297353CC}">
              <c16:uniqueId val="{00000001-54FC-4C4E-A5B8-FDA703091796}"/>
            </c:ext>
          </c:extLst>
        </c:ser>
        <c:dLbls>
          <c:showLegendKey val="0"/>
          <c:showVal val="1"/>
          <c:showCatName val="0"/>
          <c:showSerName val="0"/>
          <c:showPercent val="0"/>
          <c:showBubbleSize val="0"/>
        </c:dLbls>
        <c:gapWidth val="219"/>
        <c:axId val="789786111"/>
        <c:axId val="789783615"/>
      </c:barChart>
      <c:lineChart>
        <c:grouping val="standard"/>
        <c:varyColors val="0"/>
        <c:ser>
          <c:idx val="0"/>
          <c:order val="0"/>
          <c:tx>
            <c:strRef>
              <c:f>task2!$C$1</c:f>
              <c:strCache>
                <c:ptCount val="1"/>
                <c:pt idx="0">
                  <c:v>number_of_dismissals</c:v>
                </c:pt>
              </c:strCache>
            </c:strRef>
          </c:tx>
          <c:spPr>
            <a:ln w="31750" cap="rnd">
              <a:solidFill>
                <a:schemeClr val="accent1"/>
              </a:solidFill>
              <a:round/>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task2!$A$2:$A$11</c:f>
              <c:strCache>
                <c:ptCount val="10"/>
                <c:pt idx="0">
                  <c:v>Iqbal Abdulla</c:v>
                </c:pt>
                <c:pt idx="1">
                  <c:v>KL Rahul</c:v>
                </c:pt>
                <c:pt idx="2">
                  <c:v>AB de Villiers</c:v>
                </c:pt>
                <c:pt idx="3">
                  <c:v>DA Warner</c:v>
                </c:pt>
                <c:pt idx="4">
                  <c:v>JP Duminy</c:v>
                </c:pt>
                <c:pt idx="5">
                  <c:v>CH Gayle</c:v>
                </c:pt>
                <c:pt idx="6">
                  <c:v>ML Hayden</c:v>
                </c:pt>
                <c:pt idx="7">
                  <c:v>LMP Simmons</c:v>
                </c:pt>
                <c:pt idx="8">
                  <c:v>KS Williamson</c:v>
                </c:pt>
                <c:pt idx="9">
                  <c:v>OA Shah</c:v>
                </c:pt>
              </c:strCache>
            </c:strRef>
          </c:cat>
          <c:val>
            <c:numRef>
              <c:f>task2!$C$2:$C$11</c:f>
              <c:numCache>
                <c:formatCode>General</c:formatCode>
                <c:ptCount val="10"/>
                <c:pt idx="0">
                  <c:v>1</c:v>
                </c:pt>
                <c:pt idx="1">
                  <c:v>62</c:v>
                </c:pt>
                <c:pt idx="2">
                  <c:v>114</c:v>
                </c:pt>
                <c:pt idx="3">
                  <c:v>126</c:v>
                </c:pt>
                <c:pt idx="4">
                  <c:v>49</c:v>
                </c:pt>
                <c:pt idx="5">
                  <c:v>116</c:v>
                </c:pt>
                <c:pt idx="6">
                  <c:v>27</c:v>
                </c:pt>
                <c:pt idx="7">
                  <c:v>27</c:v>
                </c:pt>
                <c:pt idx="8">
                  <c:v>41</c:v>
                </c:pt>
                <c:pt idx="9">
                  <c:v>13</c:v>
                </c:pt>
              </c:numCache>
            </c:numRef>
          </c:val>
          <c:smooth val="0"/>
          <c:extLst>
            <c:ext xmlns:c16="http://schemas.microsoft.com/office/drawing/2014/chart" uri="{C3380CC4-5D6E-409C-BE32-E72D297353CC}">
              <c16:uniqueId val="{00000002-54FC-4C4E-A5B8-FDA703091796}"/>
            </c:ext>
          </c:extLst>
        </c:ser>
        <c:dLbls>
          <c:showLegendKey val="0"/>
          <c:showVal val="1"/>
          <c:showCatName val="0"/>
          <c:showSerName val="0"/>
          <c:showPercent val="0"/>
          <c:showBubbleSize val="0"/>
        </c:dLbls>
        <c:marker val="1"/>
        <c:smooth val="0"/>
        <c:axId val="803940863"/>
        <c:axId val="803941279"/>
      </c:lineChart>
      <c:catAx>
        <c:axId val="78978611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crossAx val="789783615"/>
        <c:crosses val="autoZero"/>
        <c:auto val="1"/>
        <c:lblAlgn val="ctr"/>
        <c:lblOffset val="100"/>
        <c:noMultiLvlLbl val="0"/>
      </c:catAx>
      <c:valAx>
        <c:axId val="789783615"/>
        <c:scaling>
          <c:orientation val="minMax"/>
          <c:max val="2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crossAx val="789786111"/>
        <c:crosses val="autoZero"/>
        <c:crossBetween val="between"/>
        <c:majorUnit val="40"/>
        <c:minorUnit val="10"/>
      </c:valAx>
      <c:valAx>
        <c:axId val="803941279"/>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crossAx val="803940863"/>
        <c:crosses val="max"/>
        <c:crossBetween val="between"/>
      </c:valAx>
      <c:catAx>
        <c:axId val="803940863"/>
        <c:scaling>
          <c:orientation val="minMax"/>
        </c:scaling>
        <c:delete val="1"/>
        <c:axPos val="b"/>
        <c:numFmt formatCode="General" sourceLinked="1"/>
        <c:majorTickMark val="none"/>
        <c:minorTickMark val="none"/>
        <c:tickLblPos val="nextTo"/>
        <c:crossAx val="803941279"/>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a:solidFill>
                  <a:schemeClr val="tx1"/>
                </a:solidFill>
              </a:rPr>
              <a:t>Number of Fours &amp; Number of Sixes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task3!$D$1</c:f>
              <c:strCache>
                <c:ptCount val="1"/>
                <c:pt idx="0">
                  <c:v>number_of_fours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task3!$A$2:$A$11</c:f>
              <c:strCache>
                <c:ptCount val="10"/>
                <c:pt idx="0">
                  <c:v>SP Narine</c:v>
                </c:pt>
                <c:pt idx="1">
                  <c:v>AD Russell</c:v>
                </c:pt>
                <c:pt idx="2">
                  <c:v>CH Gayle</c:v>
                </c:pt>
                <c:pt idx="3">
                  <c:v>CR Brathwaite</c:v>
                </c:pt>
                <c:pt idx="4">
                  <c:v>ST Jayasuriya</c:v>
                </c:pt>
                <c:pt idx="5">
                  <c:v>BCJ Cutting</c:v>
                </c:pt>
                <c:pt idx="6">
                  <c:v>MJ McClenaghan</c:v>
                </c:pt>
                <c:pt idx="7">
                  <c:v>AC Gilchrist</c:v>
                </c:pt>
                <c:pt idx="8">
                  <c:v>Mujeeb Ur Rahman</c:v>
                </c:pt>
                <c:pt idx="9">
                  <c:v>MS Gony</c:v>
                </c:pt>
              </c:strCache>
            </c:strRef>
          </c:cat>
          <c:val>
            <c:numRef>
              <c:f>task3!$D$2:$D$11</c:f>
              <c:numCache>
                <c:formatCode>General</c:formatCode>
                <c:ptCount val="10"/>
                <c:pt idx="0">
                  <c:v>103</c:v>
                </c:pt>
                <c:pt idx="1">
                  <c:v>105</c:v>
                </c:pt>
                <c:pt idx="2">
                  <c:v>384</c:v>
                </c:pt>
                <c:pt idx="3">
                  <c:v>10</c:v>
                </c:pt>
                <c:pt idx="4">
                  <c:v>84</c:v>
                </c:pt>
                <c:pt idx="5">
                  <c:v>15</c:v>
                </c:pt>
                <c:pt idx="6">
                  <c:v>5</c:v>
                </c:pt>
                <c:pt idx="7">
                  <c:v>239</c:v>
                </c:pt>
                <c:pt idx="8">
                  <c:v>2</c:v>
                </c:pt>
                <c:pt idx="9">
                  <c:v>6</c:v>
                </c:pt>
              </c:numCache>
            </c:numRef>
          </c:val>
          <c:extLst>
            <c:ext xmlns:c16="http://schemas.microsoft.com/office/drawing/2014/chart" uri="{C3380CC4-5D6E-409C-BE32-E72D297353CC}">
              <c16:uniqueId val="{00000000-B9E3-4551-AD79-B50E5808E606}"/>
            </c:ext>
          </c:extLst>
        </c:ser>
        <c:ser>
          <c:idx val="1"/>
          <c:order val="1"/>
          <c:tx>
            <c:strRef>
              <c:f>task3!$E$1</c:f>
              <c:strCache>
                <c:ptCount val="1"/>
                <c:pt idx="0">
                  <c:v>number_of_sixes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task3!$A$2:$A$11</c:f>
              <c:strCache>
                <c:ptCount val="10"/>
                <c:pt idx="0">
                  <c:v>SP Narine</c:v>
                </c:pt>
                <c:pt idx="1">
                  <c:v>AD Russell</c:v>
                </c:pt>
                <c:pt idx="2">
                  <c:v>CH Gayle</c:v>
                </c:pt>
                <c:pt idx="3">
                  <c:v>CR Brathwaite</c:v>
                </c:pt>
                <c:pt idx="4">
                  <c:v>ST Jayasuriya</c:v>
                </c:pt>
                <c:pt idx="5">
                  <c:v>BCJ Cutting</c:v>
                </c:pt>
                <c:pt idx="6">
                  <c:v>MJ McClenaghan</c:v>
                </c:pt>
                <c:pt idx="7">
                  <c:v>AC Gilchrist</c:v>
                </c:pt>
                <c:pt idx="8">
                  <c:v>Mujeeb Ur Rahman</c:v>
                </c:pt>
                <c:pt idx="9">
                  <c:v>MS Gony</c:v>
                </c:pt>
              </c:strCache>
            </c:strRef>
          </c:cat>
          <c:val>
            <c:numRef>
              <c:f>task3!$E$2:$E$11</c:f>
              <c:numCache>
                <c:formatCode>General</c:formatCode>
                <c:ptCount val="10"/>
                <c:pt idx="0">
                  <c:v>52</c:v>
                </c:pt>
                <c:pt idx="1">
                  <c:v>129</c:v>
                </c:pt>
                <c:pt idx="2">
                  <c:v>349</c:v>
                </c:pt>
                <c:pt idx="3">
                  <c:v>16</c:v>
                </c:pt>
                <c:pt idx="4">
                  <c:v>39</c:v>
                </c:pt>
                <c:pt idx="5">
                  <c:v>19</c:v>
                </c:pt>
                <c:pt idx="6">
                  <c:v>7</c:v>
                </c:pt>
                <c:pt idx="7">
                  <c:v>92</c:v>
                </c:pt>
                <c:pt idx="8">
                  <c:v>0</c:v>
                </c:pt>
                <c:pt idx="9">
                  <c:v>8</c:v>
                </c:pt>
              </c:numCache>
            </c:numRef>
          </c:val>
          <c:extLst>
            <c:ext xmlns:c16="http://schemas.microsoft.com/office/drawing/2014/chart" uri="{C3380CC4-5D6E-409C-BE32-E72D297353CC}">
              <c16:uniqueId val="{00000001-B9E3-4551-AD79-B50E5808E606}"/>
            </c:ext>
          </c:extLst>
        </c:ser>
        <c:dLbls>
          <c:dLblPos val="outEnd"/>
          <c:showLegendKey val="0"/>
          <c:showVal val="1"/>
          <c:showCatName val="0"/>
          <c:showSerName val="0"/>
          <c:showPercent val="0"/>
          <c:showBubbleSize val="0"/>
        </c:dLbls>
        <c:gapWidth val="100"/>
        <c:overlap val="-24"/>
        <c:axId val="732992911"/>
        <c:axId val="732994575"/>
      </c:barChart>
      <c:catAx>
        <c:axId val="73299291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732994575"/>
        <c:crosses val="autoZero"/>
        <c:auto val="1"/>
        <c:lblAlgn val="ctr"/>
        <c:lblOffset val="100"/>
        <c:noMultiLvlLbl val="0"/>
      </c:catAx>
      <c:valAx>
        <c:axId val="73299457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732992911"/>
        <c:crosses val="autoZero"/>
        <c:crossBetween val="between"/>
        <c:majorUnit val="100"/>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a:solidFill>
                  <a:schemeClr val="tx1"/>
                </a:solidFill>
              </a:rPr>
              <a:t>Top 10 Hard Hitting Players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task3!$B$1</c:f>
              <c:strCache>
                <c:ptCount val="1"/>
                <c:pt idx="0">
                  <c:v>runs_scored_by_batsman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task3!$A$2:$A$11</c:f>
              <c:strCache>
                <c:ptCount val="10"/>
                <c:pt idx="0">
                  <c:v>SP Narine</c:v>
                </c:pt>
                <c:pt idx="1">
                  <c:v>AD Russell</c:v>
                </c:pt>
                <c:pt idx="2">
                  <c:v>CH Gayle</c:v>
                </c:pt>
                <c:pt idx="3">
                  <c:v>CR Brathwaite</c:v>
                </c:pt>
                <c:pt idx="4">
                  <c:v>ST Jayasuriya</c:v>
                </c:pt>
                <c:pt idx="5">
                  <c:v>BCJ Cutting</c:v>
                </c:pt>
                <c:pt idx="6">
                  <c:v>MJ McClenaghan</c:v>
                </c:pt>
                <c:pt idx="7">
                  <c:v>AC Gilchrist</c:v>
                </c:pt>
                <c:pt idx="8">
                  <c:v>Mujeeb Ur Rahman</c:v>
                </c:pt>
                <c:pt idx="9">
                  <c:v>MS Gony</c:v>
                </c:pt>
              </c:strCache>
            </c:strRef>
          </c:cat>
          <c:val>
            <c:numRef>
              <c:f>task3!$B$2:$B$11</c:f>
              <c:numCache>
                <c:formatCode>General</c:formatCode>
                <c:ptCount val="10"/>
                <c:pt idx="0">
                  <c:v>892</c:v>
                </c:pt>
                <c:pt idx="1">
                  <c:v>1517</c:v>
                </c:pt>
                <c:pt idx="2">
                  <c:v>4772</c:v>
                </c:pt>
                <c:pt idx="3">
                  <c:v>181</c:v>
                </c:pt>
                <c:pt idx="4">
                  <c:v>768</c:v>
                </c:pt>
                <c:pt idx="5">
                  <c:v>238</c:v>
                </c:pt>
                <c:pt idx="6">
                  <c:v>85</c:v>
                </c:pt>
                <c:pt idx="7">
                  <c:v>2069</c:v>
                </c:pt>
                <c:pt idx="8">
                  <c:v>11</c:v>
                </c:pt>
                <c:pt idx="9">
                  <c:v>99</c:v>
                </c:pt>
              </c:numCache>
            </c:numRef>
          </c:val>
          <c:extLst>
            <c:ext xmlns:c16="http://schemas.microsoft.com/office/drawing/2014/chart" uri="{C3380CC4-5D6E-409C-BE32-E72D297353CC}">
              <c16:uniqueId val="{00000000-8DC9-4A0D-BDCB-4B17AF29E199}"/>
            </c:ext>
          </c:extLst>
        </c:ser>
        <c:ser>
          <c:idx val="1"/>
          <c:order val="1"/>
          <c:tx>
            <c:strRef>
              <c:f>task3!$G$1</c:f>
              <c:strCache>
                <c:ptCount val="1"/>
                <c:pt idx="0">
                  <c:v>runs_scored_by_boundaries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task3!$A$2:$A$11</c:f>
              <c:strCache>
                <c:ptCount val="10"/>
                <c:pt idx="0">
                  <c:v>SP Narine</c:v>
                </c:pt>
                <c:pt idx="1">
                  <c:v>AD Russell</c:v>
                </c:pt>
                <c:pt idx="2">
                  <c:v>CH Gayle</c:v>
                </c:pt>
                <c:pt idx="3">
                  <c:v>CR Brathwaite</c:v>
                </c:pt>
                <c:pt idx="4">
                  <c:v>ST Jayasuriya</c:v>
                </c:pt>
                <c:pt idx="5">
                  <c:v>BCJ Cutting</c:v>
                </c:pt>
                <c:pt idx="6">
                  <c:v>MJ McClenaghan</c:v>
                </c:pt>
                <c:pt idx="7">
                  <c:v>AC Gilchrist</c:v>
                </c:pt>
                <c:pt idx="8">
                  <c:v>Mujeeb Ur Rahman</c:v>
                </c:pt>
                <c:pt idx="9">
                  <c:v>MS Gony</c:v>
                </c:pt>
              </c:strCache>
            </c:strRef>
          </c:cat>
          <c:val>
            <c:numRef>
              <c:f>task3!$G$2:$G$11</c:f>
              <c:numCache>
                <c:formatCode>General</c:formatCode>
                <c:ptCount val="10"/>
                <c:pt idx="0">
                  <c:v>724</c:v>
                </c:pt>
                <c:pt idx="1">
                  <c:v>1194</c:v>
                </c:pt>
                <c:pt idx="2">
                  <c:v>3630</c:v>
                </c:pt>
                <c:pt idx="3">
                  <c:v>136</c:v>
                </c:pt>
                <c:pt idx="4">
                  <c:v>570</c:v>
                </c:pt>
                <c:pt idx="5">
                  <c:v>174</c:v>
                </c:pt>
                <c:pt idx="6">
                  <c:v>62</c:v>
                </c:pt>
                <c:pt idx="7">
                  <c:v>1508</c:v>
                </c:pt>
                <c:pt idx="8">
                  <c:v>8</c:v>
                </c:pt>
                <c:pt idx="9">
                  <c:v>72</c:v>
                </c:pt>
              </c:numCache>
            </c:numRef>
          </c:val>
          <c:extLst>
            <c:ext xmlns:c16="http://schemas.microsoft.com/office/drawing/2014/chart" uri="{C3380CC4-5D6E-409C-BE32-E72D297353CC}">
              <c16:uniqueId val="{00000001-8DC9-4A0D-BDCB-4B17AF29E199}"/>
            </c:ext>
          </c:extLst>
        </c:ser>
        <c:dLbls>
          <c:showLegendKey val="0"/>
          <c:showVal val="1"/>
          <c:showCatName val="0"/>
          <c:showSerName val="0"/>
          <c:showPercent val="0"/>
          <c:showBubbleSize val="0"/>
        </c:dLbls>
        <c:gapWidth val="219"/>
        <c:overlap val="-27"/>
        <c:axId val="798433871"/>
        <c:axId val="798432207"/>
      </c:barChart>
      <c:lineChart>
        <c:grouping val="standard"/>
        <c:varyColors val="0"/>
        <c:ser>
          <c:idx val="2"/>
          <c:order val="2"/>
          <c:tx>
            <c:strRef>
              <c:f>task3!$H$1</c:f>
              <c:strCache>
                <c:ptCount val="1"/>
                <c:pt idx="0">
                  <c:v>percentage_of_boundaries</c:v>
                </c:pt>
              </c:strCache>
            </c:strRef>
          </c:tx>
          <c:spPr>
            <a:ln w="31750" cap="rnd">
              <a:solidFill>
                <a:schemeClr val="accent3"/>
              </a:solidFill>
              <a:round/>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dLbls>
            <c:delete val="1"/>
          </c:dLbls>
          <c:cat>
            <c:strRef>
              <c:f>task3!$A$2:$A$11</c:f>
              <c:strCache>
                <c:ptCount val="10"/>
                <c:pt idx="0">
                  <c:v>SP Narine</c:v>
                </c:pt>
                <c:pt idx="1">
                  <c:v>AD Russell</c:v>
                </c:pt>
                <c:pt idx="2">
                  <c:v>CH Gayle</c:v>
                </c:pt>
                <c:pt idx="3">
                  <c:v>CR Brathwaite</c:v>
                </c:pt>
                <c:pt idx="4">
                  <c:v>ST Jayasuriya</c:v>
                </c:pt>
                <c:pt idx="5">
                  <c:v>BCJ Cutting</c:v>
                </c:pt>
                <c:pt idx="6">
                  <c:v>MJ McClenaghan</c:v>
                </c:pt>
                <c:pt idx="7">
                  <c:v>AC Gilchrist</c:v>
                </c:pt>
                <c:pt idx="8">
                  <c:v>Mujeeb Ur Rahman</c:v>
                </c:pt>
                <c:pt idx="9">
                  <c:v>MS Gony</c:v>
                </c:pt>
              </c:strCache>
            </c:strRef>
          </c:cat>
          <c:val>
            <c:numRef>
              <c:f>task3!$H$2:$H$11</c:f>
              <c:numCache>
                <c:formatCode>General</c:formatCode>
                <c:ptCount val="10"/>
                <c:pt idx="0">
                  <c:v>81.17</c:v>
                </c:pt>
                <c:pt idx="1">
                  <c:v>78.709999999999994</c:v>
                </c:pt>
                <c:pt idx="2">
                  <c:v>76.069999999999993</c:v>
                </c:pt>
                <c:pt idx="3">
                  <c:v>75.14</c:v>
                </c:pt>
                <c:pt idx="4">
                  <c:v>74.22</c:v>
                </c:pt>
                <c:pt idx="5">
                  <c:v>73.11</c:v>
                </c:pt>
                <c:pt idx="6">
                  <c:v>72.94</c:v>
                </c:pt>
                <c:pt idx="7">
                  <c:v>72.89</c:v>
                </c:pt>
                <c:pt idx="8">
                  <c:v>72.73</c:v>
                </c:pt>
                <c:pt idx="9">
                  <c:v>72.73</c:v>
                </c:pt>
              </c:numCache>
            </c:numRef>
          </c:val>
          <c:smooth val="0"/>
          <c:extLst>
            <c:ext xmlns:c16="http://schemas.microsoft.com/office/drawing/2014/chart" uri="{C3380CC4-5D6E-409C-BE32-E72D297353CC}">
              <c16:uniqueId val="{00000002-8DC9-4A0D-BDCB-4B17AF29E199}"/>
            </c:ext>
          </c:extLst>
        </c:ser>
        <c:dLbls>
          <c:showLegendKey val="0"/>
          <c:showVal val="1"/>
          <c:showCatName val="0"/>
          <c:showSerName val="0"/>
          <c:showPercent val="0"/>
          <c:showBubbleSize val="0"/>
        </c:dLbls>
        <c:marker val="1"/>
        <c:smooth val="0"/>
        <c:axId val="941781119"/>
        <c:axId val="941771135"/>
      </c:lineChart>
      <c:catAx>
        <c:axId val="79843387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798432207"/>
        <c:crosses val="autoZero"/>
        <c:auto val="1"/>
        <c:lblAlgn val="ctr"/>
        <c:lblOffset val="100"/>
        <c:noMultiLvlLbl val="0"/>
      </c:catAx>
      <c:valAx>
        <c:axId val="79843220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798433871"/>
        <c:crosses val="autoZero"/>
        <c:crossBetween val="between"/>
      </c:valAx>
      <c:valAx>
        <c:axId val="941771135"/>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941781119"/>
        <c:crosses val="max"/>
        <c:crossBetween val="between"/>
      </c:valAx>
      <c:catAx>
        <c:axId val="941781119"/>
        <c:scaling>
          <c:orientation val="minMax"/>
        </c:scaling>
        <c:delete val="1"/>
        <c:axPos val="b"/>
        <c:numFmt formatCode="General" sourceLinked="1"/>
        <c:majorTickMark val="none"/>
        <c:minorTickMark val="none"/>
        <c:tickLblPos val="nextTo"/>
        <c:crossAx val="941771135"/>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a:solidFill>
                  <a:schemeClr val="tx1"/>
                </a:solidFill>
              </a:rPr>
              <a:t>Top</a:t>
            </a:r>
            <a:r>
              <a:rPr lang="en-IN" baseline="0">
                <a:solidFill>
                  <a:schemeClr val="tx1"/>
                </a:solidFill>
              </a:rPr>
              <a:t> 10 Economical Bowlers</a:t>
            </a:r>
            <a:endParaRPr lang="en-IN">
              <a:solidFill>
                <a:schemeClr val="tx1"/>
              </a:solidFill>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task4!$B$1</c:f>
              <c:strCache>
                <c:ptCount val="1"/>
                <c:pt idx="0">
                  <c:v>total_balls_bowled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task4!$A$2:$A$11</c:f>
              <c:strCache>
                <c:ptCount val="10"/>
                <c:pt idx="0">
                  <c:v>Rashid Khan</c:v>
                </c:pt>
                <c:pt idx="1">
                  <c:v>A Kumble</c:v>
                </c:pt>
                <c:pt idx="2">
                  <c:v>M Muralitharan</c:v>
                </c:pt>
                <c:pt idx="3">
                  <c:v>R Ashwin</c:v>
                </c:pt>
                <c:pt idx="4">
                  <c:v>DW Steyn</c:v>
                </c:pt>
                <c:pt idx="5">
                  <c:v>SP Narine</c:v>
                </c:pt>
                <c:pt idx="6">
                  <c:v>DL Vettori</c:v>
                </c:pt>
                <c:pt idx="7">
                  <c:v>Washington Sundar</c:v>
                </c:pt>
                <c:pt idx="8">
                  <c:v>J Botha</c:v>
                </c:pt>
                <c:pt idx="9">
                  <c:v>R Tewatia</c:v>
                </c:pt>
              </c:strCache>
            </c:strRef>
          </c:cat>
          <c:val>
            <c:numRef>
              <c:f>task4!$B$2:$B$11</c:f>
              <c:numCache>
                <c:formatCode>General</c:formatCode>
                <c:ptCount val="10"/>
                <c:pt idx="0">
                  <c:v>1490</c:v>
                </c:pt>
                <c:pt idx="1">
                  <c:v>983</c:v>
                </c:pt>
                <c:pt idx="2">
                  <c:v>1577</c:v>
                </c:pt>
                <c:pt idx="3">
                  <c:v>3327</c:v>
                </c:pt>
                <c:pt idx="4">
                  <c:v>2276</c:v>
                </c:pt>
                <c:pt idx="5">
                  <c:v>2824</c:v>
                </c:pt>
                <c:pt idx="6">
                  <c:v>785</c:v>
                </c:pt>
                <c:pt idx="7">
                  <c:v>660</c:v>
                </c:pt>
                <c:pt idx="8">
                  <c:v>709</c:v>
                </c:pt>
                <c:pt idx="9">
                  <c:v>587</c:v>
                </c:pt>
              </c:numCache>
            </c:numRef>
          </c:val>
          <c:extLst>
            <c:ext xmlns:c16="http://schemas.microsoft.com/office/drawing/2014/chart" uri="{C3380CC4-5D6E-409C-BE32-E72D297353CC}">
              <c16:uniqueId val="{00000000-2E5C-4112-9F00-10C84DFBF991}"/>
            </c:ext>
          </c:extLst>
        </c:ser>
        <c:ser>
          <c:idx val="1"/>
          <c:order val="1"/>
          <c:tx>
            <c:strRef>
              <c:f>task4!$D$1</c:f>
              <c:strCache>
                <c:ptCount val="1"/>
                <c:pt idx="0">
                  <c:v>total_runs_conceded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task4!$A$2:$A$11</c:f>
              <c:strCache>
                <c:ptCount val="10"/>
                <c:pt idx="0">
                  <c:v>Rashid Khan</c:v>
                </c:pt>
                <c:pt idx="1">
                  <c:v>A Kumble</c:v>
                </c:pt>
                <c:pt idx="2">
                  <c:v>M Muralitharan</c:v>
                </c:pt>
                <c:pt idx="3">
                  <c:v>R Ashwin</c:v>
                </c:pt>
                <c:pt idx="4">
                  <c:v>DW Steyn</c:v>
                </c:pt>
                <c:pt idx="5">
                  <c:v>SP Narine</c:v>
                </c:pt>
                <c:pt idx="6">
                  <c:v>DL Vettori</c:v>
                </c:pt>
                <c:pt idx="7">
                  <c:v>Washington Sundar</c:v>
                </c:pt>
                <c:pt idx="8">
                  <c:v>J Botha</c:v>
                </c:pt>
                <c:pt idx="9">
                  <c:v>R Tewatia</c:v>
                </c:pt>
              </c:strCache>
            </c:strRef>
          </c:cat>
          <c:val>
            <c:numRef>
              <c:f>task4!$D$2:$D$11</c:f>
              <c:numCache>
                <c:formatCode>General</c:formatCode>
                <c:ptCount val="10"/>
                <c:pt idx="0">
                  <c:v>1573</c:v>
                </c:pt>
                <c:pt idx="1">
                  <c:v>1089</c:v>
                </c:pt>
                <c:pt idx="2">
                  <c:v>1755</c:v>
                </c:pt>
                <c:pt idx="3">
                  <c:v>3756</c:v>
                </c:pt>
                <c:pt idx="4">
                  <c:v>2568</c:v>
                </c:pt>
                <c:pt idx="5">
                  <c:v>3208</c:v>
                </c:pt>
                <c:pt idx="6">
                  <c:v>894</c:v>
                </c:pt>
                <c:pt idx="7">
                  <c:v>758</c:v>
                </c:pt>
                <c:pt idx="8">
                  <c:v>818</c:v>
                </c:pt>
                <c:pt idx="9">
                  <c:v>684</c:v>
                </c:pt>
              </c:numCache>
            </c:numRef>
          </c:val>
          <c:extLst>
            <c:ext xmlns:c16="http://schemas.microsoft.com/office/drawing/2014/chart" uri="{C3380CC4-5D6E-409C-BE32-E72D297353CC}">
              <c16:uniqueId val="{00000001-2E5C-4112-9F00-10C84DFBF991}"/>
            </c:ext>
          </c:extLst>
        </c:ser>
        <c:dLbls>
          <c:showLegendKey val="0"/>
          <c:showVal val="0"/>
          <c:showCatName val="0"/>
          <c:showSerName val="0"/>
          <c:showPercent val="0"/>
          <c:showBubbleSize val="0"/>
        </c:dLbls>
        <c:gapWidth val="219"/>
        <c:overlap val="-27"/>
        <c:axId val="854497887"/>
        <c:axId val="854497055"/>
      </c:barChart>
      <c:lineChart>
        <c:grouping val="standard"/>
        <c:varyColors val="0"/>
        <c:ser>
          <c:idx val="2"/>
          <c:order val="2"/>
          <c:tx>
            <c:strRef>
              <c:f>task4!$E$1</c:f>
              <c:strCache>
                <c:ptCount val="1"/>
                <c:pt idx="0">
                  <c:v>bowler_economy</c:v>
                </c:pt>
              </c:strCache>
            </c:strRef>
          </c:tx>
          <c:spPr>
            <a:ln w="31750" cap="rnd">
              <a:solidFill>
                <a:schemeClr val="accent3"/>
              </a:solidFill>
              <a:round/>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cat>
            <c:strRef>
              <c:f>task4!$A$2:$A$11</c:f>
              <c:strCache>
                <c:ptCount val="10"/>
                <c:pt idx="0">
                  <c:v>Rashid Khan</c:v>
                </c:pt>
                <c:pt idx="1">
                  <c:v>A Kumble</c:v>
                </c:pt>
                <c:pt idx="2">
                  <c:v>M Muralitharan</c:v>
                </c:pt>
                <c:pt idx="3">
                  <c:v>R Ashwin</c:v>
                </c:pt>
                <c:pt idx="4">
                  <c:v>DW Steyn</c:v>
                </c:pt>
                <c:pt idx="5">
                  <c:v>SP Narine</c:v>
                </c:pt>
                <c:pt idx="6">
                  <c:v>DL Vettori</c:v>
                </c:pt>
                <c:pt idx="7">
                  <c:v>Washington Sundar</c:v>
                </c:pt>
                <c:pt idx="8">
                  <c:v>J Botha</c:v>
                </c:pt>
                <c:pt idx="9">
                  <c:v>R Tewatia</c:v>
                </c:pt>
              </c:strCache>
            </c:strRef>
          </c:cat>
          <c:val>
            <c:numRef>
              <c:f>task4!$E$2:$E$11</c:f>
              <c:numCache>
                <c:formatCode>General</c:formatCode>
                <c:ptCount val="10"/>
                <c:pt idx="0">
                  <c:v>6.34</c:v>
                </c:pt>
                <c:pt idx="1">
                  <c:v>6.64</c:v>
                </c:pt>
                <c:pt idx="2">
                  <c:v>6.67</c:v>
                </c:pt>
                <c:pt idx="3">
                  <c:v>6.77</c:v>
                </c:pt>
                <c:pt idx="4">
                  <c:v>6.78</c:v>
                </c:pt>
                <c:pt idx="5">
                  <c:v>6.81</c:v>
                </c:pt>
                <c:pt idx="6">
                  <c:v>6.82</c:v>
                </c:pt>
                <c:pt idx="7">
                  <c:v>6.89</c:v>
                </c:pt>
                <c:pt idx="8">
                  <c:v>6.93</c:v>
                </c:pt>
                <c:pt idx="9">
                  <c:v>6.98</c:v>
                </c:pt>
              </c:numCache>
            </c:numRef>
          </c:val>
          <c:smooth val="0"/>
          <c:extLst>
            <c:ext xmlns:c16="http://schemas.microsoft.com/office/drawing/2014/chart" uri="{C3380CC4-5D6E-409C-BE32-E72D297353CC}">
              <c16:uniqueId val="{00000002-2E5C-4112-9F00-10C84DFBF991}"/>
            </c:ext>
          </c:extLst>
        </c:ser>
        <c:dLbls>
          <c:showLegendKey val="0"/>
          <c:showVal val="0"/>
          <c:showCatName val="0"/>
          <c:showSerName val="0"/>
          <c:showPercent val="0"/>
          <c:showBubbleSize val="0"/>
        </c:dLbls>
        <c:marker val="1"/>
        <c:smooth val="0"/>
        <c:axId val="930203695"/>
        <c:axId val="930184559"/>
      </c:lineChart>
      <c:catAx>
        <c:axId val="854497887"/>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854497055"/>
        <c:crosses val="autoZero"/>
        <c:auto val="1"/>
        <c:lblAlgn val="ctr"/>
        <c:lblOffset val="100"/>
        <c:noMultiLvlLbl val="0"/>
      </c:catAx>
      <c:valAx>
        <c:axId val="85449705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854497887"/>
        <c:crosses val="autoZero"/>
        <c:crossBetween val="between"/>
        <c:majorUnit val="1000"/>
      </c:valAx>
      <c:valAx>
        <c:axId val="930184559"/>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930203695"/>
        <c:crosses val="max"/>
        <c:crossBetween val="between"/>
      </c:valAx>
      <c:catAx>
        <c:axId val="930203695"/>
        <c:scaling>
          <c:orientation val="minMax"/>
        </c:scaling>
        <c:delete val="1"/>
        <c:axPos val="b"/>
        <c:numFmt formatCode="General" sourceLinked="1"/>
        <c:majorTickMark val="none"/>
        <c:minorTickMark val="none"/>
        <c:tickLblPos val="nextTo"/>
        <c:crossAx val="930184559"/>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a:solidFill>
                  <a:schemeClr val="tx1"/>
                </a:solidFill>
              </a:rPr>
              <a:t>Top</a:t>
            </a:r>
            <a:r>
              <a:rPr lang="en-IN" baseline="0">
                <a:solidFill>
                  <a:schemeClr val="tx1"/>
                </a:solidFill>
              </a:rPr>
              <a:t> 10 Bowlers with Best Strike Rate</a:t>
            </a:r>
            <a:endParaRPr lang="en-IN">
              <a:solidFill>
                <a:schemeClr val="tx1"/>
              </a:solidFill>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task5!$B$1</c:f>
              <c:strCache>
                <c:ptCount val="1"/>
                <c:pt idx="0">
                  <c:v>total_balls_bowled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task5!$A$2:$A$11</c:f>
              <c:strCache>
                <c:ptCount val="10"/>
                <c:pt idx="0">
                  <c:v>K Rabada</c:v>
                </c:pt>
                <c:pt idx="1">
                  <c:v>AJ Tye</c:v>
                </c:pt>
                <c:pt idx="2">
                  <c:v>DE Bollinger</c:v>
                </c:pt>
                <c:pt idx="3">
                  <c:v>Imran Tahir</c:v>
                </c:pt>
                <c:pt idx="4">
                  <c:v>SL Malinga</c:v>
                </c:pt>
                <c:pt idx="5">
                  <c:v>S Aravind</c:v>
                </c:pt>
                <c:pt idx="6">
                  <c:v>MA Starc</c:v>
                </c:pt>
                <c:pt idx="7">
                  <c:v>YS Chahal</c:v>
                </c:pt>
                <c:pt idx="8">
                  <c:v>KK Cooper</c:v>
                </c:pt>
                <c:pt idx="9">
                  <c:v>TA Boult</c:v>
                </c:pt>
              </c:strCache>
            </c:strRef>
          </c:cat>
          <c:val>
            <c:numRef>
              <c:f>task5!$B$2:$B$11</c:f>
              <c:numCache>
                <c:formatCode>General</c:formatCode>
                <c:ptCount val="10"/>
                <c:pt idx="0">
                  <c:v>840</c:v>
                </c:pt>
                <c:pt idx="1">
                  <c:v>645</c:v>
                </c:pt>
                <c:pt idx="2">
                  <c:v>600</c:v>
                </c:pt>
                <c:pt idx="3">
                  <c:v>1314</c:v>
                </c:pt>
                <c:pt idx="4">
                  <c:v>2974</c:v>
                </c:pt>
                <c:pt idx="5">
                  <c:v>788</c:v>
                </c:pt>
                <c:pt idx="6">
                  <c:v>612</c:v>
                </c:pt>
                <c:pt idx="7">
                  <c:v>2188</c:v>
                </c:pt>
                <c:pt idx="8">
                  <c:v>600</c:v>
                </c:pt>
                <c:pt idx="9">
                  <c:v>1152</c:v>
                </c:pt>
              </c:numCache>
            </c:numRef>
          </c:val>
          <c:extLst>
            <c:ext xmlns:c16="http://schemas.microsoft.com/office/drawing/2014/chart" uri="{C3380CC4-5D6E-409C-BE32-E72D297353CC}">
              <c16:uniqueId val="{00000000-68DD-4F4F-8176-35E5C6AF7815}"/>
            </c:ext>
          </c:extLst>
        </c:ser>
        <c:ser>
          <c:idx val="1"/>
          <c:order val="1"/>
          <c:tx>
            <c:strRef>
              <c:f>task5!$C$1</c:f>
              <c:strCache>
                <c:ptCount val="1"/>
                <c:pt idx="0">
                  <c:v>number_of_wickets_taken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task5!$A$2:$A$11</c:f>
              <c:strCache>
                <c:ptCount val="10"/>
                <c:pt idx="0">
                  <c:v>K Rabada</c:v>
                </c:pt>
                <c:pt idx="1">
                  <c:v>AJ Tye</c:v>
                </c:pt>
                <c:pt idx="2">
                  <c:v>DE Bollinger</c:v>
                </c:pt>
                <c:pt idx="3">
                  <c:v>Imran Tahir</c:v>
                </c:pt>
                <c:pt idx="4">
                  <c:v>SL Malinga</c:v>
                </c:pt>
                <c:pt idx="5">
                  <c:v>S Aravind</c:v>
                </c:pt>
                <c:pt idx="6">
                  <c:v>MA Starc</c:v>
                </c:pt>
                <c:pt idx="7">
                  <c:v>YS Chahal</c:v>
                </c:pt>
                <c:pt idx="8">
                  <c:v>KK Cooper</c:v>
                </c:pt>
                <c:pt idx="9">
                  <c:v>TA Boult</c:v>
                </c:pt>
              </c:strCache>
            </c:strRef>
          </c:cat>
          <c:val>
            <c:numRef>
              <c:f>task5!$C$2:$C$11</c:f>
              <c:numCache>
                <c:formatCode>General</c:formatCode>
                <c:ptCount val="10"/>
                <c:pt idx="0">
                  <c:v>61</c:v>
                </c:pt>
                <c:pt idx="1">
                  <c:v>40</c:v>
                </c:pt>
                <c:pt idx="2">
                  <c:v>37</c:v>
                </c:pt>
                <c:pt idx="3">
                  <c:v>80</c:v>
                </c:pt>
                <c:pt idx="4">
                  <c:v>170</c:v>
                </c:pt>
                <c:pt idx="5">
                  <c:v>45</c:v>
                </c:pt>
                <c:pt idx="6">
                  <c:v>34</c:v>
                </c:pt>
                <c:pt idx="7">
                  <c:v>121</c:v>
                </c:pt>
                <c:pt idx="8">
                  <c:v>33</c:v>
                </c:pt>
                <c:pt idx="9">
                  <c:v>63</c:v>
                </c:pt>
              </c:numCache>
            </c:numRef>
          </c:val>
          <c:extLst>
            <c:ext xmlns:c16="http://schemas.microsoft.com/office/drawing/2014/chart" uri="{C3380CC4-5D6E-409C-BE32-E72D297353CC}">
              <c16:uniqueId val="{00000001-68DD-4F4F-8176-35E5C6AF7815}"/>
            </c:ext>
          </c:extLst>
        </c:ser>
        <c:dLbls>
          <c:showLegendKey val="0"/>
          <c:showVal val="1"/>
          <c:showCatName val="0"/>
          <c:showSerName val="0"/>
          <c:showPercent val="0"/>
          <c:showBubbleSize val="0"/>
        </c:dLbls>
        <c:gapWidth val="219"/>
        <c:overlap val="-27"/>
        <c:axId val="936641151"/>
        <c:axId val="936636159"/>
      </c:barChart>
      <c:lineChart>
        <c:grouping val="standard"/>
        <c:varyColors val="0"/>
        <c:ser>
          <c:idx val="2"/>
          <c:order val="2"/>
          <c:tx>
            <c:strRef>
              <c:f>task5!$D$1</c:f>
              <c:strCache>
                <c:ptCount val="1"/>
                <c:pt idx="0">
                  <c:v>bowler_strike_rate</c:v>
                </c:pt>
              </c:strCache>
            </c:strRef>
          </c:tx>
          <c:spPr>
            <a:ln w="31750" cap="rnd">
              <a:solidFill>
                <a:schemeClr val="accent3"/>
              </a:solidFill>
              <a:round/>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dLbls>
            <c:delete val="1"/>
          </c:dLbls>
          <c:cat>
            <c:strRef>
              <c:f>task5!$A$2:$A$11</c:f>
              <c:strCache>
                <c:ptCount val="10"/>
                <c:pt idx="0">
                  <c:v>K Rabada</c:v>
                </c:pt>
                <c:pt idx="1">
                  <c:v>AJ Tye</c:v>
                </c:pt>
                <c:pt idx="2">
                  <c:v>DE Bollinger</c:v>
                </c:pt>
                <c:pt idx="3">
                  <c:v>Imran Tahir</c:v>
                </c:pt>
                <c:pt idx="4">
                  <c:v>SL Malinga</c:v>
                </c:pt>
                <c:pt idx="5">
                  <c:v>S Aravind</c:v>
                </c:pt>
                <c:pt idx="6">
                  <c:v>MA Starc</c:v>
                </c:pt>
                <c:pt idx="7">
                  <c:v>YS Chahal</c:v>
                </c:pt>
                <c:pt idx="8">
                  <c:v>KK Cooper</c:v>
                </c:pt>
                <c:pt idx="9">
                  <c:v>TA Boult</c:v>
                </c:pt>
              </c:strCache>
            </c:strRef>
          </c:cat>
          <c:val>
            <c:numRef>
              <c:f>task5!$D$2:$D$11</c:f>
              <c:numCache>
                <c:formatCode>General</c:formatCode>
                <c:ptCount val="10"/>
                <c:pt idx="0">
                  <c:v>13.77</c:v>
                </c:pt>
                <c:pt idx="1">
                  <c:v>16.13</c:v>
                </c:pt>
                <c:pt idx="2">
                  <c:v>16.22</c:v>
                </c:pt>
                <c:pt idx="3">
                  <c:v>16.43</c:v>
                </c:pt>
                <c:pt idx="4">
                  <c:v>17.489999999999998</c:v>
                </c:pt>
                <c:pt idx="5">
                  <c:v>17.510000000000002</c:v>
                </c:pt>
                <c:pt idx="6">
                  <c:v>18</c:v>
                </c:pt>
                <c:pt idx="7">
                  <c:v>18.079999999999998</c:v>
                </c:pt>
                <c:pt idx="8">
                  <c:v>18.18</c:v>
                </c:pt>
                <c:pt idx="9">
                  <c:v>18.29</c:v>
                </c:pt>
              </c:numCache>
            </c:numRef>
          </c:val>
          <c:smooth val="0"/>
          <c:extLst>
            <c:ext xmlns:c16="http://schemas.microsoft.com/office/drawing/2014/chart" uri="{C3380CC4-5D6E-409C-BE32-E72D297353CC}">
              <c16:uniqueId val="{00000002-68DD-4F4F-8176-35E5C6AF7815}"/>
            </c:ext>
          </c:extLst>
        </c:ser>
        <c:dLbls>
          <c:showLegendKey val="0"/>
          <c:showVal val="1"/>
          <c:showCatName val="0"/>
          <c:showSerName val="0"/>
          <c:showPercent val="0"/>
          <c:showBubbleSize val="0"/>
        </c:dLbls>
        <c:marker val="1"/>
        <c:smooth val="0"/>
        <c:axId val="1048292239"/>
        <c:axId val="1048284335"/>
      </c:lineChart>
      <c:catAx>
        <c:axId val="93664115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936636159"/>
        <c:crosses val="autoZero"/>
        <c:auto val="1"/>
        <c:lblAlgn val="ctr"/>
        <c:lblOffset val="100"/>
        <c:noMultiLvlLbl val="0"/>
      </c:catAx>
      <c:valAx>
        <c:axId val="9366361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936641151"/>
        <c:crosses val="autoZero"/>
        <c:crossBetween val="between"/>
        <c:majorUnit val="1000"/>
      </c:valAx>
      <c:valAx>
        <c:axId val="1048284335"/>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1048292239"/>
        <c:crosses val="max"/>
        <c:crossBetween val="between"/>
        <c:majorUnit val="4"/>
      </c:valAx>
      <c:catAx>
        <c:axId val="1048292239"/>
        <c:scaling>
          <c:orientation val="minMax"/>
        </c:scaling>
        <c:delete val="1"/>
        <c:axPos val="b"/>
        <c:numFmt formatCode="General" sourceLinked="1"/>
        <c:majorTickMark val="none"/>
        <c:minorTickMark val="none"/>
        <c:tickLblPos val="nextTo"/>
        <c:crossAx val="1048284335"/>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a:solidFill>
                  <a:schemeClr val="tx1"/>
                </a:solidFill>
              </a:rPr>
              <a:t>Top 10 Allrounders</a:t>
            </a:r>
            <a:r>
              <a:rPr lang="en-IN" baseline="0">
                <a:solidFill>
                  <a:schemeClr val="tx1"/>
                </a:solidFill>
              </a:rPr>
              <a:t> Batting Strike Rate</a:t>
            </a:r>
            <a:endParaRPr lang="en-IN">
              <a:solidFill>
                <a:schemeClr val="tx1"/>
              </a:solidFill>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task6!$B$1</c:f>
              <c:strCache>
                <c:ptCount val="1"/>
                <c:pt idx="0">
                  <c:v>total_runs_scored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task6!$A$2:$A$11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task6!$B$2:$B$11</c:f>
              <c:numCache>
                <c:formatCode>General</c:formatCode>
                <c:ptCount val="10"/>
                <c:pt idx="0">
                  <c:v>1517</c:v>
                </c:pt>
                <c:pt idx="1">
                  <c:v>892</c:v>
                </c:pt>
                <c:pt idx="2">
                  <c:v>1349</c:v>
                </c:pt>
                <c:pt idx="3">
                  <c:v>1505</c:v>
                </c:pt>
                <c:pt idx="4">
                  <c:v>4772</c:v>
                </c:pt>
                <c:pt idx="5">
                  <c:v>3023</c:v>
                </c:pt>
                <c:pt idx="6">
                  <c:v>768</c:v>
                </c:pt>
                <c:pt idx="7">
                  <c:v>3204</c:v>
                </c:pt>
                <c:pt idx="8">
                  <c:v>1000</c:v>
                </c:pt>
                <c:pt idx="9">
                  <c:v>974</c:v>
                </c:pt>
              </c:numCache>
            </c:numRef>
          </c:val>
          <c:extLst>
            <c:ext xmlns:c16="http://schemas.microsoft.com/office/drawing/2014/chart" uri="{C3380CC4-5D6E-409C-BE32-E72D297353CC}">
              <c16:uniqueId val="{00000000-CF9A-4F9B-A026-3E2AEE559A49}"/>
            </c:ext>
          </c:extLst>
        </c:ser>
        <c:ser>
          <c:idx val="1"/>
          <c:order val="1"/>
          <c:tx>
            <c:strRef>
              <c:f>task6!$C$1</c:f>
              <c:strCache>
                <c:ptCount val="1"/>
                <c:pt idx="0">
                  <c:v>balls_faced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task6!$A$2:$A$11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task6!$C$2:$C$11</c:f>
              <c:numCache>
                <c:formatCode>General</c:formatCode>
                <c:ptCount val="10"/>
                <c:pt idx="0">
                  <c:v>832</c:v>
                </c:pt>
                <c:pt idx="1">
                  <c:v>543</c:v>
                </c:pt>
                <c:pt idx="2">
                  <c:v>847</c:v>
                </c:pt>
                <c:pt idx="3">
                  <c:v>973</c:v>
                </c:pt>
                <c:pt idx="4">
                  <c:v>3179</c:v>
                </c:pt>
                <c:pt idx="5">
                  <c:v>2017</c:v>
                </c:pt>
                <c:pt idx="6">
                  <c:v>532</c:v>
                </c:pt>
                <c:pt idx="7">
                  <c:v>2241</c:v>
                </c:pt>
                <c:pt idx="8">
                  <c:v>702</c:v>
                </c:pt>
                <c:pt idx="9">
                  <c:v>686</c:v>
                </c:pt>
              </c:numCache>
            </c:numRef>
          </c:val>
          <c:extLst>
            <c:ext xmlns:c16="http://schemas.microsoft.com/office/drawing/2014/chart" uri="{C3380CC4-5D6E-409C-BE32-E72D297353CC}">
              <c16:uniqueId val="{00000001-CF9A-4F9B-A026-3E2AEE559A49}"/>
            </c:ext>
          </c:extLst>
        </c:ser>
        <c:dLbls>
          <c:showLegendKey val="0"/>
          <c:showVal val="0"/>
          <c:showCatName val="0"/>
          <c:showSerName val="0"/>
          <c:showPercent val="0"/>
          <c:showBubbleSize val="0"/>
        </c:dLbls>
        <c:gapWidth val="100"/>
        <c:overlap val="-24"/>
        <c:axId val="930173743"/>
        <c:axId val="930166255"/>
      </c:barChart>
      <c:lineChart>
        <c:grouping val="standard"/>
        <c:varyColors val="0"/>
        <c:ser>
          <c:idx val="2"/>
          <c:order val="2"/>
          <c:tx>
            <c:strRef>
              <c:f>task6!$D$1</c:f>
              <c:strCache>
                <c:ptCount val="1"/>
                <c:pt idx="0">
                  <c:v>batting_strike_rate</c:v>
                </c:pt>
              </c:strCache>
            </c:strRef>
          </c:tx>
          <c:spPr>
            <a:ln w="31750" cap="rnd">
              <a:solidFill>
                <a:schemeClr val="accent3"/>
              </a:solidFill>
              <a:round/>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cat>
            <c:strRef>
              <c:f>task6!$A$2:$A$11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task6!$D$2:$D$11</c:f>
              <c:numCache>
                <c:formatCode>General</c:formatCode>
                <c:ptCount val="10"/>
                <c:pt idx="0">
                  <c:v>182.33</c:v>
                </c:pt>
                <c:pt idx="1">
                  <c:v>164.27</c:v>
                </c:pt>
                <c:pt idx="2">
                  <c:v>159.27000000000001</c:v>
                </c:pt>
                <c:pt idx="3">
                  <c:v>154.68</c:v>
                </c:pt>
                <c:pt idx="4">
                  <c:v>150.11000000000001</c:v>
                </c:pt>
                <c:pt idx="5">
                  <c:v>149.88</c:v>
                </c:pt>
                <c:pt idx="6">
                  <c:v>144.36000000000001</c:v>
                </c:pt>
                <c:pt idx="7">
                  <c:v>142.97</c:v>
                </c:pt>
                <c:pt idx="8">
                  <c:v>142.44999999999999</c:v>
                </c:pt>
                <c:pt idx="9">
                  <c:v>141.97999999999999</c:v>
                </c:pt>
              </c:numCache>
            </c:numRef>
          </c:val>
          <c:smooth val="0"/>
          <c:extLst>
            <c:ext xmlns:c16="http://schemas.microsoft.com/office/drawing/2014/chart" uri="{C3380CC4-5D6E-409C-BE32-E72D297353CC}">
              <c16:uniqueId val="{00000002-CF9A-4F9B-A026-3E2AEE559A49}"/>
            </c:ext>
          </c:extLst>
        </c:ser>
        <c:dLbls>
          <c:showLegendKey val="0"/>
          <c:showVal val="0"/>
          <c:showCatName val="0"/>
          <c:showSerName val="0"/>
          <c:showPercent val="0"/>
          <c:showBubbleSize val="0"/>
        </c:dLbls>
        <c:marker val="1"/>
        <c:smooth val="0"/>
        <c:axId val="1050376143"/>
        <c:axId val="1050398191"/>
      </c:lineChart>
      <c:catAx>
        <c:axId val="93017374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930166255"/>
        <c:crosses val="autoZero"/>
        <c:auto val="1"/>
        <c:lblAlgn val="ctr"/>
        <c:lblOffset val="100"/>
        <c:noMultiLvlLbl val="0"/>
      </c:catAx>
      <c:valAx>
        <c:axId val="93016625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930173743"/>
        <c:crosses val="autoZero"/>
        <c:crossBetween val="between"/>
      </c:valAx>
      <c:valAx>
        <c:axId val="105039819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1050376143"/>
        <c:crosses val="max"/>
        <c:crossBetween val="between"/>
        <c:majorUnit val="40"/>
      </c:valAx>
      <c:catAx>
        <c:axId val="1050376143"/>
        <c:scaling>
          <c:orientation val="minMax"/>
        </c:scaling>
        <c:delete val="1"/>
        <c:axPos val="b"/>
        <c:numFmt formatCode="General" sourceLinked="1"/>
        <c:majorTickMark val="out"/>
        <c:minorTickMark val="none"/>
        <c:tickLblPos val="nextTo"/>
        <c:crossAx val="1050398191"/>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chemeClr val="tx1"/>
                </a:solidFill>
                <a:latin typeface="+mn-lt"/>
                <a:ea typeface="+mn-ea"/>
                <a:cs typeface="+mn-cs"/>
              </a:defRPr>
            </a:pPr>
            <a:r>
              <a:rPr lang="en-IN" sz="1800" b="1" i="0" baseline="0" dirty="0">
                <a:solidFill>
                  <a:schemeClr val="tx1"/>
                </a:solidFill>
                <a:effectLst/>
              </a:rPr>
              <a:t>Top 10 Allrounders Batting Strike Rate</a:t>
            </a:r>
            <a:endParaRPr lang="en-IN" dirty="0">
              <a:solidFill>
                <a:schemeClr val="tx1"/>
              </a:solidFill>
              <a:effectLst/>
            </a:endParaRPr>
          </a:p>
        </c:rich>
      </c:tx>
      <c:layout>
        <c:manualLayout>
          <c:xMode val="edge"/>
          <c:yMode val="edge"/>
          <c:x val="0.27487582237894781"/>
          <c:y val="3.8793103448275863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task6!$E$1</c:f>
              <c:strCache>
                <c:ptCount val="1"/>
                <c:pt idx="0">
                  <c:v>balls_bowled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task6!$A$2:$A$11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task6!$E$2:$E$11</c:f>
              <c:numCache>
                <c:formatCode>General</c:formatCode>
                <c:ptCount val="10"/>
                <c:pt idx="0">
                  <c:v>1186</c:v>
                </c:pt>
                <c:pt idx="1">
                  <c:v>2824</c:v>
                </c:pt>
                <c:pt idx="2">
                  <c:v>914</c:v>
                </c:pt>
                <c:pt idx="3">
                  <c:v>558</c:v>
                </c:pt>
                <c:pt idx="4">
                  <c:v>584</c:v>
                </c:pt>
                <c:pt idx="5">
                  <c:v>1414</c:v>
                </c:pt>
                <c:pt idx="6">
                  <c:v>301</c:v>
                </c:pt>
                <c:pt idx="7">
                  <c:v>1184</c:v>
                </c:pt>
                <c:pt idx="8">
                  <c:v>1283</c:v>
                </c:pt>
                <c:pt idx="9">
                  <c:v>1807</c:v>
                </c:pt>
              </c:numCache>
            </c:numRef>
          </c:val>
          <c:extLst>
            <c:ext xmlns:c16="http://schemas.microsoft.com/office/drawing/2014/chart" uri="{C3380CC4-5D6E-409C-BE32-E72D297353CC}">
              <c16:uniqueId val="{00000000-3E11-4093-B0D5-387F912EB8F5}"/>
            </c:ext>
          </c:extLst>
        </c:ser>
        <c:ser>
          <c:idx val="1"/>
          <c:order val="1"/>
          <c:tx>
            <c:strRef>
              <c:f>task6!$F$1</c:f>
              <c:strCache>
                <c:ptCount val="1"/>
                <c:pt idx="0">
                  <c:v>wickets_taken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task6!$A$2:$A$11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task6!$F$2:$F$11</c:f>
              <c:numCache>
                <c:formatCode>General</c:formatCode>
                <c:ptCount val="10"/>
                <c:pt idx="0">
                  <c:v>61</c:v>
                </c:pt>
                <c:pt idx="1">
                  <c:v>127</c:v>
                </c:pt>
                <c:pt idx="2">
                  <c:v>42</c:v>
                </c:pt>
                <c:pt idx="3">
                  <c:v>19</c:v>
                </c:pt>
                <c:pt idx="4">
                  <c:v>18</c:v>
                </c:pt>
                <c:pt idx="5">
                  <c:v>60</c:v>
                </c:pt>
                <c:pt idx="6">
                  <c:v>13</c:v>
                </c:pt>
                <c:pt idx="7">
                  <c:v>42</c:v>
                </c:pt>
                <c:pt idx="8">
                  <c:v>46</c:v>
                </c:pt>
                <c:pt idx="9">
                  <c:v>85</c:v>
                </c:pt>
              </c:numCache>
            </c:numRef>
          </c:val>
          <c:extLst>
            <c:ext xmlns:c16="http://schemas.microsoft.com/office/drawing/2014/chart" uri="{C3380CC4-5D6E-409C-BE32-E72D297353CC}">
              <c16:uniqueId val="{00000001-3E11-4093-B0D5-387F912EB8F5}"/>
            </c:ext>
          </c:extLst>
        </c:ser>
        <c:dLbls>
          <c:showLegendKey val="0"/>
          <c:showVal val="1"/>
          <c:showCatName val="0"/>
          <c:showSerName val="0"/>
          <c:showPercent val="0"/>
          <c:showBubbleSize val="0"/>
        </c:dLbls>
        <c:gapWidth val="219"/>
        <c:overlap val="-27"/>
        <c:axId val="1050388207"/>
        <c:axId val="1050377807"/>
      </c:barChart>
      <c:lineChart>
        <c:grouping val="standard"/>
        <c:varyColors val="0"/>
        <c:ser>
          <c:idx val="2"/>
          <c:order val="2"/>
          <c:tx>
            <c:strRef>
              <c:f>task6!$G$1</c:f>
              <c:strCache>
                <c:ptCount val="1"/>
                <c:pt idx="0">
                  <c:v>bowling_strike_rate</c:v>
                </c:pt>
              </c:strCache>
            </c:strRef>
          </c:tx>
          <c:spPr>
            <a:ln w="31750" cap="rnd">
              <a:solidFill>
                <a:schemeClr val="accent3"/>
              </a:solidFill>
              <a:round/>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dLbls>
            <c:delete val="1"/>
          </c:dLbls>
          <c:cat>
            <c:strRef>
              <c:f>task6!$A$2:$A$11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task6!$G$2:$G$11</c:f>
              <c:numCache>
                <c:formatCode>General</c:formatCode>
                <c:ptCount val="10"/>
                <c:pt idx="0">
                  <c:v>19.440000000000001</c:v>
                </c:pt>
                <c:pt idx="1">
                  <c:v>22.24</c:v>
                </c:pt>
                <c:pt idx="2">
                  <c:v>21.76</c:v>
                </c:pt>
                <c:pt idx="3">
                  <c:v>29.37</c:v>
                </c:pt>
                <c:pt idx="4">
                  <c:v>32.44</c:v>
                </c:pt>
                <c:pt idx="5">
                  <c:v>23.57</c:v>
                </c:pt>
                <c:pt idx="6">
                  <c:v>23.15</c:v>
                </c:pt>
                <c:pt idx="7">
                  <c:v>28.19</c:v>
                </c:pt>
                <c:pt idx="8">
                  <c:v>27.89</c:v>
                </c:pt>
                <c:pt idx="9">
                  <c:v>21.26</c:v>
                </c:pt>
              </c:numCache>
            </c:numRef>
          </c:val>
          <c:smooth val="0"/>
          <c:extLst>
            <c:ext xmlns:c16="http://schemas.microsoft.com/office/drawing/2014/chart" uri="{C3380CC4-5D6E-409C-BE32-E72D297353CC}">
              <c16:uniqueId val="{00000002-3E11-4093-B0D5-387F912EB8F5}"/>
            </c:ext>
          </c:extLst>
        </c:ser>
        <c:dLbls>
          <c:showLegendKey val="0"/>
          <c:showVal val="1"/>
          <c:showCatName val="0"/>
          <c:showSerName val="0"/>
          <c:showPercent val="0"/>
          <c:showBubbleSize val="0"/>
        </c:dLbls>
        <c:marker val="1"/>
        <c:smooth val="0"/>
        <c:axId val="1050380719"/>
        <c:axId val="1050386127"/>
      </c:lineChart>
      <c:catAx>
        <c:axId val="1050388207"/>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1050377807"/>
        <c:crosses val="autoZero"/>
        <c:auto val="1"/>
        <c:lblAlgn val="ctr"/>
        <c:lblOffset val="100"/>
        <c:noMultiLvlLbl val="0"/>
      </c:catAx>
      <c:valAx>
        <c:axId val="105037780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en-US"/>
          </a:p>
        </c:txPr>
        <c:crossAx val="1050388207"/>
        <c:crosses val="autoZero"/>
        <c:crossBetween val="between"/>
      </c:valAx>
      <c:valAx>
        <c:axId val="1050386127"/>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1050380719"/>
        <c:crosses val="max"/>
        <c:crossBetween val="between"/>
      </c:valAx>
      <c:catAx>
        <c:axId val="1050380719"/>
        <c:scaling>
          <c:orientation val="minMax"/>
        </c:scaling>
        <c:delete val="1"/>
        <c:axPos val="b"/>
        <c:numFmt formatCode="General" sourceLinked="1"/>
        <c:majorTickMark val="none"/>
        <c:minorTickMark val="none"/>
        <c:tickLblPos val="nextTo"/>
        <c:crossAx val="1050386127"/>
        <c:crosses val="autoZero"/>
        <c:auto val="1"/>
        <c:lblAlgn val="ctr"/>
        <c:lblOffset val="100"/>
        <c:noMultiLvlLbl val="0"/>
      </c:catAx>
      <c:spPr>
        <a:noFill/>
        <a:ln>
          <a:noFill/>
        </a:ln>
        <a:effectLst/>
      </c:spPr>
    </c:plotArea>
    <c:legend>
      <c:legendPos val="t"/>
      <c:layout>
        <c:manualLayout>
          <c:xMode val="edge"/>
          <c:yMode val="edge"/>
          <c:x val="0.24437435571249969"/>
          <c:y val="0.16340910917458093"/>
          <c:w val="0.54839149284612398"/>
          <c:h val="6.8079134361897498E-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count of cities that have hosted an IPL match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dLbl>
              <c:idx val="0"/>
              <c:tx>
                <c:rich>
                  <a:bodyPr/>
                  <a:lstStyle/>
                  <a:p>
                    <a:fld id="{BCA4CCD7-E1C7-47B0-B0A8-2DA0CEA667B9}" type="VALUE">
                      <a:rPr lang="en-US" sz="1200"/>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72FD-4B58-B8C8-0F2FB1016A0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'count of cities'!$A$2</c:f>
              <c:numCache>
                <c:formatCode>General</c:formatCode>
                <c:ptCount val="1"/>
                <c:pt idx="0">
                  <c:v>33</c:v>
                </c:pt>
              </c:numCache>
            </c:numRef>
          </c:val>
          <c:extLst>
            <c:ext xmlns:c15="http://schemas.microsoft.com/office/drawing/2012/chart" uri="{02D57815-91ED-43cb-92C2-25804820EDAC}">
              <c15:filteredSeriesTitle>
                <c15:tx>
                  <c:strRef>
                    <c:extLst>
                      <c:ext uri="{02D57815-91ED-43cb-92C2-25804820EDAC}">
                        <c15:formulaRef>
                          <c15:sqref> </c15:sqref>
                        </c15:formulaRef>
                      </c:ext>
                    </c:extLst>
                  </c:strRef>
                </c15:tx>
              </c15:filteredSeriesTitle>
            </c:ext>
            <c:ext xmlns:c16="http://schemas.microsoft.com/office/drawing/2014/chart" uri="{C3380CC4-5D6E-409C-BE32-E72D297353CC}">
              <c16:uniqueId val="{00000001-72FD-4B58-B8C8-0F2FB1016A09}"/>
            </c:ext>
          </c:extLst>
        </c:ser>
        <c:dLbls>
          <c:dLblPos val="outEnd"/>
          <c:showLegendKey val="0"/>
          <c:showVal val="1"/>
          <c:showCatName val="0"/>
          <c:showSerName val="0"/>
          <c:showPercent val="0"/>
          <c:showBubbleSize val="0"/>
        </c:dLbls>
        <c:gapWidth val="100"/>
        <c:overlap val="-24"/>
        <c:axId val="1684841407"/>
        <c:axId val="1684827679"/>
      </c:barChart>
      <c:catAx>
        <c:axId val="168484140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827679"/>
        <c:crosses val="autoZero"/>
        <c:auto val="1"/>
        <c:lblAlgn val="ctr"/>
        <c:lblOffset val="100"/>
        <c:noMultiLvlLbl val="0"/>
      </c:catAx>
      <c:valAx>
        <c:axId val="168482767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841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8EC5-8685-40CD-A4BC-31F4A0824604}"/>
              </a:ext>
            </a:extLst>
          </p:cNvPr>
          <p:cNvSpPr>
            <a:spLocks noGrp="1"/>
          </p:cNvSpPr>
          <p:nvPr>
            <p:ph type="ctrTitle"/>
          </p:nvPr>
        </p:nvSpPr>
        <p:spPr>
          <a:xfrm>
            <a:off x="1274839" y="1727200"/>
            <a:ext cx="7811104" cy="2632996"/>
          </a:xfrm>
        </p:spPr>
        <p:txBody>
          <a:bodyPr/>
          <a:lstStyle/>
          <a:p>
            <a:pPr algn="ctr"/>
            <a:r>
              <a:rPr lang="en-IN" sz="5000" dirty="0"/>
              <a:t>IPL Auction Strategy for New Franchise Using Historical Data</a:t>
            </a:r>
          </a:p>
        </p:txBody>
      </p:sp>
    </p:spTree>
    <p:extLst>
      <p:ext uri="{BB962C8B-B14F-4D97-AF65-F5344CB8AC3E}">
        <p14:creationId xmlns:p14="http://schemas.microsoft.com/office/powerpoint/2010/main" val="260476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9CD259A6-B373-46C0-BA84-83A12B80DB95}"/>
              </a:ext>
            </a:extLst>
          </p:cNvPr>
          <p:cNvSpPr>
            <a:spLocks noGrp="1"/>
          </p:cNvSpPr>
          <p:nvPr>
            <p:ph type="title"/>
          </p:nvPr>
        </p:nvSpPr>
        <p:spPr>
          <a:xfrm>
            <a:off x="300491" y="493486"/>
            <a:ext cx="2138437" cy="696686"/>
          </a:xfrm>
        </p:spPr>
        <p:txBody>
          <a:bodyPr>
            <a:normAutofit/>
          </a:bodyPr>
          <a:lstStyle/>
          <a:p>
            <a:r>
              <a:rPr lang="en-IN" sz="2400" u="sng" dirty="0">
                <a:solidFill>
                  <a:schemeClr val="tx1"/>
                </a:solidFill>
                <a:latin typeface="Times New Roman" panose="02020603050405020304" pitchFamily="18" charset="0"/>
                <a:cs typeface="Times New Roman" panose="02020603050405020304" pitchFamily="18" charset="0"/>
              </a:rPr>
              <a:t>Visualization</a:t>
            </a:r>
            <a:r>
              <a:rPr lang="en-IN" sz="2400" dirty="0">
                <a:solidFill>
                  <a:schemeClr val="tx1"/>
                </a:solidFill>
                <a:latin typeface="Times New Roman" panose="02020603050405020304" pitchFamily="18" charset="0"/>
                <a:cs typeface="Times New Roman" panose="02020603050405020304" pitchFamily="18" charset="0"/>
              </a:rPr>
              <a:t>:-</a:t>
            </a:r>
          </a:p>
        </p:txBody>
      </p:sp>
      <p:graphicFrame>
        <p:nvGraphicFramePr>
          <p:cNvPr id="6" name="Content Placeholder 5">
            <a:extLst>
              <a:ext uri="{FF2B5EF4-FFF2-40B4-BE49-F238E27FC236}">
                <a16:creationId xmlns:a16="http://schemas.microsoft.com/office/drawing/2014/main" id="{875720F5-96C7-47C4-AE99-1FC10C3738BA}"/>
              </a:ext>
            </a:extLst>
          </p:cNvPr>
          <p:cNvGraphicFramePr>
            <a:graphicFrameLocks noGrp="1"/>
          </p:cNvGraphicFramePr>
          <p:nvPr>
            <p:ph idx="1"/>
            <p:extLst>
              <p:ext uri="{D42A27DB-BD31-4B8C-83A1-F6EECF244321}">
                <p14:modId xmlns:p14="http://schemas.microsoft.com/office/powerpoint/2010/main" val="2417718838"/>
              </p:ext>
            </p:extLst>
          </p:nvPr>
        </p:nvGraphicFramePr>
        <p:xfrm>
          <a:off x="300491" y="1190172"/>
          <a:ext cx="9332686" cy="48332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716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350762" y="471027"/>
            <a:ext cx="9010952" cy="2017486"/>
          </a:xfrm>
        </p:spPr>
        <p:txBody>
          <a:bodyPr>
            <a:no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Now you need to get 2-3 Hard-hitting players who have scored most runs in boundaries and have played more the 2 </a:t>
            </a:r>
            <a:r>
              <a:rPr lang="en-US" sz="1800" dirty="0" err="1">
                <a:solidFill>
                  <a:schemeClr val="tx1"/>
                </a:solidFill>
                <a:latin typeface="Times New Roman" panose="02020603050405020304" pitchFamily="18" charset="0"/>
                <a:cs typeface="Times New Roman" panose="02020603050405020304" pitchFamily="18" charset="0"/>
              </a:rPr>
              <a:t>ipl</a:t>
            </a:r>
            <a:r>
              <a:rPr lang="en-US" sz="1800" dirty="0">
                <a:solidFill>
                  <a:schemeClr val="tx1"/>
                </a:solidFill>
                <a:latin typeface="Times New Roman" panose="02020603050405020304" pitchFamily="18" charset="0"/>
                <a:cs typeface="Times New Roman" panose="02020603050405020304" pitchFamily="18" charset="0"/>
              </a:rPr>
              <a:t> season. To do that you have to make a list of 10 players you want to bid in the auction so that when you try to grab them in auction you should not pay the amount greater than you have in the purse for a particular player. (only 4 and 6 will be counted as boundaries so calculate how many 4 and 6 has been hit by each batsman and also calculate total runs scored to get the output as boundary percentage which will be runs in boundary divided by total runs scored)</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3C445705-15BC-4B78-AF9B-1F0AB5E2DE42}"/>
              </a:ext>
            </a:extLst>
          </p:cNvPr>
          <p:cNvSpPr txBox="1">
            <a:spLocks/>
          </p:cNvSpPr>
          <p:nvPr/>
        </p:nvSpPr>
        <p:spPr>
          <a:xfrm>
            <a:off x="350762" y="0"/>
            <a:ext cx="1470780" cy="51721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u="sng" dirty="0">
                <a:solidFill>
                  <a:schemeClr val="tx1"/>
                </a:solidFill>
                <a:latin typeface="Times New Roman" panose="02020603050405020304" pitchFamily="18" charset="0"/>
                <a:cs typeface="Times New Roman" panose="02020603050405020304" pitchFamily="18" charset="0"/>
              </a:rPr>
              <a:t>Task - 3</a:t>
            </a:r>
            <a:r>
              <a:rPr lang="en-IN" sz="2400" dirty="0">
                <a:solidFill>
                  <a:schemeClr val="tx1"/>
                </a:solidFill>
                <a:latin typeface="Times New Roman" panose="02020603050405020304" pitchFamily="18" charset="0"/>
                <a:cs typeface="Times New Roman" panose="02020603050405020304" pitchFamily="18" charset="0"/>
              </a:rPr>
              <a:t>:-</a:t>
            </a:r>
          </a:p>
        </p:txBody>
      </p:sp>
      <p:sp>
        <p:nvSpPr>
          <p:cNvPr id="7" name="Content Placeholder 2">
            <a:extLst>
              <a:ext uri="{FF2B5EF4-FFF2-40B4-BE49-F238E27FC236}">
                <a16:creationId xmlns:a16="http://schemas.microsoft.com/office/drawing/2014/main" id="{8992A3E3-EDCB-49C3-BAF3-47794C9B0574}"/>
              </a:ext>
            </a:extLst>
          </p:cNvPr>
          <p:cNvSpPr>
            <a:spLocks noGrp="1"/>
          </p:cNvSpPr>
          <p:nvPr>
            <p:ph idx="1"/>
          </p:nvPr>
        </p:nvSpPr>
        <p:spPr>
          <a:xfrm>
            <a:off x="464456" y="2488513"/>
            <a:ext cx="9010952" cy="4369487"/>
          </a:xfrm>
        </p:spPr>
        <p:txBody>
          <a:bodyPr>
            <a:normAutofit fontScale="25000" lnSpcReduction="20000"/>
          </a:bodyPr>
          <a:lstStyle/>
          <a:p>
            <a:pPr marL="0" indent="0">
              <a:buNone/>
            </a:pPr>
            <a:r>
              <a:rPr lang="en-IN" sz="9600" u="sng" dirty="0">
                <a:solidFill>
                  <a:schemeClr val="tx1"/>
                </a:solidFill>
                <a:latin typeface="Times New Roman" panose="02020603050405020304" pitchFamily="18" charset="0"/>
                <a:cs typeface="Times New Roman" panose="02020603050405020304" pitchFamily="18" charset="0"/>
              </a:rPr>
              <a:t>Description</a:t>
            </a:r>
            <a:r>
              <a:rPr lang="en-IN" sz="96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US" sz="7200" dirty="0"/>
              <a:t> </a:t>
            </a:r>
            <a:r>
              <a:rPr lang="en-US" sz="7200" dirty="0">
                <a:solidFill>
                  <a:schemeClr val="tx1"/>
                </a:solidFill>
                <a:latin typeface="Times New Roman" panose="02020603050405020304" pitchFamily="18" charset="0"/>
                <a:cs typeface="Times New Roman" panose="02020603050405020304" pitchFamily="18" charset="0"/>
              </a:rPr>
              <a:t>To make the list of 10 hard-hitting players who have scored the most runs and have played at least 2 IPL seasons, I used the select statement with the batsman and the sum function on </a:t>
            </a:r>
            <a:r>
              <a:rPr lang="en-US" sz="7200" dirty="0" err="1">
                <a:solidFill>
                  <a:schemeClr val="tx1"/>
                </a:solidFill>
                <a:latin typeface="Times New Roman" panose="02020603050405020304" pitchFamily="18" charset="0"/>
                <a:cs typeface="Times New Roman" panose="02020603050405020304" pitchFamily="18" charset="0"/>
              </a:rPr>
              <a:t>batsman_runs</a:t>
            </a:r>
            <a:r>
              <a:rPr lang="en-US" sz="7200" dirty="0">
                <a:solidFill>
                  <a:schemeClr val="tx1"/>
                </a:solidFill>
                <a:latin typeface="Times New Roman" panose="02020603050405020304" pitchFamily="18" charset="0"/>
                <a:cs typeface="Times New Roman" panose="02020603050405020304" pitchFamily="18" charset="0"/>
              </a:rPr>
              <a:t> to get </a:t>
            </a:r>
            <a:r>
              <a:rPr lang="en-US" sz="7200" dirty="0" err="1">
                <a:solidFill>
                  <a:schemeClr val="tx1"/>
                </a:solidFill>
                <a:latin typeface="Times New Roman" panose="02020603050405020304" pitchFamily="18" charset="0"/>
                <a:cs typeface="Times New Roman" panose="02020603050405020304" pitchFamily="18" charset="0"/>
              </a:rPr>
              <a:t>runs_scored_by_batsman</a:t>
            </a:r>
            <a:r>
              <a:rPr lang="en-US" sz="7200" dirty="0">
                <a:solidFill>
                  <a:schemeClr val="tx1"/>
                </a:solidFill>
                <a:latin typeface="Times New Roman" panose="02020603050405020304" pitchFamily="18" charset="0"/>
                <a:cs typeface="Times New Roman" panose="02020603050405020304" pitchFamily="18" charset="0"/>
              </a:rPr>
              <a:t>. I extracted the year from </a:t>
            </a:r>
            <a:r>
              <a:rPr lang="en-US" sz="7200" dirty="0" err="1">
                <a:solidFill>
                  <a:schemeClr val="tx1"/>
                </a:solidFill>
                <a:latin typeface="Times New Roman" panose="02020603050405020304" pitchFamily="18" charset="0"/>
                <a:cs typeface="Times New Roman" panose="02020603050405020304" pitchFamily="18" charset="0"/>
              </a:rPr>
              <a:t>match_date</a:t>
            </a:r>
            <a:r>
              <a:rPr lang="en-US" sz="7200" dirty="0">
                <a:solidFill>
                  <a:schemeClr val="tx1"/>
                </a:solidFill>
                <a:latin typeface="Times New Roman" panose="02020603050405020304" pitchFamily="18" charset="0"/>
                <a:cs typeface="Times New Roman" panose="02020603050405020304" pitchFamily="18" charset="0"/>
              </a:rPr>
              <a:t> from the matches table and applied a distinct count function to it to get </a:t>
            </a:r>
            <a:r>
              <a:rPr lang="en-US" sz="7200" dirty="0" err="1">
                <a:solidFill>
                  <a:schemeClr val="tx1"/>
                </a:solidFill>
                <a:latin typeface="Times New Roman" panose="02020603050405020304" pitchFamily="18" charset="0"/>
                <a:cs typeface="Times New Roman" panose="02020603050405020304" pitchFamily="18" charset="0"/>
              </a:rPr>
              <a:t>seasons_played</a:t>
            </a:r>
            <a:r>
              <a:rPr lang="en-US" sz="7200" dirty="0">
                <a:solidFill>
                  <a:schemeClr val="tx1"/>
                </a:solidFill>
                <a:latin typeface="Times New Roman" panose="02020603050405020304" pitchFamily="18" charset="0"/>
                <a:cs typeface="Times New Roman" panose="02020603050405020304" pitchFamily="18" charset="0"/>
              </a:rPr>
              <a:t>. Next, I used the case when statement and applied the condition that if </a:t>
            </a:r>
            <a:r>
              <a:rPr lang="en-US" sz="7200" dirty="0" err="1">
                <a:solidFill>
                  <a:schemeClr val="tx1"/>
                </a:solidFill>
                <a:latin typeface="Times New Roman" panose="02020603050405020304" pitchFamily="18" charset="0"/>
                <a:cs typeface="Times New Roman" panose="02020603050405020304" pitchFamily="18" charset="0"/>
              </a:rPr>
              <a:t>batsman_runs</a:t>
            </a:r>
            <a:r>
              <a:rPr lang="en-US" sz="7200" dirty="0">
                <a:solidFill>
                  <a:schemeClr val="tx1"/>
                </a:solidFill>
                <a:latin typeface="Times New Roman" panose="02020603050405020304" pitchFamily="18" charset="0"/>
                <a:cs typeface="Times New Roman" panose="02020603050405020304" pitchFamily="18" charset="0"/>
              </a:rPr>
              <a:t> is 4, then 1 else is 0, and then used the sum function on this case when statement to get </a:t>
            </a:r>
            <a:r>
              <a:rPr lang="en-US" sz="7200" dirty="0" err="1">
                <a:solidFill>
                  <a:schemeClr val="tx1"/>
                </a:solidFill>
                <a:latin typeface="Times New Roman" panose="02020603050405020304" pitchFamily="18" charset="0"/>
                <a:cs typeface="Times New Roman" panose="02020603050405020304" pitchFamily="18" charset="0"/>
              </a:rPr>
              <a:t>number_of_fours</a:t>
            </a:r>
            <a:r>
              <a:rPr lang="en-US" sz="7200" dirty="0">
                <a:solidFill>
                  <a:schemeClr val="tx1"/>
                </a:solidFill>
                <a:latin typeface="Times New Roman" panose="02020603050405020304" pitchFamily="18" charset="0"/>
                <a:cs typeface="Times New Roman" panose="02020603050405020304" pitchFamily="18" charset="0"/>
              </a:rPr>
              <a:t>. Similarly, I got </a:t>
            </a:r>
            <a:r>
              <a:rPr lang="en-US" sz="7200" dirty="0" err="1">
                <a:solidFill>
                  <a:schemeClr val="tx1"/>
                </a:solidFill>
                <a:latin typeface="Times New Roman" panose="02020603050405020304" pitchFamily="18" charset="0"/>
                <a:cs typeface="Times New Roman" panose="02020603050405020304" pitchFamily="18" charset="0"/>
              </a:rPr>
              <a:t>number_of_sixes</a:t>
            </a:r>
            <a:r>
              <a:rPr lang="en-US" sz="7200" dirty="0">
                <a:solidFill>
                  <a:schemeClr val="tx1"/>
                </a:solidFill>
                <a:latin typeface="Times New Roman" panose="02020603050405020304" pitchFamily="18" charset="0"/>
                <a:cs typeface="Times New Roman" panose="02020603050405020304" pitchFamily="18" charset="0"/>
              </a:rPr>
              <a:t> and </a:t>
            </a:r>
            <a:r>
              <a:rPr lang="en-US" sz="7200" dirty="0" err="1">
                <a:solidFill>
                  <a:schemeClr val="tx1"/>
                </a:solidFill>
                <a:latin typeface="Times New Roman" panose="02020603050405020304" pitchFamily="18" charset="0"/>
                <a:cs typeface="Times New Roman" panose="02020603050405020304" pitchFamily="18" charset="0"/>
              </a:rPr>
              <a:t>total_number_of_boundaries</a:t>
            </a:r>
            <a:r>
              <a:rPr lang="en-US" sz="7200" dirty="0">
                <a:solidFill>
                  <a:schemeClr val="tx1"/>
                </a:solidFill>
                <a:latin typeface="Times New Roman" panose="02020603050405020304" pitchFamily="18" charset="0"/>
                <a:cs typeface="Times New Roman" panose="02020603050405020304" pitchFamily="18" charset="0"/>
              </a:rPr>
              <a:t>. Next, I used the case when statement and applied the condition that if </a:t>
            </a:r>
            <a:r>
              <a:rPr lang="en-US" sz="7200" dirty="0" err="1">
                <a:solidFill>
                  <a:schemeClr val="tx1"/>
                </a:solidFill>
                <a:latin typeface="Times New Roman" panose="02020603050405020304" pitchFamily="18" charset="0"/>
                <a:cs typeface="Times New Roman" panose="02020603050405020304" pitchFamily="18" charset="0"/>
              </a:rPr>
              <a:t>batsman_runs</a:t>
            </a:r>
            <a:r>
              <a:rPr lang="en-US" sz="7200" dirty="0">
                <a:solidFill>
                  <a:schemeClr val="tx1"/>
                </a:solidFill>
                <a:latin typeface="Times New Roman" panose="02020603050405020304" pitchFamily="18" charset="0"/>
                <a:cs typeface="Times New Roman" panose="02020603050405020304" pitchFamily="18" charset="0"/>
              </a:rPr>
              <a:t> is both 4 and 6, then </a:t>
            </a:r>
            <a:r>
              <a:rPr lang="en-US" sz="7200" dirty="0" err="1">
                <a:solidFill>
                  <a:schemeClr val="tx1"/>
                </a:solidFill>
                <a:latin typeface="Times New Roman" panose="02020603050405020304" pitchFamily="18" charset="0"/>
                <a:cs typeface="Times New Roman" panose="02020603050405020304" pitchFamily="18" charset="0"/>
              </a:rPr>
              <a:t>batsman_runs</a:t>
            </a:r>
            <a:r>
              <a:rPr lang="en-US" sz="7200" dirty="0">
                <a:solidFill>
                  <a:schemeClr val="tx1"/>
                </a:solidFill>
                <a:latin typeface="Times New Roman" panose="02020603050405020304" pitchFamily="18" charset="0"/>
                <a:cs typeface="Times New Roman" panose="02020603050405020304" pitchFamily="18" charset="0"/>
              </a:rPr>
              <a:t> else 0, and then used the sum function on this case when statement to get </a:t>
            </a:r>
            <a:r>
              <a:rPr lang="en-US" sz="7200" dirty="0" err="1">
                <a:solidFill>
                  <a:schemeClr val="tx1"/>
                </a:solidFill>
                <a:latin typeface="Times New Roman" panose="02020603050405020304" pitchFamily="18" charset="0"/>
                <a:cs typeface="Times New Roman" panose="02020603050405020304" pitchFamily="18" charset="0"/>
              </a:rPr>
              <a:t>runs_scored_by_boundaries</a:t>
            </a:r>
            <a:r>
              <a:rPr lang="en-US" sz="7200" dirty="0">
                <a:solidFill>
                  <a:schemeClr val="tx1"/>
                </a:solidFill>
                <a:latin typeface="Times New Roman" panose="02020603050405020304" pitchFamily="18" charset="0"/>
                <a:cs typeface="Times New Roman" panose="02020603050405020304" pitchFamily="18" charset="0"/>
              </a:rPr>
              <a:t>. Next, I divided the </a:t>
            </a:r>
            <a:r>
              <a:rPr lang="en-US" sz="7200" dirty="0" err="1">
                <a:solidFill>
                  <a:schemeClr val="tx1"/>
                </a:solidFill>
                <a:latin typeface="Times New Roman" panose="02020603050405020304" pitchFamily="18" charset="0"/>
                <a:cs typeface="Times New Roman" panose="02020603050405020304" pitchFamily="18" charset="0"/>
              </a:rPr>
              <a:t>runs_scored_by_boundaries</a:t>
            </a:r>
            <a:r>
              <a:rPr lang="en-US" sz="7200" dirty="0">
                <a:solidFill>
                  <a:schemeClr val="tx1"/>
                </a:solidFill>
                <a:latin typeface="Times New Roman" panose="02020603050405020304" pitchFamily="18" charset="0"/>
                <a:cs typeface="Times New Roman" panose="02020603050405020304" pitchFamily="18" charset="0"/>
              </a:rPr>
              <a:t> by the sum of </a:t>
            </a:r>
            <a:r>
              <a:rPr lang="en-US" sz="7200" dirty="0" err="1">
                <a:solidFill>
                  <a:schemeClr val="tx1"/>
                </a:solidFill>
                <a:latin typeface="Times New Roman" panose="02020603050405020304" pitchFamily="18" charset="0"/>
                <a:cs typeface="Times New Roman" panose="02020603050405020304" pitchFamily="18" charset="0"/>
              </a:rPr>
              <a:t>batsman_runs</a:t>
            </a:r>
            <a:r>
              <a:rPr lang="en-US" sz="7200" dirty="0">
                <a:solidFill>
                  <a:schemeClr val="tx1"/>
                </a:solidFill>
                <a:latin typeface="Times New Roman" panose="02020603050405020304" pitchFamily="18" charset="0"/>
                <a:cs typeface="Times New Roman" panose="02020603050405020304" pitchFamily="18" charset="0"/>
              </a:rPr>
              <a:t>, multiplied the result by 100, and rounded to decimal places to get a </a:t>
            </a:r>
            <a:r>
              <a:rPr lang="en-US" sz="7200" dirty="0" err="1">
                <a:solidFill>
                  <a:schemeClr val="tx1"/>
                </a:solidFill>
                <a:latin typeface="Times New Roman" panose="02020603050405020304" pitchFamily="18" charset="0"/>
                <a:cs typeface="Times New Roman" panose="02020603050405020304" pitchFamily="18" charset="0"/>
              </a:rPr>
              <a:t>percentage_of_boundaries</a:t>
            </a:r>
            <a:r>
              <a:rPr lang="en-US" sz="7200" dirty="0">
                <a:solidFill>
                  <a:schemeClr val="tx1"/>
                </a:solidFill>
                <a:latin typeface="Times New Roman" panose="02020603050405020304" pitchFamily="18" charset="0"/>
                <a:cs typeface="Times New Roman" panose="02020603050405020304" pitchFamily="18" charset="0"/>
              </a:rPr>
              <a:t>. Here, the data has been retrieved from two tables, deliveries as d and matches as m, and joined using the </a:t>
            </a:r>
            <a:r>
              <a:rPr lang="en-US" sz="7200" dirty="0" err="1">
                <a:solidFill>
                  <a:schemeClr val="tx1"/>
                </a:solidFill>
                <a:latin typeface="Times New Roman" panose="02020603050405020304" pitchFamily="18" charset="0"/>
                <a:cs typeface="Times New Roman" panose="02020603050405020304" pitchFamily="18" charset="0"/>
              </a:rPr>
              <a:t>match_id</a:t>
            </a:r>
            <a:r>
              <a:rPr lang="en-US" sz="7200" dirty="0">
                <a:solidFill>
                  <a:schemeClr val="tx1"/>
                </a:solidFill>
                <a:latin typeface="Times New Roman" panose="02020603050405020304" pitchFamily="18" charset="0"/>
                <a:cs typeface="Times New Roman" panose="02020603050405020304" pitchFamily="18" charset="0"/>
              </a:rPr>
              <a:t> field to relate deliveries to matches. Then, I applied the condition that </a:t>
            </a:r>
            <a:r>
              <a:rPr lang="en-US" sz="7200" dirty="0" err="1">
                <a:solidFill>
                  <a:schemeClr val="tx1"/>
                </a:solidFill>
                <a:latin typeface="Times New Roman" panose="02020603050405020304" pitchFamily="18" charset="0"/>
                <a:cs typeface="Times New Roman" panose="02020603050405020304" pitchFamily="18" charset="0"/>
              </a:rPr>
              <a:t>seasons_played</a:t>
            </a:r>
            <a:r>
              <a:rPr lang="en-US" sz="7200" dirty="0">
                <a:solidFill>
                  <a:schemeClr val="tx1"/>
                </a:solidFill>
                <a:latin typeface="Times New Roman" panose="02020603050405020304" pitchFamily="18" charset="0"/>
                <a:cs typeface="Times New Roman" panose="02020603050405020304" pitchFamily="18" charset="0"/>
              </a:rPr>
              <a:t> must be greater than 2, and then ordered the results in descending order of </a:t>
            </a:r>
            <a:r>
              <a:rPr lang="en-US" sz="7200" dirty="0" err="1">
                <a:solidFill>
                  <a:schemeClr val="tx1"/>
                </a:solidFill>
                <a:latin typeface="Times New Roman" panose="02020603050405020304" pitchFamily="18" charset="0"/>
                <a:cs typeface="Times New Roman" panose="02020603050405020304" pitchFamily="18" charset="0"/>
              </a:rPr>
              <a:t>percentage_of_boundaries</a:t>
            </a:r>
            <a:r>
              <a:rPr lang="en-US" sz="7200" dirty="0">
                <a:solidFill>
                  <a:schemeClr val="tx1"/>
                </a:solidFill>
                <a:latin typeface="Times New Roman" panose="02020603050405020304" pitchFamily="18" charset="0"/>
                <a:cs typeface="Times New Roman" panose="02020603050405020304" pitchFamily="18" charset="0"/>
              </a:rPr>
              <a:t>, so the players with the highest </a:t>
            </a:r>
            <a:r>
              <a:rPr lang="en-US" sz="7200" dirty="0" err="1">
                <a:solidFill>
                  <a:schemeClr val="tx1"/>
                </a:solidFill>
                <a:latin typeface="Times New Roman" panose="02020603050405020304" pitchFamily="18" charset="0"/>
                <a:cs typeface="Times New Roman" panose="02020603050405020304" pitchFamily="18" charset="0"/>
              </a:rPr>
              <a:t>percentage_of_boundaries</a:t>
            </a:r>
            <a:r>
              <a:rPr lang="en-US" sz="7200" dirty="0">
                <a:solidFill>
                  <a:schemeClr val="tx1"/>
                </a:solidFill>
                <a:latin typeface="Times New Roman" panose="02020603050405020304" pitchFamily="18" charset="0"/>
                <a:cs typeface="Times New Roman" panose="02020603050405020304" pitchFamily="18" charset="0"/>
              </a:rPr>
              <a:t> appear at the top, and finally restricted the output to the top 10 players with the highest </a:t>
            </a:r>
            <a:r>
              <a:rPr lang="en-US" sz="7200" dirty="0" err="1">
                <a:solidFill>
                  <a:schemeClr val="tx1"/>
                </a:solidFill>
                <a:latin typeface="Times New Roman" panose="02020603050405020304" pitchFamily="18" charset="0"/>
                <a:cs typeface="Times New Roman" panose="02020603050405020304" pitchFamily="18" charset="0"/>
              </a:rPr>
              <a:t>percentage_of_boundaries</a:t>
            </a:r>
            <a:r>
              <a:rPr lang="en-US" sz="7200" dirty="0">
                <a:solidFill>
                  <a:schemeClr val="tx1"/>
                </a:solidFill>
                <a:latin typeface="Times New Roman" panose="02020603050405020304" pitchFamily="18" charset="0"/>
                <a:cs typeface="Times New Roman" panose="02020603050405020304" pitchFamily="18" charset="0"/>
              </a:rPr>
              <a:t>.</a:t>
            </a:r>
            <a:endParaRPr lang="en-IN" sz="7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44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154820" y="580573"/>
            <a:ext cx="10251923" cy="2848427"/>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select </a:t>
            </a:r>
            <a:r>
              <a:rPr lang="en-US" sz="1800" dirty="0" err="1">
                <a:solidFill>
                  <a:schemeClr val="tx1"/>
                </a:solidFill>
                <a:latin typeface="Times New Roman" panose="02020603050405020304" pitchFamily="18" charset="0"/>
                <a:cs typeface="Times New Roman" panose="02020603050405020304" pitchFamily="18" charset="0"/>
              </a:rPr>
              <a:t>d.batsman</a:t>
            </a:r>
            <a:r>
              <a:rPr lang="en-US" sz="1800" dirty="0">
                <a:solidFill>
                  <a:schemeClr val="tx1"/>
                </a:solidFill>
                <a:latin typeface="Times New Roman" panose="02020603050405020304" pitchFamily="18" charset="0"/>
                <a:cs typeface="Times New Roman" panose="02020603050405020304" pitchFamily="18" charset="0"/>
              </a:rPr>
              <a:t>, sum(</a:t>
            </a:r>
            <a:r>
              <a:rPr lang="en-US" sz="1800" dirty="0" err="1">
                <a:solidFill>
                  <a:schemeClr val="tx1"/>
                </a:solidFill>
                <a:latin typeface="Times New Roman" panose="02020603050405020304" pitchFamily="18" charset="0"/>
                <a:cs typeface="Times New Roman" panose="02020603050405020304" pitchFamily="18" charset="0"/>
              </a:rPr>
              <a:t>d.batsman_runs</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runs_scored_by_batsman</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count(distinct extract(year from </a:t>
            </a:r>
            <a:r>
              <a:rPr lang="en-US" sz="1800" dirty="0" err="1">
                <a:solidFill>
                  <a:schemeClr val="tx1"/>
                </a:solidFill>
                <a:latin typeface="Times New Roman" panose="02020603050405020304" pitchFamily="18" charset="0"/>
                <a:cs typeface="Times New Roman" panose="02020603050405020304" pitchFamily="18" charset="0"/>
              </a:rPr>
              <a:t>m.match_date</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seasons_played</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sum(case when </a:t>
            </a:r>
            <a:r>
              <a:rPr lang="en-US" sz="1800" dirty="0" err="1">
                <a:solidFill>
                  <a:schemeClr val="tx1"/>
                </a:solidFill>
                <a:latin typeface="Times New Roman" panose="02020603050405020304" pitchFamily="18" charset="0"/>
                <a:cs typeface="Times New Roman" panose="02020603050405020304" pitchFamily="18" charset="0"/>
              </a:rPr>
              <a:t>d.batsman_runs</a:t>
            </a:r>
            <a:r>
              <a:rPr lang="en-US" sz="1800" dirty="0">
                <a:solidFill>
                  <a:schemeClr val="tx1"/>
                </a:solidFill>
                <a:latin typeface="Times New Roman" panose="02020603050405020304" pitchFamily="18" charset="0"/>
                <a:cs typeface="Times New Roman" panose="02020603050405020304" pitchFamily="18" charset="0"/>
              </a:rPr>
              <a:t> = 4 then 1 else 0 end) as </a:t>
            </a:r>
            <a:r>
              <a:rPr lang="en-US" sz="1800" dirty="0" err="1">
                <a:solidFill>
                  <a:schemeClr val="tx1"/>
                </a:solidFill>
                <a:latin typeface="Times New Roman" panose="02020603050405020304" pitchFamily="18" charset="0"/>
                <a:cs typeface="Times New Roman" panose="02020603050405020304" pitchFamily="18" charset="0"/>
              </a:rPr>
              <a:t>number_of_fours</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sum(case when </a:t>
            </a:r>
            <a:r>
              <a:rPr lang="en-US" sz="1800" dirty="0" err="1">
                <a:solidFill>
                  <a:schemeClr val="tx1"/>
                </a:solidFill>
                <a:latin typeface="Times New Roman" panose="02020603050405020304" pitchFamily="18" charset="0"/>
                <a:cs typeface="Times New Roman" panose="02020603050405020304" pitchFamily="18" charset="0"/>
              </a:rPr>
              <a:t>d.batsman_runs</a:t>
            </a:r>
            <a:r>
              <a:rPr lang="en-US" sz="1800" dirty="0">
                <a:solidFill>
                  <a:schemeClr val="tx1"/>
                </a:solidFill>
                <a:latin typeface="Times New Roman" panose="02020603050405020304" pitchFamily="18" charset="0"/>
                <a:cs typeface="Times New Roman" panose="02020603050405020304" pitchFamily="18" charset="0"/>
              </a:rPr>
              <a:t> = 6 then 1 else 0 end) as </a:t>
            </a:r>
            <a:r>
              <a:rPr lang="en-US" sz="1800" dirty="0" err="1">
                <a:solidFill>
                  <a:schemeClr val="tx1"/>
                </a:solidFill>
                <a:latin typeface="Times New Roman" panose="02020603050405020304" pitchFamily="18" charset="0"/>
                <a:cs typeface="Times New Roman" panose="02020603050405020304" pitchFamily="18" charset="0"/>
              </a:rPr>
              <a:t>number_of_sixes</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sum(case when </a:t>
            </a:r>
            <a:r>
              <a:rPr lang="en-US" sz="1800" dirty="0" err="1">
                <a:solidFill>
                  <a:schemeClr val="tx1"/>
                </a:solidFill>
                <a:latin typeface="Times New Roman" panose="02020603050405020304" pitchFamily="18" charset="0"/>
                <a:cs typeface="Times New Roman" panose="02020603050405020304" pitchFamily="18" charset="0"/>
              </a:rPr>
              <a:t>d.batsman_runs</a:t>
            </a:r>
            <a:r>
              <a:rPr lang="en-US" sz="1800" dirty="0">
                <a:solidFill>
                  <a:schemeClr val="tx1"/>
                </a:solidFill>
                <a:latin typeface="Times New Roman" panose="02020603050405020304" pitchFamily="18" charset="0"/>
                <a:cs typeface="Times New Roman" panose="02020603050405020304" pitchFamily="18" charset="0"/>
              </a:rPr>
              <a:t> in (4,6) then 1 else 0 end) as </a:t>
            </a:r>
            <a:r>
              <a:rPr lang="en-US" sz="1800" dirty="0" err="1">
                <a:solidFill>
                  <a:schemeClr val="tx1"/>
                </a:solidFill>
                <a:latin typeface="Times New Roman" panose="02020603050405020304" pitchFamily="18" charset="0"/>
                <a:cs typeface="Times New Roman" panose="02020603050405020304" pitchFamily="18" charset="0"/>
              </a:rPr>
              <a:t>total_number_of_boundaries</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sum(case when </a:t>
            </a:r>
            <a:r>
              <a:rPr lang="en-US" sz="1800" dirty="0" err="1">
                <a:solidFill>
                  <a:schemeClr val="tx1"/>
                </a:solidFill>
                <a:latin typeface="Times New Roman" panose="02020603050405020304" pitchFamily="18" charset="0"/>
                <a:cs typeface="Times New Roman" panose="02020603050405020304" pitchFamily="18" charset="0"/>
              </a:rPr>
              <a:t>d.batsman_runs</a:t>
            </a:r>
            <a:r>
              <a:rPr lang="en-US" sz="1800" dirty="0">
                <a:solidFill>
                  <a:schemeClr val="tx1"/>
                </a:solidFill>
                <a:latin typeface="Times New Roman" panose="02020603050405020304" pitchFamily="18" charset="0"/>
                <a:cs typeface="Times New Roman" panose="02020603050405020304" pitchFamily="18" charset="0"/>
              </a:rPr>
              <a:t> in (4,6) then </a:t>
            </a:r>
            <a:r>
              <a:rPr lang="en-US" sz="1800" dirty="0" err="1">
                <a:solidFill>
                  <a:schemeClr val="tx1"/>
                </a:solidFill>
                <a:latin typeface="Times New Roman" panose="02020603050405020304" pitchFamily="18" charset="0"/>
                <a:cs typeface="Times New Roman" panose="02020603050405020304" pitchFamily="18" charset="0"/>
              </a:rPr>
              <a:t>d.batsman_runs</a:t>
            </a:r>
            <a:r>
              <a:rPr lang="en-US" sz="1800" dirty="0">
                <a:solidFill>
                  <a:schemeClr val="tx1"/>
                </a:solidFill>
                <a:latin typeface="Times New Roman" panose="02020603050405020304" pitchFamily="18" charset="0"/>
                <a:cs typeface="Times New Roman" panose="02020603050405020304" pitchFamily="18" charset="0"/>
              </a:rPr>
              <a:t> else 0 end) as </a:t>
            </a:r>
            <a:r>
              <a:rPr lang="en-US" sz="1800" dirty="0" err="1">
                <a:solidFill>
                  <a:schemeClr val="tx1"/>
                </a:solidFill>
                <a:latin typeface="Times New Roman" panose="02020603050405020304" pitchFamily="18" charset="0"/>
                <a:cs typeface="Times New Roman" panose="02020603050405020304" pitchFamily="18" charset="0"/>
              </a:rPr>
              <a:t>runs_scored_by_boundaries</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round((sum(case when </a:t>
            </a:r>
            <a:r>
              <a:rPr lang="en-US" sz="1800" dirty="0" err="1">
                <a:solidFill>
                  <a:schemeClr val="tx1"/>
                </a:solidFill>
                <a:latin typeface="Times New Roman" panose="02020603050405020304" pitchFamily="18" charset="0"/>
                <a:cs typeface="Times New Roman" panose="02020603050405020304" pitchFamily="18" charset="0"/>
              </a:rPr>
              <a:t>d.batsman_runs</a:t>
            </a:r>
            <a:r>
              <a:rPr lang="en-US" sz="1800" dirty="0">
                <a:solidFill>
                  <a:schemeClr val="tx1"/>
                </a:solidFill>
                <a:latin typeface="Times New Roman" panose="02020603050405020304" pitchFamily="18" charset="0"/>
                <a:cs typeface="Times New Roman" panose="02020603050405020304" pitchFamily="18" charset="0"/>
              </a:rPr>
              <a:t> in (4,6) then </a:t>
            </a:r>
            <a:r>
              <a:rPr lang="en-US" sz="1800" dirty="0" err="1">
                <a:solidFill>
                  <a:schemeClr val="tx1"/>
                </a:solidFill>
                <a:latin typeface="Times New Roman" panose="02020603050405020304" pitchFamily="18" charset="0"/>
                <a:cs typeface="Times New Roman" panose="02020603050405020304" pitchFamily="18" charset="0"/>
              </a:rPr>
              <a:t>d.batsman_runs</a:t>
            </a:r>
            <a:r>
              <a:rPr lang="en-US" sz="1800" dirty="0">
                <a:solidFill>
                  <a:schemeClr val="tx1"/>
                </a:solidFill>
                <a:latin typeface="Times New Roman" panose="02020603050405020304" pitchFamily="18" charset="0"/>
                <a:cs typeface="Times New Roman" panose="02020603050405020304" pitchFamily="18" charset="0"/>
              </a:rPr>
              <a:t> else 0 end)/(sum(</a:t>
            </a:r>
            <a:r>
              <a:rPr lang="en-US" sz="1800" dirty="0" err="1">
                <a:solidFill>
                  <a:schemeClr val="tx1"/>
                </a:solidFill>
                <a:latin typeface="Times New Roman" panose="02020603050405020304" pitchFamily="18" charset="0"/>
                <a:cs typeface="Times New Roman" panose="02020603050405020304" pitchFamily="18" charset="0"/>
              </a:rPr>
              <a:t>d.batsman_runs</a:t>
            </a:r>
            <a:r>
              <a:rPr lang="en-US" sz="1800" dirty="0">
                <a:solidFill>
                  <a:schemeClr val="tx1"/>
                </a:solidFill>
                <a:latin typeface="Times New Roman" panose="02020603050405020304" pitchFamily="18" charset="0"/>
                <a:cs typeface="Times New Roman" panose="02020603050405020304" pitchFamily="18" charset="0"/>
              </a:rPr>
              <a:t>)*1.0))*100,2) as </a:t>
            </a:r>
            <a:r>
              <a:rPr lang="en-US" sz="1800" dirty="0" err="1">
                <a:solidFill>
                  <a:schemeClr val="tx1"/>
                </a:solidFill>
                <a:latin typeface="Times New Roman" panose="02020603050405020304" pitchFamily="18" charset="0"/>
                <a:cs typeface="Times New Roman" panose="02020603050405020304" pitchFamily="18" charset="0"/>
              </a:rPr>
              <a:t>percentage_of_boundaries</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from deliveries as d join matches as m on </a:t>
            </a:r>
            <a:r>
              <a:rPr lang="en-US" sz="1800" dirty="0" err="1">
                <a:solidFill>
                  <a:schemeClr val="tx1"/>
                </a:solidFill>
                <a:latin typeface="Times New Roman" panose="02020603050405020304" pitchFamily="18" charset="0"/>
                <a:cs typeface="Times New Roman" panose="02020603050405020304" pitchFamily="18" charset="0"/>
              </a:rPr>
              <a:t>d.match_id</a:t>
            </a:r>
            <a:r>
              <a:rPr lang="en-US" sz="1800" dirty="0">
                <a:solidFill>
                  <a:schemeClr val="tx1"/>
                </a:solidFill>
                <a:latin typeface="Times New Roman" panose="02020603050405020304" pitchFamily="18" charset="0"/>
                <a:cs typeface="Times New Roman" panose="02020603050405020304" pitchFamily="18" charset="0"/>
              </a:rPr>
              <a:t> = </a:t>
            </a:r>
            <a:r>
              <a:rPr lang="en-US" sz="1800" dirty="0" err="1">
                <a:solidFill>
                  <a:schemeClr val="tx1"/>
                </a:solidFill>
                <a:latin typeface="Times New Roman" panose="02020603050405020304" pitchFamily="18" charset="0"/>
                <a:cs typeface="Times New Roman" panose="02020603050405020304" pitchFamily="18" charset="0"/>
              </a:rPr>
              <a:t>m.match_id</a:t>
            </a:r>
            <a:r>
              <a:rPr lang="en-US" sz="1800" dirty="0">
                <a:solidFill>
                  <a:schemeClr val="tx1"/>
                </a:solidFill>
                <a:latin typeface="Times New Roman" panose="02020603050405020304" pitchFamily="18" charset="0"/>
                <a:cs typeface="Times New Roman" panose="02020603050405020304" pitchFamily="18" charset="0"/>
              </a:rPr>
              <a:t> group by </a:t>
            </a:r>
            <a:r>
              <a:rPr lang="en-US" sz="1800" dirty="0" err="1">
                <a:solidFill>
                  <a:schemeClr val="tx1"/>
                </a:solidFill>
                <a:latin typeface="Times New Roman" panose="02020603050405020304" pitchFamily="18" charset="0"/>
                <a:cs typeface="Times New Roman" panose="02020603050405020304" pitchFamily="18" charset="0"/>
              </a:rPr>
              <a:t>d.batsman</a:t>
            </a:r>
            <a:r>
              <a:rPr lang="en-US" sz="1800" dirty="0">
                <a:solidFill>
                  <a:schemeClr val="tx1"/>
                </a:solidFill>
                <a:latin typeface="Times New Roman" panose="02020603050405020304" pitchFamily="18" charset="0"/>
                <a:cs typeface="Times New Roman" panose="02020603050405020304" pitchFamily="18" charset="0"/>
              </a:rPr>
              <a:t>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having count(distinct extract(year from </a:t>
            </a:r>
            <a:r>
              <a:rPr lang="en-US" sz="1800" dirty="0" err="1">
                <a:solidFill>
                  <a:schemeClr val="tx1"/>
                </a:solidFill>
                <a:latin typeface="Times New Roman" panose="02020603050405020304" pitchFamily="18" charset="0"/>
                <a:cs typeface="Times New Roman" panose="02020603050405020304" pitchFamily="18" charset="0"/>
              </a:rPr>
              <a:t>m.match_date</a:t>
            </a:r>
            <a:r>
              <a:rPr lang="en-US" sz="1800" dirty="0">
                <a:solidFill>
                  <a:schemeClr val="tx1"/>
                </a:solidFill>
                <a:latin typeface="Times New Roman" panose="02020603050405020304" pitchFamily="18" charset="0"/>
                <a:cs typeface="Times New Roman" panose="02020603050405020304" pitchFamily="18" charset="0"/>
              </a:rPr>
              <a:t>))&gt;2 order by </a:t>
            </a:r>
            <a:r>
              <a:rPr lang="en-US" sz="1800" dirty="0" err="1">
                <a:solidFill>
                  <a:schemeClr val="tx1"/>
                </a:solidFill>
                <a:latin typeface="Times New Roman" panose="02020603050405020304" pitchFamily="18" charset="0"/>
                <a:cs typeface="Times New Roman" panose="02020603050405020304" pitchFamily="18" charset="0"/>
              </a:rPr>
              <a:t>percentage_of_boundaries</a:t>
            </a:r>
            <a:r>
              <a:rPr lang="en-US" sz="1800" dirty="0">
                <a:solidFill>
                  <a:schemeClr val="tx1"/>
                </a:solidFill>
                <a:latin typeface="Times New Roman" panose="02020603050405020304" pitchFamily="18" charset="0"/>
                <a:cs typeface="Times New Roman" panose="02020603050405020304" pitchFamily="18" charset="0"/>
              </a:rPr>
              <a:t> desc limit 10;</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3C445705-15BC-4B78-AF9B-1F0AB5E2DE42}"/>
              </a:ext>
            </a:extLst>
          </p:cNvPr>
          <p:cNvSpPr txBox="1">
            <a:spLocks/>
          </p:cNvSpPr>
          <p:nvPr/>
        </p:nvSpPr>
        <p:spPr>
          <a:xfrm>
            <a:off x="154820" y="63354"/>
            <a:ext cx="1470780" cy="51721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u="sng" dirty="0">
                <a:solidFill>
                  <a:schemeClr val="tx1"/>
                </a:solidFill>
                <a:latin typeface="Times New Roman" panose="02020603050405020304" pitchFamily="18" charset="0"/>
                <a:cs typeface="Times New Roman" panose="02020603050405020304" pitchFamily="18" charset="0"/>
              </a:rPr>
              <a:t>Query</a:t>
            </a:r>
            <a:r>
              <a:rPr lang="en-IN" sz="2400" dirty="0">
                <a:solidFill>
                  <a:schemeClr val="tx1"/>
                </a:solidFill>
                <a:latin typeface="Times New Roman" panose="02020603050405020304" pitchFamily="18" charset="0"/>
                <a:cs typeface="Times New Roman" panose="02020603050405020304" pitchFamily="18" charset="0"/>
              </a:rPr>
              <a:t>:-</a:t>
            </a:r>
          </a:p>
        </p:txBody>
      </p:sp>
      <p:sp>
        <p:nvSpPr>
          <p:cNvPr id="8" name="Content Placeholder 2">
            <a:extLst>
              <a:ext uri="{FF2B5EF4-FFF2-40B4-BE49-F238E27FC236}">
                <a16:creationId xmlns:a16="http://schemas.microsoft.com/office/drawing/2014/main" id="{48AB2EFB-CB5A-4EFF-B499-BF358785E16E}"/>
              </a:ext>
            </a:extLst>
          </p:cNvPr>
          <p:cNvSpPr>
            <a:spLocks noGrp="1"/>
          </p:cNvSpPr>
          <p:nvPr>
            <p:ph idx="1"/>
          </p:nvPr>
        </p:nvSpPr>
        <p:spPr>
          <a:xfrm>
            <a:off x="154820" y="3429000"/>
            <a:ext cx="9192380" cy="3287484"/>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83D19FB-5887-42D2-BE75-D8DCEBB921A6}"/>
              </a:ext>
            </a:extLst>
          </p:cNvPr>
          <p:cNvPicPr>
            <a:picLocks noChangeAspect="1"/>
          </p:cNvPicPr>
          <p:nvPr/>
        </p:nvPicPr>
        <p:blipFill>
          <a:blip r:embed="rId2"/>
          <a:stretch>
            <a:fillRect/>
          </a:stretch>
        </p:blipFill>
        <p:spPr>
          <a:xfrm>
            <a:off x="466877" y="3977240"/>
            <a:ext cx="6048926" cy="2691402"/>
          </a:xfrm>
          <a:prstGeom prst="rect">
            <a:avLst/>
          </a:prstGeom>
        </p:spPr>
      </p:pic>
      <p:pic>
        <p:nvPicPr>
          <p:cNvPr id="12" name="Picture 11">
            <a:extLst>
              <a:ext uri="{FF2B5EF4-FFF2-40B4-BE49-F238E27FC236}">
                <a16:creationId xmlns:a16="http://schemas.microsoft.com/office/drawing/2014/main" id="{805B9D08-2071-45A2-B29E-745BC5C992CB}"/>
              </a:ext>
            </a:extLst>
          </p:cNvPr>
          <p:cNvPicPr>
            <a:picLocks noChangeAspect="1"/>
          </p:cNvPicPr>
          <p:nvPr/>
        </p:nvPicPr>
        <p:blipFill>
          <a:blip r:embed="rId3"/>
          <a:stretch>
            <a:fillRect/>
          </a:stretch>
        </p:blipFill>
        <p:spPr>
          <a:xfrm>
            <a:off x="6515803" y="3977240"/>
            <a:ext cx="2468245" cy="2691402"/>
          </a:xfrm>
          <a:prstGeom prst="rect">
            <a:avLst/>
          </a:prstGeom>
        </p:spPr>
      </p:pic>
    </p:spTree>
    <p:extLst>
      <p:ext uri="{BB962C8B-B14F-4D97-AF65-F5344CB8AC3E}">
        <p14:creationId xmlns:p14="http://schemas.microsoft.com/office/powerpoint/2010/main" val="3855719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9CD259A6-B373-46C0-BA84-83A12B80DB95}"/>
              </a:ext>
            </a:extLst>
          </p:cNvPr>
          <p:cNvSpPr>
            <a:spLocks noGrp="1"/>
          </p:cNvSpPr>
          <p:nvPr>
            <p:ph type="title"/>
          </p:nvPr>
        </p:nvSpPr>
        <p:spPr>
          <a:xfrm>
            <a:off x="416605" y="118732"/>
            <a:ext cx="2138437" cy="696686"/>
          </a:xfrm>
        </p:spPr>
        <p:txBody>
          <a:bodyPr>
            <a:normAutofit/>
          </a:bodyPr>
          <a:lstStyle/>
          <a:p>
            <a:r>
              <a:rPr lang="en-IN" sz="2400" u="sng" dirty="0">
                <a:solidFill>
                  <a:schemeClr val="tx1"/>
                </a:solidFill>
                <a:latin typeface="Times New Roman" panose="02020603050405020304" pitchFamily="18" charset="0"/>
                <a:cs typeface="Times New Roman" panose="02020603050405020304" pitchFamily="18" charset="0"/>
              </a:rPr>
              <a:t>Visualization</a:t>
            </a:r>
            <a:r>
              <a:rPr lang="en-IN" sz="2400" dirty="0">
                <a:solidFill>
                  <a:schemeClr val="tx1"/>
                </a:solidFill>
                <a:latin typeface="Times New Roman" panose="02020603050405020304" pitchFamily="18" charset="0"/>
                <a:cs typeface="Times New Roman" panose="02020603050405020304" pitchFamily="18" charset="0"/>
              </a:rPr>
              <a:t>:-</a:t>
            </a:r>
          </a:p>
        </p:txBody>
      </p:sp>
      <p:graphicFrame>
        <p:nvGraphicFramePr>
          <p:cNvPr id="6" name="Content Placeholder 5">
            <a:extLst>
              <a:ext uri="{FF2B5EF4-FFF2-40B4-BE49-F238E27FC236}">
                <a16:creationId xmlns:a16="http://schemas.microsoft.com/office/drawing/2014/main" id="{DDB6126E-936E-448B-8FF5-A6A57B87EC55}"/>
              </a:ext>
            </a:extLst>
          </p:cNvPr>
          <p:cNvGraphicFramePr>
            <a:graphicFrameLocks noGrp="1"/>
          </p:cNvGraphicFramePr>
          <p:nvPr>
            <p:ph idx="1"/>
            <p:extLst>
              <p:ext uri="{D42A27DB-BD31-4B8C-83A1-F6EECF244321}">
                <p14:modId xmlns:p14="http://schemas.microsoft.com/office/powerpoint/2010/main" val="3008141007"/>
              </p:ext>
            </p:extLst>
          </p:nvPr>
        </p:nvGraphicFramePr>
        <p:xfrm>
          <a:off x="416605" y="815418"/>
          <a:ext cx="8817336" cy="28930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8">
            <a:extLst>
              <a:ext uri="{FF2B5EF4-FFF2-40B4-BE49-F238E27FC236}">
                <a16:creationId xmlns:a16="http://schemas.microsoft.com/office/drawing/2014/main" id="{88B1B501-062B-4179-805B-C6A02C44E565}"/>
              </a:ext>
            </a:extLst>
          </p:cNvPr>
          <p:cNvGraphicFramePr>
            <a:graphicFrameLocks/>
          </p:cNvGraphicFramePr>
          <p:nvPr>
            <p:extLst>
              <p:ext uri="{D42A27DB-BD31-4B8C-83A1-F6EECF244321}">
                <p14:modId xmlns:p14="http://schemas.microsoft.com/office/powerpoint/2010/main" val="3686864867"/>
              </p:ext>
            </p:extLst>
          </p:nvPr>
        </p:nvGraphicFramePr>
        <p:xfrm>
          <a:off x="416604" y="3792155"/>
          <a:ext cx="8817336" cy="29471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26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350763" y="609601"/>
            <a:ext cx="9010952" cy="1625599"/>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Your first priority is to get 2-3 bowlers with good economy who have bowled at least 500 balls in IPL so </a:t>
            </a:r>
            <a:r>
              <a:rPr lang="en-US" sz="2000" dirty="0" err="1">
                <a:solidFill>
                  <a:schemeClr val="tx1"/>
                </a:solidFill>
                <a:latin typeface="Times New Roman" panose="02020603050405020304" pitchFamily="18" charset="0"/>
                <a:cs typeface="Times New Roman" panose="02020603050405020304" pitchFamily="18" charset="0"/>
              </a:rPr>
              <a:t>far.To</a:t>
            </a:r>
            <a:r>
              <a:rPr lang="en-US" sz="2000" dirty="0">
                <a:solidFill>
                  <a:schemeClr val="tx1"/>
                </a:solidFill>
                <a:latin typeface="Times New Roman" panose="02020603050405020304" pitchFamily="18" charset="0"/>
                <a:cs typeface="Times New Roman" panose="02020603050405020304" pitchFamily="18" charset="0"/>
              </a:rPr>
              <a:t> do that you have to make a list of 10 players you want to bid in the auction so that when you try to grab them in auction you should not pay the amount greater than you have in the purse for a particular player.(economy can be calculated by dividing total runs conceded with total overs bowled)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464457" y="2235200"/>
            <a:ext cx="8897258" cy="3432629"/>
          </a:xfrm>
        </p:spPr>
        <p:txBody>
          <a:bodyPr>
            <a:normAutofit fontScale="32500" lnSpcReduction="20000"/>
          </a:bodyPr>
          <a:lstStyle/>
          <a:p>
            <a:pPr marL="0" indent="0">
              <a:buNone/>
            </a:pPr>
            <a:r>
              <a:rPr lang="en-IN" sz="7400" u="sng" dirty="0">
                <a:solidFill>
                  <a:schemeClr val="tx1"/>
                </a:solidFill>
                <a:latin typeface="Times New Roman" panose="02020603050405020304" pitchFamily="18" charset="0"/>
                <a:cs typeface="Times New Roman" panose="02020603050405020304" pitchFamily="18" charset="0"/>
              </a:rPr>
              <a:t>Description</a:t>
            </a:r>
            <a:r>
              <a:rPr lang="en-IN" sz="7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US" sz="6000" dirty="0"/>
              <a:t> </a:t>
            </a:r>
            <a:r>
              <a:rPr lang="en-US" sz="6200" dirty="0">
                <a:solidFill>
                  <a:schemeClr val="tx1"/>
                </a:solidFill>
                <a:latin typeface="Times New Roman" panose="02020603050405020304" pitchFamily="18" charset="0"/>
                <a:cs typeface="Times New Roman" panose="02020603050405020304" pitchFamily="18" charset="0"/>
              </a:rPr>
              <a:t>To make a list of 10 players who have a good economy and bowled at least 500 balls in IPL, I used the select statement with the bowler, count function on the ball to get </a:t>
            </a:r>
            <a:r>
              <a:rPr lang="en-US" sz="6200" dirty="0" err="1">
                <a:solidFill>
                  <a:schemeClr val="tx1"/>
                </a:solidFill>
                <a:latin typeface="Times New Roman" panose="02020603050405020304" pitchFamily="18" charset="0"/>
                <a:cs typeface="Times New Roman" panose="02020603050405020304" pitchFamily="18" charset="0"/>
              </a:rPr>
              <a:t>balls_bowled</a:t>
            </a:r>
            <a:r>
              <a:rPr lang="en-US" sz="6200" dirty="0">
                <a:solidFill>
                  <a:schemeClr val="tx1"/>
                </a:solidFill>
                <a:latin typeface="Times New Roman" panose="02020603050405020304" pitchFamily="18" charset="0"/>
                <a:cs typeface="Times New Roman" panose="02020603050405020304" pitchFamily="18" charset="0"/>
              </a:rPr>
              <a:t>, count function on the ball, and divide it with 6 and rounded to get </a:t>
            </a:r>
            <a:r>
              <a:rPr lang="en-US" sz="6200" dirty="0" err="1">
                <a:solidFill>
                  <a:schemeClr val="tx1"/>
                </a:solidFill>
                <a:latin typeface="Times New Roman" panose="02020603050405020304" pitchFamily="18" charset="0"/>
                <a:cs typeface="Times New Roman" panose="02020603050405020304" pitchFamily="18" charset="0"/>
              </a:rPr>
              <a:t>total_overs_bowled</a:t>
            </a:r>
            <a:r>
              <a:rPr lang="en-US" sz="6200" dirty="0">
                <a:solidFill>
                  <a:schemeClr val="tx1"/>
                </a:solidFill>
                <a:latin typeface="Times New Roman" panose="02020603050405020304" pitchFamily="18" charset="0"/>
                <a:cs typeface="Times New Roman" panose="02020603050405020304" pitchFamily="18" charset="0"/>
              </a:rPr>
              <a:t>, sum function on </a:t>
            </a:r>
            <a:r>
              <a:rPr lang="en-US" sz="6200" dirty="0" err="1">
                <a:solidFill>
                  <a:schemeClr val="tx1"/>
                </a:solidFill>
                <a:latin typeface="Times New Roman" panose="02020603050405020304" pitchFamily="18" charset="0"/>
                <a:cs typeface="Times New Roman" panose="02020603050405020304" pitchFamily="18" charset="0"/>
              </a:rPr>
              <a:t>total_runs</a:t>
            </a:r>
            <a:r>
              <a:rPr lang="en-US" sz="6200" dirty="0">
                <a:solidFill>
                  <a:schemeClr val="tx1"/>
                </a:solidFill>
                <a:latin typeface="Times New Roman" panose="02020603050405020304" pitchFamily="18" charset="0"/>
                <a:cs typeface="Times New Roman" panose="02020603050405020304" pitchFamily="18" charset="0"/>
              </a:rPr>
              <a:t> to get </a:t>
            </a:r>
            <a:r>
              <a:rPr lang="en-US" sz="6200" dirty="0" err="1">
                <a:solidFill>
                  <a:schemeClr val="tx1"/>
                </a:solidFill>
                <a:latin typeface="Times New Roman" panose="02020603050405020304" pitchFamily="18" charset="0"/>
                <a:cs typeface="Times New Roman" panose="02020603050405020304" pitchFamily="18" charset="0"/>
              </a:rPr>
              <a:t>total_runs_conceded</a:t>
            </a:r>
            <a:r>
              <a:rPr lang="en-US" sz="6200" dirty="0">
                <a:solidFill>
                  <a:schemeClr val="tx1"/>
                </a:solidFill>
                <a:latin typeface="Times New Roman" panose="02020603050405020304" pitchFamily="18" charset="0"/>
                <a:cs typeface="Times New Roman" panose="02020603050405020304" pitchFamily="18" charset="0"/>
              </a:rPr>
              <a:t>. Next, I divided the count of balls by </a:t>
            </a:r>
            <a:r>
              <a:rPr lang="en-US" sz="6200" dirty="0" err="1">
                <a:solidFill>
                  <a:schemeClr val="tx1"/>
                </a:solidFill>
                <a:latin typeface="Times New Roman" panose="02020603050405020304" pitchFamily="18" charset="0"/>
                <a:cs typeface="Times New Roman" panose="02020603050405020304" pitchFamily="18" charset="0"/>
              </a:rPr>
              <a:t>total_overs_bowled</a:t>
            </a:r>
            <a:r>
              <a:rPr lang="en-US" sz="6200" dirty="0">
                <a:solidFill>
                  <a:schemeClr val="tx1"/>
                </a:solidFill>
                <a:latin typeface="Times New Roman" panose="02020603050405020304" pitchFamily="18" charset="0"/>
                <a:cs typeface="Times New Roman" panose="02020603050405020304" pitchFamily="18" charset="0"/>
              </a:rPr>
              <a:t> and rounded to two decimal places to get </a:t>
            </a:r>
            <a:r>
              <a:rPr lang="en-US" sz="6200" dirty="0" err="1">
                <a:solidFill>
                  <a:schemeClr val="tx1"/>
                </a:solidFill>
                <a:latin typeface="Times New Roman" panose="02020603050405020304" pitchFamily="18" charset="0"/>
                <a:cs typeface="Times New Roman" panose="02020603050405020304" pitchFamily="18" charset="0"/>
              </a:rPr>
              <a:t>bowlers_economy</a:t>
            </a:r>
            <a:r>
              <a:rPr lang="en-US" sz="6200" dirty="0">
                <a:solidFill>
                  <a:schemeClr val="tx1"/>
                </a:solidFill>
                <a:latin typeface="Times New Roman" panose="02020603050405020304" pitchFamily="18" charset="0"/>
                <a:cs typeface="Times New Roman" panose="02020603050405020304" pitchFamily="18" charset="0"/>
              </a:rPr>
              <a:t>. Then I applied some conditions that the count of balls must be greater than or equal to 500, and then ordered the results in ascending order of </a:t>
            </a:r>
            <a:r>
              <a:rPr lang="en-US" sz="6200" dirty="0" err="1">
                <a:solidFill>
                  <a:schemeClr val="tx1"/>
                </a:solidFill>
                <a:latin typeface="Times New Roman" panose="02020603050405020304" pitchFamily="18" charset="0"/>
                <a:cs typeface="Times New Roman" panose="02020603050405020304" pitchFamily="18" charset="0"/>
              </a:rPr>
              <a:t>bowlers_economy</a:t>
            </a:r>
            <a:r>
              <a:rPr lang="en-US" sz="6200" dirty="0">
                <a:solidFill>
                  <a:schemeClr val="tx1"/>
                </a:solidFill>
                <a:latin typeface="Times New Roman" panose="02020603050405020304" pitchFamily="18" charset="0"/>
                <a:cs typeface="Times New Roman" panose="02020603050405020304" pitchFamily="18" charset="0"/>
              </a:rPr>
              <a:t>. So, the players with the best economy will appear at the top, and finally, the output will be restricted to the top 10 players with the best bowling economy.</a:t>
            </a:r>
            <a:endParaRPr lang="en-IN" sz="6200" dirty="0">
              <a:solidFill>
                <a:schemeClr val="tx1"/>
              </a:solidFill>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3C445705-15BC-4B78-AF9B-1F0AB5E2DE42}"/>
              </a:ext>
            </a:extLst>
          </p:cNvPr>
          <p:cNvSpPr txBox="1">
            <a:spLocks/>
          </p:cNvSpPr>
          <p:nvPr/>
        </p:nvSpPr>
        <p:spPr>
          <a:xfrm>
            <a:off x="350762" y="119743"/>
            <a:ext cx="1470780" cy="51721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u="sng" dirty="0">
                <a:solidFill>
                  <a:schemeClr val="tx1"/>
                </a:solidFill>
                <a:latin typeface="Times New Roman" panose="02020603050405020304" pitchFamily="18" charset="0"/>
                <a:cs typeface="Times New Roman" panose="02020603050405020304" pitchFamily="18" charset="0"/>
              </a:rPr>
              <a:t>Task - 4</a:t>
            </a:r>
            <a:r>
              <a:rPr lang="en-IN"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84685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154820" y="580573"/>
            <a:ext cx="8974666" cy="1857827"/>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select bowler,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count(ball) as </a:t>
            </a:r>
            <a:r>
              <a:rPr lang="en-US" sz="1800" dirty="0" err="1">
                <a:solidFill>
                  <a:schemeClr val="tx1"/>
                </a:solidFill>
                <a:latin typeface="Times New Roman" panose="02020603050405020304" pitchFamily="18" charset="0"/>
                <a:cs typeface="Times New Roman" panose="02020603050405020304" pitchFamily="18" charset="0"/>
              </a:rPr>
              <a:t>total_balls_bowled</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round(count(ball)*1.0/6) as </a:t>
            </a:r>
            <a:r>
              <a:rPr lang="en-US" sz="1800" dirty="0" err="1">
                <a:solidFill>
                  <a:schemeClr val="tx1"/>
                </a:solidFill>
                <a:latin typeface="Times New Roman" panose="02020603050405020304" pitchFamily="18" charset="0"/>
                <a:cs typeface="Times New Roman" panose="02020603050405020304" pitchFamily="18" charset="0"/>
              </a:rPr>
              <a:t>total_overs_bowled</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sum(</a:t>
            </a:r>
            <a:r>
              <a:rPr lang="en-US" sz="1800" dirty="0" err="1">
                <a:solidFill>
                  <a:schemeClr val="tx1"/>
                </a:solidFill>
                <a:latin typeface="Times New Roman" panose="02020603050405020304" pitchFamily="18" charset="0"/>
                <a:cs typeface="Times New Roman" panose="02020603050405020304" pitchFamily="18" charset="0"/>
              </a:rPr>
              <a:t>total_runs</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total_runs_conceded</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round((sum(</a:t>
            </a:r>
            <a:r>
              <a:rPr lang="en-US" sz="1800" dirty="0" err="1">
                <a:solidFill>
                  <a:schemeClr val="tx1"/>
                </a:solidFill>
                <a:latin typeface="Times New Roman" panose="02020603050405020304" pitchFamily="18" charset="0"/>
                <a:cs typeface="Times New Roman" panose="02020603050405020304" pitchFamily="18" charset="0"/>
              </a:rPr>
              <a:t>total_runs</a:t>
            </a:r>
            <a:r>
              <a:rPr lang="en-US" sz="1800" dirty="0">
                <a:solidFill>
                  <a:schemeClr val="tx1"/>
                </a:solidFill>
                <a:latin typeface="Times New Roman" panose="02020603050405020304" pitchFamily="18" charset="0"/>
                <a:cs typeface="Times New Roman" panose="02020603050405020304" pitchFamily="18" charset="0"/>
              </a:rPr>
              <a:t>)/round(count(ball)*1.0/6)*1.0),2) as </a:t>
            </a:r>
            <a:r>
              <a:rPr lang="en-US" sz="1800" dirty="0" err="1">
                <a:solidFill>
                  <a:schemeClr val="tx1"/>
                </a:solidFill>
                <a:latin typeface="Times New Roman" panose="02020603050405020304" pitchFamily="18" charset="0"/>
                <a:cs typeface="Times New Roman" panose="02020603050405020304" pitchFamily="18" charset="0"/>
              </a:rPr>
              <a:t>bowler_economy</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from deliveries group by bowler having count(ball) &gt;= 500 order by </a:t>
            </a:r>
            <a:r>
              <a:rPr lang="en-US" sz="1800" dirty="0" err="1">
                <a:solidFill>
                  <a:schemeClr val="tx1"/>
                </a:solidFill>
                <a:latin typeface="Times New Roman" panose="02020603050405020304" pitchFamily="18" charset="0"/>
                <a:cs typeface="Times New Roman" panose="02020603050405020304" pitchFamily="18" charset="0"/>
              </a:rPr>
              <a:t>bowler_economy</a:t>
            </a:r>
            <a:r>
              <a:rPr lang="en-US" sz="1800" dirty="0">
                <a:solidFill>
                  <a:schemeClr val="tx1"/>
                </a:solidFill>
                <a:latin typeface="Times New Roman" panose="02020603050405020304" pitchFamily="18" charset="0"/>
                <a:cs typeface="Times New Roman" panose="02020603050405020304" pitchFamily="18" charset="0"/>
              </a:rPr>
              <a:t> limit 10;</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3C445705-15BC-4B78-AF9B-1F0AB5E2DE42}"/>
              </a:ext>
            </a:extLst>
          </p:cNvPr>
          <p:cNvSpPr txBox="1">
            <a:spLocks/>
          </p:cNvSpPr>
          <p:nvPr/>
        </p:nvSpPr>
        <p:spPr>
          <a:xfrm>
            <a:off x="154820" y="63354"/>
            <a:ext cx="1470780" cy="51721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u="sng" dirty="0">
                <a:solidFill>
                  <a:schemeClr val="tx1"/>
                </a:solidFill>
                <a:latin typeface="Times New Roman" panose="02020603050405020304" pitchFamily="18" charset="0"/>
                <a:cs typeface="Times New Roman" panose="02020603050405020304" pitchFamily="18" charset="0"/>
              </a:rPr>
              <a:t>Query</a:t>
            </a:r>
            <a:r>
              <a:rPr lang="en-IN" sz="2400" dirty="0">
                <a:solidFill>
                  <a:schemeClr val="tx1"/>
                </a:solidFill>
                <a:latin typeface="Times New Roman" panose="02020603050405020304" pitchFamily="18" charset="0"/>
                <a:cs typeface="Times New Roman" panose="02020603050405020304" pitchFamily="18" charset="0"/>
              </a:rPr>
              <a:t>:-</a:t>
            </a:r>
          </a:p>
        </p:txBody>
      </p:sp>
      <p:sp>
        <p:nvSpPr>
          <p:cNvPr id="8" name="Content Placeholder 2">
            <a:extLst>
              <a:ext uri="{FF2B5EF4-FFF2-40B4-BE49-F238E27FC236}">
                <a16:creationId xmlns:a16="http://schemas.microsoft.com/office/drawing/2014/main" id="{48AB2EFB-CB5A-4EFF-B499-BF358785E16E}"/>
              </a:ext>
            </a:extLst>
          </p:cNvPr>
          <p:cNvSpPr>
            <a:spLocks noGrp="1"/>
          </p:cNvSpPr>
          <p:nvPr>
            <p:ph idx="1"/>
          </p:nvPr>
        </p:nvSpPr>
        <p:spPr>
          <a:xfrm>
            <a:off x="270934" y="2438400"/>
            <a:ext cx="9569752" cy="4419600"/>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EB8439-6618-4736-89F3-1B06842E6CF8}"/>
              </a:ext>
            </a:extLst>
          </p:cNvPr>
          <p:cNvPicPr>
            <a:picLocks noChangeAspect="1"/>
          </p:cNvPicPr>
          <p:nvPr/>
        </p:nvPicPr>
        <p:blipFill>
          <a:blip r:embed="rId2"/>
          <a:stretch>
            <a:fillRect/>
          </a:stretch>
        </p:blipFill>
        <p:spPr>
          <a:xfrm>
            <a:off x="488929" y="2945235"/>
            <a:ext cx="6801799" cy="3696216"/>
          </a:xfrm>
          <a:prstGeom prst="rect">
            <a:avLst/>
          </a:prstGeom>
        </p:spPr>
      </p:pic>
    </p:spTree>
    <p:extLst>
      <p:ext uri="{BB962C8B-B14F-4D97-AF65-F5344CB8AC3E}">
        <p14:creationId xmlns:p14="http://schemas.microsoft.com/office/powerpoint/2010/main" val="705555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9CD259A6-B373-46C0-BA84-83A12B80DB95}"/>
              </a:ext>
            </a:extLst>
          </p:cNvPr>
          <p:cNvSpPr>
            <a:spLocks noGrp="1"/>
          </p:cNvSpPr>
          <p:nvPr>
            <p:ph type="title"/>
          </p:nvPr>
        </p:nvSpPr>
        <p:spPr>
          <a:xfrm>
            <a:off x="416606" y="493486"/>
            <a:ext cx="2138437" cy="696686"/>
          </a:xfrm>
        </p:spPr>
        <p:txBody>
          <a:bodyPr>
            <a:normAutofit/>
          </a:bodyPr>
          <a:lstStyle/>
          <a:p>
            <a:r>
              <a:rPr lang="en-IN" sz="2400" u="sng" dirty="0">
                <a:solidFill>
                  <a:schemeClr val="tx1"/>
                </a:solidFill>
                <a:latin typeface="Times New Roman" panose="02020603050405020304" pitchFamily="18" charset="0"/>
                <a:cs typeface="Times New Roman" panose="02020603050405020304" pitchFamily="18" charset="0"/>
              </a:rPr>
              <a:t>Visualization</a:t>
            </a:r>
            <a:r>
              <a:rPr lang="en-IN" sz="2400" dirty="0">
                <a:solidFill>
                  <a:schemeClr val="tx1"/>
                </a:solidFill>
                <a:latin typeface="Times New Roman" panose="02020603050405020304" pitchFamily="18" charset="0"/>
                <a:cs typeface="Times New Roman" panose="02020603050405020304" pitchFamily="18" charset="0"/>
              </a:rPr>
              <a:t>:-</a:t>
            </a:r>
          </a:p>
        </p:txBody>
      </p:sp>
      <p:graphicFrame>
        <p:nvGraphicFramePr>
          <p:cNvPr id="7" name="Content Placeholder 6">
            <a:extLst>
              <a:ext uri="{FF2B5EF4-FFF2-40B4-BE49-F238E27FC236}">
                <a16:creationId xmlns:a16="http://schemas.microsoft.com/office/drawing/2014/main" id="{6E3287A9-A4E4-4DF1-AD87-30B7C6CFC00F}"/>
              </a:ext>
            </a:extLst>
          </p:cNvPr>
          <p:cNvGraphicFramePr>
            <a:graphicFrameLocks noGrp="1"/>
          </p:cNvGraphicFramePr>
          <p:nvPr>
            <p:ph idx="1"/>
            <p:extLst>
              <p:ext uri="{D42A27DB-BD31-4B8C-83A1-F6EECF244321}">
                <p14:modId xmlns:p14="http://schemas.microsoft.com/office/powerpoint/2010/main" val="2806962453"/>
              </p:ext>
            </p:extLst>
          </p:nvPr>
        </p:nvGraphicFramePr>
        <p:xfrm>
          <a:off x="416606" y="1337922"/>
          <a:ext cx="8945108" cy="41821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779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350763" y="609601"/>
            <a:ext cx="9010952" cy="1625599"/>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Now you need to get 2-3 bowlers with the best strike rate and who have bowled at least 500 balls in IPL so </a:t>
            </a:r>
            <a:r>
              <a:rPr lang="en-US" sz="2000" dirty="0" err="1">
                <a:solidFill>
                  <a:schemeClr val="tx1"/>
                </a:solidFill>
                <a:latin typeface="Times New Roman" panose="02020603050405020304" pitchFamily="18" charset="0"/>
                <a:cs typeface="Times New Roman" panose="02020603050405020304" pitchFamily="18" charset="0"/>
              </a:rPr>
              <a:t>far.To</a:t>
            </a:r>
            <a:r>
              <a:rPr lang="en-US" sz="2000" dirty="0">
                <a:solidFill>
                  <a:schemeClr val="tx1"/>
                </a:solidFill>
                <a:latin typeface="Times New Roman" panose="02020603050405020304" pitchFamily="18" charset="0"/>
                <a:cs typeface="Times New Roman" panose="02020603050405020304" pitchFamily="18" charset="0"/>
              </a:rPr>
              <a:t> do that you have to make a list of 10 players you want to bid in the auction so that when you try to grab them in auction you should not pay the amount greater than you have in the purse for a particular player. (strike rate of a bowler can be calculated by number of balls bowled divided by total wickets taken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464456" y="2235200"/>
            <a:ext cx="9376229" cy="4013199"/>
          </a:xfrm>
        </p:spPr>
        <p:txBody>
          <a:bodyPr>
            <a:normAutofit fontScale="85000" lnSpcReduction="10000"/>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Description</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200" dirty="0">
                <a:solidFill>
                  <a:schemeClr val="tx1"/>
                </a:solidFill>
                <a:latin typeface="Times New Roman" panose="02020603050405020304" pitchFamily="18" charset="0"/>
                <a:cs typeface="Times New Roman" panose="02020603050405020304" pitchFamily="18" charset="0"/>
              </a:rPr>
              <a:t>To make the list of 10 players with the best strike rate and who bowled at least 500 balls in IPL, </a:t>
            </a:r>
            <a:r>
              <a:rPr lang="en-US" sz="2200" dirty="0">
                <a:solidFill>
                  <a:schemeClr val="tx1"/>
                </a:solidFill>
                <a:latin typeface="Times New Roman" panose="02020603050405020304" pitchFamily="18" charset="0"/>
                <a:cs typeface="Times New Roman" panose="02020603050405020304" pitchFamily="18" charset="0"/>
              </a:rPr>
              <a:t>I used the select statement with the bowler, count function on the ball to get </a:t>
            </a:r>
            <a:r>
              <a:rPr lang="en-US" sz="2200" dirty="0" err="1">
                <a:solidFill>
                  <a:schemeClr val="tx1"/>
                </a:solidFill>
                <a:latin typeface="Times New Roman" panose="02020603050405020304" pitchFamily="18" charset="0"/>
                <a:cs typeface="Times New Roman" panose="02020603050405020304" pitchFamily="18" charset="0"/>
              </a:rPr>
              <a:t>balls_bowled</a:t>
            </a:r>
            <a:r>
              <a:rPr lang="en-US" sz="2200" dirty="0">
                <a:solidFill>
                  <a:schemeClr val="tx1"/>
                </a:solidFill>
                <a:latin typeface="Times New Roman" panose="02020603050405020304" pitchFamily="18" charset="0"/>
                <a:cs typeface="Times New Roman" panose="02020603050405020304" pitchFamily="18" charset="0"/>
              </a:rPr>
              <a:t>. Next, I used the case when statement and applied the condition that if </a:t>
            </a:r>
            <a:r>
              <a:rPr lang="en-US" sz="2200" dirty="0" err="1">
                <a:solidFill>
                  <a:schemeClr val="tx1"/>
                </a:solidFill>
                <a:latin typeface="Times New Roman" panose="02020603050405020304" pitchFamily="18" charset="0"/>
                <a:cs typeface="Times New Roman" panose="02020603050405020304" pitchFamily="18" charset="0"/>
              </a:rPr>
              <a:t>dismissal_kind</a:t>
            </a:r>
            <a:r>
              <a:rPr lang="en-US" sz="2200" dirty="0">
                <a:solidFill>
                  <a:schemeClr val="tx1"/>
                </a:solidFill>
                <a:latin typeface="Times New Roman" panose="02020603050405020304" pitchFamily="18" charset="0"/>
                <a:cs typeface="Times New Roman" panose="02020603050405020304" pitchFamily="18" charset="0"/>
              </a:rPr>
              <a:t> is bowled, caught, caught and bowled, </a:t>
            </a:r>
            <a:r>
              <a:rPr lang="en-US" sz="2200" dirty="0" err="1">
                <a:solidFill>
                  <a:schemeClr val="tx1"/>
                </a:solidFill>
                <a:latin typeface="Times New Roman" panose="02020603050405020304" pitchFamily="18" charset="0"/>
                <a:cs typeface="Times New Roman" panose="02020603050405020304" pitchFamily="18" charset="0"/>
              </a:rPr>
              <a:t>lbw</a:t>
            </a:r>
            <a:r>
              <a:rPr lang="en-US" sz="2200" dirty="0">
                <a:solidFill>
                  <a:schemeClr val="tx1"/>
                </a:solidFill>
                <a:latin typeface="Times New Roman" panose="02020603050405020304" pitchFamily="18" charset="0"/>
                <a:cs typeface="Times New Roman" panose="02020603050405020304" pitchFamily="18" charset="0"/>
              </a:rPr>
              <a:t>, stumped, hit wicket then 1 else 0, and then used the sum function on this case when statement to get </a:t>
            </a:r>
            <a:r>
              <a:rPr lang="en-US" sz="2200" dirty="0" err="1">
                <a:solidFill>
                  <a:schemeClr val="tx1"/>
                </a:solidFill>
                <a:latin typeface="Times New Roman" panose="02020603050405020304" pitchFamily="18" charset="0"/>
                <a:cs typeface="Times New Roman" panose="02020603050405020304" pitchFamily="18" charset="0"/>
              </a:rPr>
              <a:t>number_of_wickets_taken</a:t>
            </a:r>
            <a:r>
              <a:rPr lang="en-US" sz="2200" dirty="0">
                <a:solidFill>
                  <a:schemeClr val="tx1"/>
                </a:solidFill>
                <a:latin typeface="Times New Roman" panose="02020603050405020304" pitchFamily="18" charset="0"/>
                <a:cs typeface="Times New Roman" panose="02020603050405020304" pitchFamily="18" charset="0"/>
              </a:rPr>
              <a:t>. Next, I divided the count of the balls by </a:t>
            </a:r>
            <a:r>
              <a:rPr lang="en-US" sz="2200" dirty="0" err="1">
                <a:solidFill>
                  <a:schemeClr val="tx1"/>
                </a:solidFill>
                <a:latin typeface="Times New Roman" panose="02020603050405020304" pitchFamily="18" charset="0"/>
                <a:cs typeface="Times New Roman" panose="02020603050405020304" pitchFamily="18" charset="0"/>
              </a:rPr>
              <a:t>number_of_wickets_taken</a:t>
            </a:r>
            <a:r>
              <a:rPr lang="en-US" sz="2200" dirty="0">
                <a:solidFill>
                  <a:schemeClr val="tx1"/>
                </a:solidFill>
                <a:latin typeface="Times New Roman" panose="02020603050405020304" pitchFamily="18" charset="0"/>
                <a:cs typeface="Times New Roman" panose="02020603050405020304" pitchFamily="18" charset="0"/>
              </a:rPr>
              <a:t> and rounded to two decimal places to get the </a:t>
            </a:r>
            <a:r>
              <a:rPr lang="en-US" sz="2200" dirty="0" err="1">
                <a:solidFill>
                  <a:schemeClr val="tx1"/>
                </a:solidFill>
                <a:latin typeface="Times New Roman" panose="02020603050405020304" pitchFamily="18" charset="0"/>
                <a:cs typeface="Times New Roman" panose="02020603050405020304" pitchFamily="18" charset="0"/>
              </a:rPr>
              <a:t>bowler_strike_rate</a:t>
            </a:r>
            <a:r>
              <a:rPr lang="en-US" sz="2200" dirty="0">
                <a:solidFill>
                  <a:schemeClr val="tx1"/>
                </a:solidFill>
                <a:latin typeface="Times New Roman" panose="02020603050405020304" pitchFamily="18" charset="0"/>
                <a:cs typeface="Times New Roman" panose="02020603050405020304" pitchFamily="18" charset="0"/>
              </a:rPr>
              <a:t>. Then I applied some conditions that the count of balls must be greater than or equal to 500 and then ordered the results in ascending order of </a:t>
            </a:r>
            <a:r>
              <a:rPr lang="en-US" sz="2200" dirty="0" err="1">
                <a:solidFill>
                  <a:schemeClr val="tx1"/>
                </a:solidFill>
                <a:latin typeface="Times New Roman" panose="02020603050405020304" pitchFamily="18" charset="0"/>
                <a:cs typeface="Times New Roman" panose="02020603050405020304" pitchFamily="18" charset="0"/>
              </a:rPr>
              <a:t>bowlers_strike_rate</a:t>
            </a:r>
            <a:r>
              <a:rPr lang="en-US" sz="2200" dirty="0">
                <a:solidFill>
                  <a:schemeClr val="tx1"/>
                </a:solidFill>
                <a:latin typeface="Times New Roman" panose="02020603050405020304" pitchFamily="18" charset="0"/>
                <a:cs typeface="Times New Roman" panose="02020603050405020304" pitchFamily="18" charset="0"/>
              </a:rPr>
              <a:t>. So, the players with the best </a:t>
            </a:r>
            <a:r>
              <a:rPr lang="en-US" sz="2200" dirty="0" err="1">
                <a:solidFill>
                  <a:schemeClr val="tx1"/>
                </a:solidFill>
                <a:latin typeface="Times New Roman" panose="02020603050405020304" pitchFamily="18" charset="0"/>
                <a:cs typeface="Times New Roman" panose="02020603050405020304" pitchFamily="18" charset="0"/>
              </a:rPr>
              <a:t>bowling_strike_rate</a:t>
            </a:r>
            <a:r>
              <a:rPr lang="en-US" sz="2200" dirty="0">
                <a:solidFill>
                  <a:schemeClr val="tx1"/>
                </a:solidFill>
                <a:latin typeface="Times New Roman" panose="02020603050405020304" pitchFamily="18" charset="0"/>
                <a:cs typeface="Times New Roman" panose="02020603050405020304" pitchFamily="18" charset="0"/>
              </a:rPr>
              <a:t> will appear at the top, and finally, the output will be restricted to the top 10 players with the best </a:t>
            </a:r>
            <a:r>
              <a:rPr lang="en-US" sz="2200" dirty="0" err="1">
                <a:solidFill>
                  <a:schemeClr val="tx1"/>
                </a:solidFill>
                <a:latin typeface="Times New Roman" panose="02020603050405020304" pitchFamily="18" charset="0"/>
                <a:cs typeface="Times New Roman" panose="02020603050405020304" pitchFamily="18" charset="0"/>
              </a:rPr>
              <a:t>bowling_strike_rate</a:t>
            </a:r>
            <a:r>
              <a:rPr lang="en-US" sz="2200" dirty="0">
                <a:solidFill>
                  <a:schemeClr val="tx1"/>
                </a:solidFill>
                <a:latin typeface="Times New Roman" panose="02020603050405020304" pitchFamily="18" charset="0"/>
                <a:cs typeface="Times New Roman" panose="02020603050405020304" pitchFamily="18" charset="0"/>
              </a:rPr>
              <a:t>.</a:t>
            </a:r>
            <a:endParaRPr lang="en-IN" sz="22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endParaRPr lang="en-IN" sz="5500" dirty="0">
              <a:solidFill>
                <a:schemeClr val="tx1"/>
              </a:solidFill>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3C445705-15BC-4B78-AF9B-1F0AB5E2DE42}"/>
              </a:ext>
            </a:extLst>
          </p:cNvPr>
          <p:cNvSpPr txBox="1">
            <a:spLocks/>
          </p:cNvSpPr>
          <p:nvPr/>
        </p:nvSpPr>
        <p:spPr>
          <a:xfrm>
            <a:off x="350762" y="119743"/>
            <a:ext cx="1470780" cy="51721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u="sng" dirty="0">
                <a:solidFill>
                  <a:schemeClr val="tx1"/>
                </a:solidFill>
                <a:latin typeface="Times New Roman" panose="02020603050405020304" pitchFamily="18" charset="0"/>
                <a:cs typeface="Times New Roman" panose="02020603050405020304" pitchFamily="18" charset="0"/>
              </a:rPr>
              <a:t>Task - 5</a:t>
            </a:r>
            <a:r>
              <a:rPr lang="en-IN"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1213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154820" y="580573"/>
            <a:ext cx="9192380" cy="1857827"/>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select bowler, count(ball) as </a:t>
            </a:r>
            <a:r>
              <a:rPr lang="en-US" sz="1800" dirty="0" err="1">
                <a:solidFill>
                  <a:schemeClr val="tx1"/>
                </a:solidFill>
                <a:latin typeface="Times New Roman" panose="02020603050405020304" pitchFamily="18" charset="0"/>
                <a:cs typeface="Times New Roman" panose="02020603050405020304" pitchFamily="18" charset="0"/>
              </a:rPr>
              <a:t>total_balls_bowled</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sum(case when </a:t>
            </a:r>
            <a:r>
              <a:rPr lang="en-US" sz="1800" dirty="0" err="1">
                <a:solidFill>
                  <a:schemeClr val="tx1"/>
                </a:solidFill>
                <a:latin typeface="Times New Roman" panose="02020603050405020304" pitchFamily="18" charset="0"/>
                <a:cs typeface="Times New Roman" panose="02020603050405020304" pitchFamily="18" charset="0"/>
              </a:rPr>
              <a:t>dismissal_kind</a:t>
            </a:r>
            <a:r>
              <a:rPr lang="en-US" sz="1800" dirty="0">
                <a:solidFill>
                  <a:schemeClr val="tx1"/>
                </a:solidFill>
                <a:latin typeface="Times New Roman" panose="02020603050405020304" pitchFamily="18" charset="0"/>
                <a:cs typeface="Times New Roman" panose="02020603050405020304" pitchFamily="18" charset="0"/>
              </a:rPr>
              <a:t> in ('</a:t>
            </a:r>
            <a:r>
              <a:rPr lang="en-US" sz="1800" dirty="0" err="1">
                <a:solidFill>
                  <a:schemeClr val="tx1"/>
                </a:solidFill>
                <a:latin typeface="Times New Roman" panose="02020603050405020304" pitchFamily="18" charset="0"/>
                <a:cs typeface="Times New Roman" panose="02020603050405020304" pitchFamily="18" charset="0"/>
              </a:rPr>
              <a:t>bowled','caught','caught</a:t>
            </a:r>
            <a:r>
              <a:rPr lang="en-US" sz="1800" dirty="0">
                <a:solidFill>
                  <a:schemeClr val="tx1"/>
                </a:solidFill>
                <a:latin typeface="Times New Roman" panose="02020603050405020304" pitchFamily="18" charset="0"/>
                <a:cs typeface="Times New Roman" panose="02020603050405020304" pitchFamily="18" charset="0"/>
              </a:rPr>
              <a:t> and bowled','</a:t>
            </a:r>
            <a:r>
              <a:rPr lang="en-US" sz="1800" dirty="0" err="1">
                <a:solidFill>
                  <a:schemeClr val="tx1"/>
                </a:solidFill>
                <a:latin typeface="Times New Roman" panose="02020603050405020304" pitchFamily="18" charset="0"/>
                <a:cs typeface="Times New Roman" panose="02020603050405020304" pitchFamily="18" charset="0"/>
              </a:rPr>
              <a:t>lbw</a:t>
            </a:r>
            <a:r>
              <a:rPr lang="en-US" sz="1800" dirty="0">
                <a:solidFill>
                  <a:schemeClr val="tx1"/>
                </a:solidFill>
                <a:latin typeface="Times New Roman" panose="02020603050405020304" pitchFamily="18" charset="0"/>
                <a:cs typeface="Times New Roman" panose="02020603050405020304" pitchFamily="18" charset="0"/>
              </a:rPr>
              <a:t>','</a:t>
            </a:r>
            <a:r>
              <a:rPr lang="en-US" sz="1800" dirty="0" err="1">
                <a:solidFill>
                  <a:schemeClr val="tx1"/>
                </a:solidFill>
                <a:latin typeface="Times New Roman" panose="02020603050405020304" pitchFamily="18" charset="0"/>
                <a:cs typeface="Times New Roman" panose="02020603050405020304" pitchFamily="18" charset="0"/>
              </a:rPr>
              <a:t>stumped','hit</a:t>
            </a:r>
            <a:r>
              <a:rPr lang="en-US" sz="1800" dirty="0">
                <a:solidFill>
                  <a:schemeClr val="tx1"/>
                </a:solidFill>
                <a:latin typeface="Times New Roman" panose="02020603050405020304" pitchFamily="18" charset="0"/>
                <a:cs typeface="Times New Roman" panose="02020603050405020304" pitchFamily="18" charset="0"/>
              </a:rPr>
              <a:t> wicket') then 1 else 0 end) as </a:t>
            </a:r>
            <a:r>
              <a:rPr lang="en-US" sz="1800" dirty="0" err="1">
                <a:solidFill>
                  <a:schemeClr val="tx1"/>
                </a:solidFill>
                <a:latin typeface="Times New Roman" panose="02020603050405020304" pitchFamily="18" charset="0"/>
                <a:cs typeface="Times New Roman" panose="02020603050405020304" pitchFamily="18" charset="0"/>
              </a:rPr>
              <a:t>number_of_wickets_taken</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round((count(ball)*1.0/sum(case when </a:t>
            </a:r>
            <a:r>
              <a:rPr lang="en-US" sz="1800" dirty="0" err="1">
                <a:solidFill>
                  <a:schemeClr val="tx1"/>
                </a:solidFill>
                <a:latin typeface="Times New Roman" panose="02020603050405020304" pitchFamily="18" charset="0"/>
                <a:cs typeface="Times New Roman" panose="02020603050405020304" pitchFamily="18" charset="0"/>
              </a:rPr>
              <a:t>dismissal_kind</a:t>
            </a:r>
            <a:r>
              <a:rPr lang="en-US" sz="1800" dirty="0">
                <a:solidFill>
                  <a:schemeClr val="tx1"/>
                </a:solidFill>
                <a:latin typeface="Times New Roman" panose="02020603050405020304" pitchFamily="18" charset="0"/>
                <a:cs typeface="Times New Roman" panose="02020603050405020304" pitchFamily="18" charset="0"/>
              </a:rPr>
              <a:t> in ('</a:t>
            </a:r>
            <a:r>
              <a:rPr lang="en-US" sz="1800" dirty="0" err="1">
                <a:solidFill>
                  <a:schemeClr val="tx1"/>
                </a:solidFill>
                <a:latin typeface="Times New Roman" panose="02020603050405020304" pitchFamily="18" charset="0"/>
                <a:cs typeface="Times New Roman" panose="02020603050405020304" pitchFamily="18" charset="0"/>
              </a:rPr>
              <a:t>bowled','caught','caught</a:t>
            </a:r>
            <a:r>
              <a:rPr lang="en-US" sz="1800" dirty="0">
                <a:solidFill>
                  <a:schemeClr val="tx1"/>
                </a:solidFill>
                <a:latin typeface="Times New Roman" panose="02020603050405020304" pitchFamily="18" charset="0"/>
                <a:cs typeface="Times New Roman" panose="02020603050405020304" pitchFamily="18" charset="0"/>
              </a:rPr>
              <a:t> and bowled','</a:t>
            </a:r>
            <a:r>
              <a:rPr lang="en-US" sz="1800" dirty="0" err="1">
                <a:solidFill>
                  <a:schemeClr val="tx1"/>
                </a:solidFill>
                <a:latin typeface="Times New Roman" panose="02020603050405020304" pitchFamily="18" charset="0"/>
                <a:cs typeface="Times New Roman" panose="02020603050405020304" pitchFamily="18" charset="0"/>
              </a:rPr>
              <a:t>lbw</a:t>
            </a:r>
            <a:r>
              <a:rPr lang="en-US" sz="1800" dirty="0">
                <a:solidFill>
                  <a:schemeClr val="tx1"/>
                </a:solidFill>
                <a:latin typeface="Times New Roman" panose="02020603050405020304" pitchFamily="18" charset="0"/>
                <a:cs typeface="Times New Roman" panose="02020603050405020304" pitchFamily="18" charset="0"/>
              </a:rPr>
              <a:t>','</a:t>
            </a:r>
            <a:r>
              <a:rPr lang="en-US" sz="1800" dirty="0" err="1">
                <a:solidFill>
                  <a:schemeClr val="tx1"/>
                </a:solidFill>
                <a:latin typeface="Times New Roman" panose="02020603050405020304" pitchFamily="18" charset="0"/>
                <a:cs typeface="Times New Roman" panose="02020603050405020304" pitchFamily="18" charset="0"/>
              </a:rPr>
              <a:t>stumped','hit</a:t>
            </a:r>
            <a:r>
              <a:rPr lang="en-US" sz="1800" dirty="0">
                <a:solidFill>
                  <a:schemeClr val="tx1"/>
                </a:solidFill>
                <a:latin typeface="Times New Roman" panose="02020603050405020304" pitchFamily="18" charset="0"/>
                <a:cs typeface="Times New Roman" panose="02020603050405020304" pitchFamily="18" charset="0"/>
              </a:rPr>
              <a:t> wicket') then 1 else 0 end)),2) as </a:t>
            </a:r>
            <a:r>
              <a:rPr lang="en-US" sz="1800" dirty="0" err="1">
                <a:solidFill>
                  <a:schemeClr val="tx1"/>
                </a:solidFill>
                <a:latin typeface="Times New Roman" panose="02020603050405020304" pitchFamily="18" charset="0"/>
                <a:cs typeface="Times New Roman" panose="02020603050405020304" pitchFamily="18" charset="0"/>
              </a:rPr>
              <a:t>bowler_strike_rate</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from deliveries group by bowler having count(ball) &gt;= 500 order by </a:t>
            </a:r>
            <a:r>
              <a:rPr lang="en-US" sz="1800" dirty="0" err="1">
                <a:solidFill>
                  <a:schemeClr val="tx1"/>
                </a:solidFill>
                <a:latin typeface="Times New Roman" panose="02020603050405020304" pitchFamily="18" charset="0"/>
                <a:cs typeface="Times New Roman" panose="02020603050405020304" pitchFamily="18" charset="0"/>
              </a:rPr>
              <a:t>bowler_strike_rate</a:t>
            </a:r>
            <a:r>
              <a:rPr lang="en-US" sz="1800" dirty="0">
                <a:solidFill>
                  <a:schemeClr val="tx1"/>
                </a:solidFill>
                <a:latin typeface="Times New Roman" panose="02020603050405020304" pitchFamily="18" charset="0"/>
                <a:cs typeface="Times New Roman" panose="02020603050405020304" pitchFamily="18" charset="0"/>
              </a:rPr>
              <a:t> limit 10;</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3C445705-15BC-4B78-AF9B-1F0AB5E2DE42}"/>
              </a:ext>
            </a:extLst>
          </p:cNvPr>
          <p:cNvSpPr txBox="1">
            <a:spLocks/>
          </p:cNvSpPr>
          <p:nvPr/>
        </p:nvSpPr>
        <p:spPr>
          <a:xfrm>
            <a:off x="154820" y="63354"/>
            <a:ext cx="1470780" cy="51721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u="sng" dirty="0">
                <a:solidFill>
                  <a:schemeClr val="tx1"/>
                </a:solidFill>
                <a:latin typeface="Times New Roman" panose="02020603050405020304" pitchFamily="18" charset="0"/>
                <a:cs typeface="Times New Roman" panose="02020603050405020304" pitchFamily="18" charset="0"/>
              </a:rPr>
              <a:t>Query</a:t>
            </a:r>
            <a:r>
              <a:rPr lang="en-IN" sz="2400" dirty="0">
                <a:solidFill>
                  <a:schemeClr val="tx1"/>
                </a:solidFill>
                <a:latin typeface="Times New Roman" panose="02020603050405020304" pitchFamily="18" charset="0"/>
                <a:cs typeface="Times New Roman" panose="02020603050405020304" pitchFamily="18" charset="0"/>
              </a:rPr>
              <a:t>:-</a:t>
            </a:r>
          </a:p>
        </p:txBody>
      </p:sp>
      <p:sp>
        <p:nvSpPr>
          <p:cNvPr id="8" name="Content Placeholder 2">
            <a:extLst>
              <a:ext uri="{FF2B5EF4-FFF2-40B4-BE49-F238E27FC236}">
                <a16:creationId xmlns:a16="http://schemas.microsoft.com/office/drawing/2014/main" id="{48AB2EFB-CB5A-4EFF-B499-BF358785E16E}"/>
              </a:ext>
            </a:extLst>
          </p:cNvPr>
          <p:cNvSpPr>
            <a:spLocks noGrp="1"/>
          </p:cNvSpPr>
          <p:nvPr>
            <p:ph idx="1"/>
          </p:nvPr>
        </p:nvSpPr>
        <p:spPr>
          <a:xfrm>
            <a:off x="270933" y="2598056"/>
            <a:ext cx="9526209" cy="4259943"/>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2674BCB-872A-4B08-B434-C0BA30D1A821}"/>
              </a:ext>
            </a:extLst>
          </p:cNvPr>
          <p:cNvPicPr>
            <a:picLocks noChangeAspect="1"/>
          </p:cNvPicPr>
          <p:nvPr/>
        </p:nvPicPr>
        <p:blipFill>
          <a:blip r:embed="rId2"/>
          <a:stretch>
            <a:fillRect/>
          </a:stretch>
        </p:blipFill>
        <p:spPr>
          <a:xfrm>
            <a:off x="635954" y="3098430"/>
            <a:ext cx="5811061" cy="3696216"/>
          </a:xfrm>
          <a:prstGeom prst="rect">
            <a:avLst/>
          </a:prstGeom>
        </p:spPr>
      </p:pic>
    </p:spTree>
    <p:extLst>
      <p:ext uri="{BB962C8B-B14F-4D97-AF65-F5344CB8AC3E}">
        <p14:creationId xmlns:p14="http://schemas.microsoft.com/office/powerpoint/2010/main" val="2140783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9CD259A6-B373-46C0-BA84-83A12B80DB95}"/>
              </a:ext>
            </a:extLst>
          </p:cNvPr>
          <p:cNvSpPr>
            <a:spLocks noGrp="1"/>
          </p:cNvSpPr>
          <p:nvPr>
            <p:ph type="title"/>
          </p:nvPr>
        </p:nvSpPr>
        <p:spPr>
          <a:xfrm>
            <a:off x="416606" y="493486"/>
            <a:ext cx="2138437" cy="696686"/>
          </a:xfrm>
        </p:spPr>
        <p:txBody>
          <a:bodyPr>
            <a:normAutofit/>
          </a:bodyPr>
          <a:lstStyle/>
          <a:p>
            <a:r>
              <a:rPr lang="en-IN" sz="2400" u="sng" dirty="0">
                <a:solidFill>
                  <a:schemeClr val="tx1"/>
                </a:solidFill>
                <a:latin typeface="Times New Roman" panose="02020603050405020304" pitchFamily="18" charset="0"/>
                <a:cs typeface="Times New Roman" panose="02020603050405020304" pitchFamily="18" charset="0"/>
              </a:rPr>
              <a:t>Visualization</a:t>
            </a:r>
            <a:r>
              <a:rPr lang="en-IN" sz="2400" dirty="0">
                <a:solidFill>
                  <a:schemeClr val="tx1"/>
                </a:solidFill>
                <a:latin typeface="Times New Roman" panose="02020603050405020304" pitchFamily="18" charset="0"/>
                <a:cs typeface="Times New Roman" panose="02020603050405020304" pitchFamily="18" charset="0"/>
              </a:rPr>
              <a:t>:-</a:t>
            </a:r>
          </a:p>
        </p:txBody>
      </p:sp>
      <p:graphicFrame>
        <p:nvGraphicFramePr>
          <p:cNvPr id="6" name="Content Placeholder 5">
            <a:extLst>
              <a:ext uri="{FF2B5EF4-FFF2-40B4-BE49-F238E27FC236}">
                <a16:creationId xmlns:a16="http://schemas.microsoft.com/office/drawing/2014/main" id="{94A5355D-1B04-4EAE-8891-1A6E583EF341}"/>
              </a:ext>
            </a:extLst>
          </p:cNvPr>
          <p:cNvGraphicFramePr>
            <a:graphicFrameLocks noGrp="1"/>
          </p:cNvGraphicFramePr>
          <p:nvPr>
            <p:ph idx="1"/>
            <p:extLst>
              <p:ext uri="{D42A27DB-BD31-4B8C-83A1-F6EECF244321}">
                <p14:modId xmlns:p14="http://schemas.microsoft.com/office/powerpoint/2010/main" val="2470464678"/>
              </p:ext>
            </p:extLst>
          </p:nvPr>
        </p:nvGraphicFramePr>
        <p:xfrm>
          <a:off x="590776" y="1190172"/>
          <a:ext cx="8974137" cy="43542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117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5732-05B4-4348-BF8E-098E25AB11AD}"/>
              </a:ext>
            </a:extLst>
          </p:cNvPr>
          <p:cNvSpPr>
            <a:spLocks noGrp="1"/>
          </p:cNvSpPr>
          <p:nvPr>
            <p:ph type="title"/>
          </p:nvPr>
        </p:nvSpPr>
        <p:spPr>
          <a:xfrm>
            <a:off x="154820" y="145143"/>
            <a:ext cx="5694437" cy="537029"/>
          </a:xfrm>
        </p:spPr>
        <p:txBody>
          <a:bodyPr>
            <a:normAutofit/>
          </a:bodyPr>
          <a:lstStyle/>
          <a:p>
            <a:r>
              <a:rPr lang="en-IN" sz="2400" b="1" u="sng" dirty="0">
                <a:solidFill>
                  <a:schemeClr val="tx1"/>
                </a:solidFill>
                <a:latin typeface="Times New Roman" panose="02020603050405020304" pitchFamily="18" charset="0"/>
                <a:cs typeface="Times New Roman" panose="02020603050405020304" pitchFamily="18" charset="0"/>
              </a:rPr>
              <a:t>Creation of Deliveries and Matches Tables</a:t>
            </a:r>
          </a:p>
        </p:txBody>
      </p:sp>
      <p:sp>
        <p:nvSpPr>
          <p:cNvPr id="3" name="Content Placeholder 2">
            <a:extLst>
              <a:ext uri="{FF2B5EF4-FFF2-40B4-BE49-F238E27FC236}">
                <a16:creationId xmlns:a16="http://schemas.microsoft.com/office/drawing/2014/main" id="{468CF423-B3E0-4F80-8FD3-9EAC27CBF7A5}"/>
              </a:ext>
            </a:extLst>
          </p:cNvPr>
          <p:cNvSpPr>
            <a:spLocks noGrp="1"/>
          </p:cNvSpPr>
          <p:nvPr>
            <p:ph idx="1"/>
          </p:nvPr>
        </p:nvSpPr>
        <p:spPr>
          <a:xfrm>
            <a:off x="154819" y="796246"/>
            <a:ext cx="9134323" cy="5916611"/>
          </a:xfrm>
        </p:spPr>
        <p:txBody>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Deliveries</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create table Deliveries(</a:t>
            </a:r>
            <a:r>
              <a:rPr lang="en-IN" sz="2000" dirty="0" err="1">
                <a:solidFill>
                  <a:schemeClr val="tx1"/>
                </a:solidFill>
                <a:latin typeface="Times New Roman" panose="02020603050405020304" pitchFamily="18" charset="0"/>
                <a:cs typeface="Times New Roman" panose="02020603050405020304" pitchFamily="18" charset="0"/>
              </a:rPr>
              <a:t>match_id</a:t>
            </a:r>
            <a:r>
              <a:rPr lang="en-IN" sz="2000" dirty="0">
                <a:solidFill>
                  <a:schemeClr val="tx1"/>
                </a:solidFill>
                <a:latin typeface="Times New Roman" panose="02020603050405020304" pitchFamily="18" charset="0"/>
                <a:cs typeface="Times New Roman" panose="02020603050405020304" pitchFamily="18" charset="0"/>
              </a:rPr>
              <a:t> int, inning int, over int, ball int, batsman </a:t>
            </a:r>
            <a:r>
              <a:rPr lang="en-IN" sz="2000" dirty="0" err="1">
                <a:solidFill>
                  <a:schemeClr val="tx1"/>
                </a:solidFill>
                <a:latin typeface="Times New Roman" panose="02020603050405020304" pitchFamily="18" charset="0"/>
                <a:cs typeface="Times New Roman" panose="02020603050405020304" pitchFamily="18" charset="0"/>
              </a:rPr>
              <a:t>varchar,non_striker</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varchar,bowler</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varchar,batsman_runs</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int,extra_runs</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int,total_runs</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int,is_wicket</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int,dismissal_kind</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varchar,player_dismissed</a:t>
            </a:r>
            <a:r>
              <a:rPr lang="en-IN" sz="2000" dirty="0">
                <a:solidFill>
                  <a:schemeClr val="tx1"/>
                </a:solidFill>
                <a:latin typeface="Times New Roman" panose="02020603050405020304" pitchFamily="18" charset="0"/>
                <a:cs typeface="Times New Roman" panose="02020603050405020304" pitchFamily="18" charset="0"/>
              </a:rPr>
              <a:t> varchar, fielder </a:t>
            </a:r>
            <a:r>
              <a:rPr lang="en-IN" sz="2000" dirty="0" err="1">
                <a:solidFill>
                  <a:schemeClr val="tx1"/>
                </a:solidFill>
                <a:latin typeface="Times New Roman" panose="02020603050405020304" pitchFamily="18" charset="0"/>
                <a:cs typeface="Times New Roman" panose="02020603050405020304" pitchFamily="18" charset="0"/>
              </a:rPr>
              <a:t>varchar,extras_type</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varchar,batting_team</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varchar,bowling_team</a:t>
            </a:r>
            <a:r>
              <a:rPr lang="en-IN" sz="2000" dirty="0">
                <a:solidFill>
                  <a:schemeClr val="tx1"/>
                </a:solidFill>
                <a:latin typeface="Times New Roman" panose="02020603050405020304" pitchFamily="18" charset="0"/>
                <a:cs typeface="Times New Roman" panose="02020603050405020304" pitchFamily="18" charset="0"/>
              </a:rPr>
              <a:t> varchar);</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800" u="sng"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1E987B-C12C-46C2-BBB1-B03FA4CF0E6B}"/>
              </a:ext>
            </a:extLst>
          </p:cNvPr>
          <p:cNvPicPr>
            <a:picLocks noChangeAspect="1"/>
          </p:cNvPicPr>
          <p:nvPr/>
        </p:nvPicPr>
        <p:blipFill>
          <a:blip r:embed="rId2"/>
          <a:stretch>
            <a:fillRect/>
          </a:stretch>
        </p:blipFill>
        <p:spPr>
          <a:xfrm>
            <a:off x="369656" y="3856151"/>
            <a:ext cx="3978720" cy="1630249"/>
          </a:xfrm>
          <a:prstGeom prst="rect">
            <a:avLst/>
          </a:prstGeom>
        </p:spPr>
      </p:pic>
    </p:spTree>
    <p:extLst>
      <p:ext uri="{BB962C8B-B14F-4D97-AF65-F5344CB8AC3E}">
        <p14:creationId xmlns:p14="http://schemas.microsoft.com/office/powerpoint/2010/main" val="1609974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350763" y="609601"/>
            <a:ext cx="9141580" cy="1843313"/>
          </a:xfrm>
        </p:spPr>
        <p:txBody>
          <a:bodyPr>
            <a:no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Now you need to get 2-3 </a:t>
            </a:r>
            <a:r>
              <a:rPr lang="en-US" sz="1800" dirty="0" err="1">
                <a:solidFill>
                  <a:schemeClr val="tx1"/>
                </a:solidFill>
                <a:latin typeface="Times New Roman" panose="02020603050405020304" pitchFamily="18" charset="0"/>
                <a:cs typeface="Times New Roman" panose="02020603050405020304" pitchFamily="18" charset="0"/>
              </a:rPr>
              <a:t>All_rounders</a:t>
            </a:r>
            <a:r>
              <a:rPr lang="en-US" sz="1800" dirty="0">
                <a:solidFill>
                  <a:schemeClr val="tx1"/>
                </a:solidFill>
                <a:latin typeface="Times New Roman" panose="02020603050405020304" pitchFamily="18" charset="0"/>
                <a:cs typeface="Times New Roman" panose="02020603050405020304" pitchFamily="18" charset="0"/>
              </a:rPr>
              <a:t> with the best batting as well as bowling strike rate and who have faced at least 500 balls in IPL so far and have bowled minimum 300 </a:t>
            </a:r>
            <a:r>
              <a:rPr lang="en-US" sz="1800" dirty="0" err="1">
                <a:solidFill>
                  <a:schemeClr val="tx1"/>
                </a:solidFill>
                <a:latin typeface="Times New Roman" panose="02020603050405020304" pitchFamily="18" charset="0"/>
                <a:cs typeface="Times New Roman" panose="02020603050405020304" pitchFamily="18" charset="0"/>
              </a:rPr>
              <a:t>balls.To</a:t>
            </a:r>
            <a:r>
              <a:rPr lang="en-US" sz="1800" dirty="0">
                <a:solidFill>
                  <a:schemeClr val="tx1"/>
                </a:solidFill>
                <a:latin typeface="Times New Roman" panose="02020603050405020304" pitchFamily="18" charset="0"/>
                <a:cs typeface="Times New Roman" panose="02020603050405020304" pitchFamily="18" charset="0"/>
              </a:rPr>
              <a:t> do that you have to make a list of 10 players you want to bid in the auction so that when you try to grab them in auction you should not pay the amount greater than you have in the purse for a particular player. ( strike rate of an all rounder can be calculated using the same criteria of batsman similarly the bowling strike rate can be calculated using the criteria of a bowler)</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350761" y="2452914"/>
            <a:ext cx="8967409" cy="4285343"/>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Description</a:t>
            </a:r>
            <a:r>
              <a:rPr lang="en-IN"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IN" sz="2400"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To make the list of 10 players with the best batting as well as bowling strike rate and faced at least 500 balls and bowled a minimum of 300 balls, I used the select statement with batter, </a:t>
            </a:r>
            <a:r>
              <a:rPr lang="en-IN" dirty="0" err="1">
                <a:solidFill>
                  <a:schemeClr val="tx1"/>
                </a:solidFill>
                <a:latin typeface="Times New Roman" panose="02020603050405020304" pitchFamily="18" charset="0"/>
                <a:cs typeface="Times New Roman" panose="02020603050405020304" pitchFamily="18" charset="0"/>
              </a:rPr>
              <a:t>runs_scored_by_batsman,balls_faced_by_batsman</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batting_strike_rate</a:t>
            </a:r>
            <a:r>
              <a:rPr lang="en-IN" dirty="0">
                <a:solidFill>
                  <a:schemeClr val="tx1"/>
                </a:solidFill>
                <a:latin typeface="Times New Roman" panose="02020603050405020304" pitchFamily="18" charset="0"/>
                <a:cs typeface="Times New Roman" panose="02020603050405020304" pitchFamily="18" charset="0"/>
              </a:rPr>
              <a:t> and then applied some conditions that </a:t>
            </a:r>
            <a:r>
              <a:rPr lang="en-IN" dirty="0" err="1">
                <a:solidFill>
                  <a:schemeClr val="tx1"/>
                </a:solidFill>
                <a:latin typeface="Times New Roman" panose="02020603050405020304" pitchFamily="18" charset="0"/>
                <a:cs typeface="Times New Roman" panose="02020603050405020304" pitchFamily="18" charset="0"/>
              </a:rPr>
              <a:t>extras_type</a:t>
            </a:r>
            <a:r>
              <a:rPr lang="en-IN" dirty="0">
                <a:solidFill>
                  <a:schemeClr val="tx1"/>
                </a:solidFill>
                <a:latin typeface="Times New Roman" panose="02020603050405020304" pitchFamily="18" charset="0"/>
                <a:cs typeface="Times New Roman" panose="02020603050405020304" pitchFamily="18" charset="0"/>
              </a:rPr>
              <a:t> must not be in wides and </a:t>
            </a:r>
            <a:r>
              <a:rPr lang="en-IN" dirty="0" err="1">
                <a:solidFill>
                  <a:schemeClr val="tx1"/>
                </a:solidFill>
                <a:latin typeface="Times New Roman" panose="02020603050405020304" pitchFamily="18" charset="0"/>
                <a:cs typeface="Times New Roman" panose="02020603050405020304" pitchFamily="18" charset="0"/>
              </a:rPr>
              <a:t>balls_faced_by_batsman</a:t>
            </a:r>
            <a:r>
              <a:rPr lang="en-IN" dirty="0">
                <a:solidFill>
                  <a:schemeClr val="tx1"/>
                </a:solidFill>
                <a:latin typeface="Times New Roman" panose="02020603050405020304" pitchFamily="18" charset="0"/>
                <a:cs typeface="Times New Roman" panose="02020603050405020304" pitchFamily="18" charset="0"/>
              </a:rPr>
              <a:t> must be greater than or equals to 500 and then named this entire select statement as batting. Next, I used another select statement with </a:t>
            </a:r>
            <a:r>
              <a:rPr lang="en-IN" dirty="0" err="1">
                <a:solidFill>
                  <a:schemeClr val="tx1"/>
                </a:solidFill>
                <a:latin typeface="Times New Roman" panose="02020603050405020304" pitchFamily="18" charset="0"/>
                <a:cs typeface="Times New Roman" panose="02020603050405020304" pitchFamily="18" charset="0"/>
              </a:rPr>
              <a:t>bowler,total_balls_bowled,number_of_wickets_taken</a:t>
            </a:r>
            <a:r>
              <a:rPr lang="en-IN" dirty="0">
                <a:solidFill>
                  <a:schemeClr val="tx1"/>
                </a:solidFill>
                <a:latin typeface="Times New Roman" panose="02020603050405020304" pitchFamily="18" charset="0"/>
                <a:cs typeface="Times New Roman" panose="02020603050405020304" pitchFamily="18" charset="0"/>
              </a:rPr>
              <a:t>, and </a:t>
            </a:r>
            <a:r>
              <a:rPr lang="en-IN" dirty="0" err="1">
                <a:solidFill>
                  <a:schemeClr val="tx1"/>
                </a:solidFill>
                <a:latin typeface="Times New Roman" panose="02020603050405020304" pitchFamily="18" charset="0"/>
                <a:cs typeface="Times New Roman" panose="02020603050405020304" pitchFamily="18" charset="0"/>
              </a:rPr>
              <a:t>bowling_strike_rate</a:t>
            </a:r>
            <a:r>
              <a:rPr lang="en-IN" dirty="0">
                <a:solidFill>
                  <a:schemeClr val="tx1"/>
                </a:solidFill>
                <a:latin typeface="Times New Roman" panose="02020603050405020304" pitchFamily="18" charset="0"/>
                <a:cs typeface="Times New Roman" panose="02020603050405020304" pitchFamily="18" charset="0"/>
              </a:rPr>
              <a:t> and then applied some conditions that </a:t>
            </a:r>
            <a:r>
              <a:rPr lang="en-IN" dirty="0" err="1">
                <a:solidFill>
                  <a:schemeClr val="tx1"/>
                </a:solidFill>
                <a:latin typeface="Times New Roman" panose="02020603050405020304" pitchFamily="18" charset="0"/>
                <a:cs typeface="Times New Roman" panose="02020603050405020304" pitchFamily="18" charset="0"/>
              </a:rPr>
              <a:t>total_balls_bowled</a:t>
            </a:r>
            <a:r>
              <a:rPr lang="en-IN" dirty="0">
                <a:solidFill>
                  <a:schemeClr val="tx1"/>
                </a:solidFill>
                <a:latin typeface="Times New Roman" panose="02020603050405020304" pitchFamily="18" charset="0"/>
                <a:cs typeface="Times New Roman" panose="02020603050405020304" pitchFamily="18" charset="0"/>
              </a:rPr>
              <a:t> must be greater than or equal to 300 and then named this entire select statement as bowling. Next, I joined both the batting and bowling using batsman from batting and bowler from bowling and then ordered the result in descending order of </a:t>
            </a:r>
            <a:r>
              <a:rPr lang="en-IN" dirty="0" err="1">
                <a:solidFill>
                  <a:schemeClr val="tx1"/>
                </a:solidFill>
                <a:latin typeface="Times New Roman" panose="02020603050405020304" pitchFamily="18" charset="0"/>
                <a:cs typeface="Times New Roman" panose="02020603050405020304" pitchFamily="18" charset="0"/>
              </a:rPr>
              <a:t>batting_strike_rate</a:t>
            </a:r>
            <a:r>
              <a:rPr lang="en-IN" dirty="0">
                <a:solidFill>
                  <a:schemeClr val="tx1"/>
                </a:solidFill>
                <a:latin typeface="Times New Roman" panose="02020603050405020304" pitchFamily="18" charset="0"/>
                <a:cs typeface="Times New Roman" panose="02020603050405020304" pitchFamily="18" charset="0"/>
              </a:rPr>
              <a:t> and ascending order of </a:t>
            </a:r>
            <a:r>
              <a:rPr lang="en-IN" dirty="0" err="1">
                <a:solidFill>
                  <a:schemeClr val="tx1"/>
                </a:solidFill>
                <a:latin typeface="Times New Roman" panose="02020603050405020304" pitchFamily="18" charset="0"/>
                <a:cs typeface="Times New Roman" panose="02020603050405020304" pitchFamily="18" charset="0"/>
              </a:rPr>
              <a:t>bowling_strike_rate</a:t>
            </a:r>
            <a:r>
              <a:rPr lang="en-IN"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So, the players with the best </a:t>
            </a:r>
            <a:r>
              <a:rPr lang="en-US" sz="1800" dirty="0" err="1">
                <a:solidFill>
                  <a:schemeClr val="tx1"/>
                </a:solidFill>
                <a:latin typeface="Times New Roman" panose="02020603050405020304" pitchFamily="18" charset="0"/>
                <a:cs typeface="Times New Roman" panose="02020603050405020304" pitchFamily="18" charset="0"/>
              </a:rPr>
              <a:t>bowling_strike_rate</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err="1">
                <a:solidFill>
                  <a:schemeClr val="tx1"/>
                </a:solidFill>
                <a:latin typeface="Times New Roman" panose="02020603050405020304" pitchFamily="18" charset="0"/>
                <a:cs typeface="Times New Roman" panose="02020603050405020304" pitchFamily="18" charset="0"/>
              </a:rPr>
              <a:t>batting_strike_rate</a:t>
            </a:r>
            <a:r>
              <a:rPr lang="en-US" sz="1800" dirty="0">
                <a:solidFill>
                  <a:schemeClr val="tx1"/>
                </a:solidFill>
                <a:latin typeface="Times New Roman" panose="02020603050405020304" pitchFamily="18" charset="0"/>
                <a:cs typeface="Times New Roman" panose="02020603050405020304" pitchFamily="18" charset="0"/>
              </a:rPr>
              <a:t> will appear at the top, and finally, the output will be restricted to the top 10 players with the best </a:t>
            </a:r>
            <a:r>
              <a:rPr lang="en-US" sz="1800" dirty="0" err="1">
                <a:solidFill>
                  <a:schemeClr val="tx1"/>
                </a:solidFill>
                <a:latin typeface="Times New Roman" panose="02020603050405020304" pitchFamily="18" charset="0"/>
                <a:cs typeface="Times New Roman" panose="02020603050405020304" pitchFamily="18" charset="0"/>
              </a:rPr>
              <a:t>bowling_strike_rate</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err="1">
                <a:solidFill>
                  <a:schemeClr val="tx1"/>
                </a:solidFill>
                <a:latin typeface="Times New Roman" panose="02020603050405020304" pitchFamily="18" charset="0"/>
                <a:cs typeface="Times New Roman" panose="02020603050405020304" pitchFamily="18" charset="0"/>
              </a:rPr>
              <a:t>batting_strike_rate</a:t>
            </a:r>
            <a:r>
              <a:rPr lang="en-US" sz="1800"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3C445705-15BC-4B78-AF9B-1F0AB5E2DE42}"/>
              </a:ext>
            </a:extLst>
          </p:cNvPr>
          <p:cNvSpPr txBox="1">
            <a:spLocks/>
          </p:cNvSpPr>
          <p:nvPr/>
        </p:nvSpPr>
        <p:spPr>
          <a:xfrm>
            <a:off x="350762" y="119743"/>
            <a:ext cx="1470780" cy="51721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u="sng" dirty="0">
                <a:solidFill>
                  <a:schemeClr val="tx1"/>
                </a:solidFill>
                <a:latin typeface="Times New Roman" panose="02020603050405020304" pitchFamily="18" charset="0"/>
                <a:cs typeface="Times New Roman" panose="02020603050405020304" pitchFamily="18" charset="0"/>
              </a:rPr>
              <a:t>Task - 6</a:t>
            </a:r>
            <a:r>
              <a:rPr lang="en-IN"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31399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314478" y="580572"/>
            <a:ext cx="10121293" cy="5675085"/>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select </a:t>
            </a:r>
            <a:r>
              <a:rPr lang="en-US" sz="1800" dirty="0" err="1">
                <a:solidFill>
                  <a:schemeClr val="tx1"/>
                </a:solidFill>
                <a:latin typeface="Times New Roman" panose="02020603050405020304" pitchFamily="18" charset="0"/>
                <a:cs typeface="Times New Roman" panose="02020603050405020304" pitchFamily="18" charset="0"/>
              </a:rPr>
              <a:t>batting.batsman</a:t>
            </a:r>
            <a:r>
              <a:rPr lang="en-US" sz="1800" dirty="0">
                <a:solidFill>
                  <a:schemeClr val="tx1"/>
                </a:solidFill>
                <a:latin typeface="Times New Roman" panose="02020603050405020304" pitchFamily="18" charset="0"/>
                <a:cs typeface="Times New Roman" panose="02020603050405020304" pitchFamily="18" charset="0"/>
              </a:rPr>
              <a:t> as allrounder, </a:t>
            </a:r>
            <a:r>
              <a:rPr lang="en-US" sz="1800" dirty="0" err="1">
                <a:solidFill>
                  <a:schemeClr val="tx1"/>
                </a:solidFill>
                <a:latin typeface="Times New Roman" panose="02020603050405020304" pitchFamily="18" charset="0"/>
                <a:cs typeface="Times New Roman" panose="02020603050405020304" pitchFamily="18" charset="0"/>
              </a:rPr>
              <a:t>batting.runs_scored_by_batsman</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total_runs_scored</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err="1">
                <a:solidFill>
                  <a:schemeClr val="tx1"/>
                </a:solidFill>
                <a:latin typeface="Times New Roman" panose="02020603050405020304" pitchFamily="18" charset="0"/>
                <a:cs typeface="Times New Roman" panose="02020603050405020304" pitchFamily="18" charset="0"/>
              </a:rPr>
              <a:t>batting.balls_faced_by_batsman</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balls_faced</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batting.batting_strike_rate</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batting_strike_rate</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err="1">
                <a:solidFill>
                  <a:schemeClr val="tx1"/>
                </a:solidFill>
                <a:latin typeface="Times New Roman" panose="02020603050405020304" pitchFamily="18" charset="0"/>
                <a:cs typeface="Times New Roman" panose="02020603050405020304" pitchFamily="18" charset="0"/>
              </a:rPr>
              <a:t>bowling.total_balls_bowled</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balls_bowled</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bowling.number_of_wickets_taken</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wickets_taken</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err="1">
                <a:solidFill>
                  <a:schemeClr val="tx1"/>
                </a:solidFill>
                <a:latin typeface="Times New Roman" panose="02020603050405020304" pitchFamily="18" charset="0"/>
                <a:cs typeface="Times New Roman" panose="02020603050405020304" pitchFamily="18" charset="0"/>
              </a:rPr>
              <a:t>bowling.bowling_strike_rate</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bowling_strike_rate</a:t>
            </a:r>
            <a:r>
              <a:rPr lang="en-US" sz="1800" dirty="0">
                <a:solidFill>
                  <a:schemeClr val="tx1"/>
                </a:solidFill>
                <a:latin typeface="Times New Roman" panose="02020603050405020304" pitchFamily="18" charset="0"/>
                <a:cs typeface="Times New Roman" panose="02020603050405020304" pitchFamily="18" charset="0"/>
              </a:rPr>
              <a:t>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from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(select batsman,</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sum(</a:t>
            </a:r>
            <a:r>
              <a:rPr lang="en-US" sz="1800" dirty="0" err="1">
                <a:solidFill>
                  <a:schemeClr val="tx1"/>
                </a:solidFill>
                <a:latin typeface="Times New Roman" panose="02020603050405020304" pitchFamily="18" charset="0"/>
                <a:cs typeface="Times New Roman" panose="02020603050405020304" pitchFamily="18" charset="0"/>
              </a:rPr>
              <a:t>batsman_runs</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runs_scored_by_batsman</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count(ball) as </a:t>
            </a:r>
            <a:r>
              <a:rPr lang="en-US" sz="1800" dirty="0" err="1">
                <a:solidFill>
                  <a:schemeClr val="tx1"/>
                </a:solidFill>
                <a:latin typeface="Times New Roman" panose="02020603050405020304" pitchFamily="18" charset="0"/>
                <a:cs typeface="Times New Roman" panose="02020603050405020304" pitchFamily="18" charset="0"/>
              </a:rPr>
              <a:t>balls_faced_by_batsman</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round((sum(</a:t>
            </a:r>
            <a:r>
              <a:rPr lang="en-US" sz="1800" dirty="0" err="1">
                <a:solidFill>
                  <a:schemeClr val="tx1"/>
                </a:solidFill>
                <a:latin typeface="Times New Roman" panose="02020603050405020304" pitchFamily="18" charset="0"/>
                <a:cs typeface="Times New Roman" panose="02020603050405020304" pitchFamily="18" charset="0"/>
              </a:rPr>
              <a:t>batsman_runs</a:t>
            </a:r>
            <a:r>
              <a:rPr lang="en-US" sz="1800" dirty="0">
                <a:solidFill>
                  <a:schemeClr val="tx1"/>
                </a:solidFill>
                <a:latin typeface="Times New Roman" panose="02020603050405020304" pitchFamily="18" charset="0"/>
                <a:cs typeface="Times New Roman" panose="02020603050405020304" pitchFamily="18" charset="0"/>
              </a:rPr>
              <a:t>)*1.0/count(ball))*100,2) as </a:t>
            </a:r>
            <a:r>
              <a:rPr lang="en-US" sz="1800" dirty="0" err="1">
                <a:solidFill>
                  <a:schemeClr val="tx1"/>
                </a:solidFill>
                <a:latin typeface="Times New Roman" panose="02020603050405020304" pitchFamily="18" charset="0"/>
                <a:cs typeface="Times New Roman" panose="02020603050405020304" pitchFamily="18" charset="0"/>
              </a:rPr>
              <a:t>batting_strike_rate</a:t>
            </a:r>
            <a:r>
              <a:rPr lang="en-US" sz="1800" dirty="0">
                <a:solidFill>
                  <a:schemeClr val="tx1"/>
                </a:solidFill>
                <a:latin typeface="Times New Roman" panose="02020603050405020304" pitchFamily="18" charset="0"/>
                <a:cs typeface="Times New Roman" panose="02020603050405020304" pitchFamily="18" charset="0"/>
              </a:rPr>
              <a:t>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from deliveries where </a:t>
            </a:r>
            <a:r>
              <a:rPr lang="en-US" sz="1800" dirty="0" err="1">
                <a:solidFill>
                  <a:schemeClr val="tx1"/>
                </a:solidFill>
                <a:latin typeface="Times New Roman" panose="02020603050405020304" pitchFamily="18" charset="0"/>
                <a:cs typeface="Times New Roman" panose="02020603050405020304" pitchFamily="18" charset="0"/>
              </a:rPr>
              <a:t>extras_type</a:t>
            </a:r>
            <a:r>
              <a:rPr lang="en-US" sz="1800" dirty="0">
                <a:solidFill>
                  <a:schemeClr val="tx1"/>
                </a:solidFill>
                <a:latin typeface="Times New Roman" panose="02020603050405020304" pitchFamily="18" charset="0"/>
                <a:cs typeface="Times New Roman" panose="02020603050405020304" pitchFamily="18" charset="0"/>
              </a:rPr>
              <a:t> not in ('</a:t>
            </a:r>
            <a:r>
              <a:rPr lang="en-US" sz="1800" dirty="0" err="1">
                <a:solidFill>
                  <a:schemeClr val="tx1"/>
                </a:solidFill>
                <a:latin typeface="Times New Roman" panose="02020603050405020304" pitchFamily="18" charset="0"/>
                <a:cs typeface="Times New Roman" panose="02020603050405020304" pitchFamily="18" charset="0"/>
              </a:rPr>
              <a:t>wides</a:t>
            </a:r>
            <a:r>
              <a:rPr lang="en-US" sz="1800" dirty="0">
                <a:solidFill>
                  <a:schemeClr val="tx1"/>
                </a:solidFill>
                <a:latin typeface="Times New Roman" panose="02020603050405020304" pitchFamily="18" charset="0"/>
                <a:cs typeface="Times New Roman" panose="02020603050405020304" pitchFamily="18" charset="0"/>
              </a:rPr>
              <a:t>') group by batsman having count(ball) &gt;= 500) as batting</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join</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(select bowler,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count(ball) as </a:t>
            </a:r>
            <a:r>
              <a:rPr lang="en-US" sz="1800" dirty="0" err="1">
                <a:solidFill>
                  <a:schemeClr val="tx1"/>
                </a:solidFill>
                <a:latin typeface="Times New Roman" panose="02020603050405020304" pitchFamily="18" charset="0"/>
                <a:cs typeface="Times New Roman" panose="02020603050405020304" pitchFamily="18" charset="0"/>
              </a:rPr>
              <a:t>total_balls_bowled</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sum(case when </a:t>
            </a:r>
            <a:r>
              <a:rPr lang="en-US" sz="1800" dirty="0" err="1">
                <a:solidFill>
                  <a:schemeClr val="tx1"/>
                </a:solidFill>
                <a:latin typeface="Times New Roman" panose="02020603050405020304" pitchFamily="18" charset="0"/>
                <a:cs typeface="Times New Roman" panose="02020603050405020304" pitchFamily="18" charset="0"/>
              </a:rPr>
              <a:t>dismissal_kind</a:t>
            </a:r>
            <a:r>
              <a:rPr lang="en-US" sz="1800" dirty="0">
                <a:solidFill>
                  <a:schemeClr val="tx1"/>
                </a:solidFill>
                <a:latin typeface="Times New Roman" panose="02020603050405020304" pitchFamily="18" charset="0"/>
                <a:cs typeface="Times New Roman" panose="02020603050405020304" pitchFamily="18" charset="0"/>
              </a:rPr>
              <a:t> in ('</a:t>
            </a:r>
            <a:r>
              <a:rPr lang="en-US" sz="1800" dirty="0" err="1">
                <a:solidFill>
                  <a:schemeClr val="tx1"/>
                </a:solidFill>
                <a:latin typeface="Times New Roman" panose="02020603050405020304" pitchFamily="18" charset="0"/>
                <a:cs typeface="Times New Roman" panose="02020603050405020304" pitchFamily="18" charset="0"/>
              </a:rPr>
              <a:t>bowled','caught','caught</a:t>
            </a:r>
            <a:r>
              <a:rPr lang="en-US" sz="1800" dirty="0">
                <a:solidFill>
                  <a:schemeClr val="tx1"/>
                </a:solidFill>
                <a:latin typeface="Times New Roman" panose="02020603050405020304" pitchFamily="18" charset="0"/>
                <a:cs typeface="Times New Roman" panose="02020603050405020304" pitchFamily="18" charset="0"/>
              </a:rPr>
              <a:t> and bowled','</a:t>
            </a:r>
            <a:r>
              <a:rPr lang="en-US" sz="1800" dirty="0" err="1">
                <a:solidFill>
                  <a:schemeClr val="tx1"/>
                </a:solidFill>
                <a:latin typeface="Times New Roman" panose="02020603050405020304" pitchFamily="18" charset="0"/>
                <a:cs typeface="Times New Roman" panose="02020603050405020304" pitchFamily="18" charset="0"/>
              </a:rPr>
              <a:t>lbw</a:t>
            </a:r>
            <a:r>
              <a:rPr lang="en-US" sz="1800" dirty="0">
                <a:solidFill>
                  <a:schemeClr val="tx1"/>
                </a:solidFill>
                <a:latin typeface="Times New Roman" panose="02020603050405020304" pitchFamily="18" charset="0"/>
                <a:cs typeface="Times New Roman" panose="02020603050405020304" pitchFamily="18" charset="0"/>
              </a:rPr>
              <a:t>','</a:t>
            </a:r>
            <a:r>
              <a:rPr lang="en-US" sz="1800" dirty="0" err="1">
                <a:solidFill>
                  <a:schemeClr val="tx1"/>
                </a:solidFill>
                <a:latin typeface="Times New Roman" panose="02020603050405020304" pitchFamily="18" charset="0"/>
                <a:cs typeface="Times New Roman" panose="02020603050405020304" pitchFamily="18" charset="0"/>
              </a:rPr>
              <a:t>stumped','hit</a:t>
            </a:r>
            <a:r>
              <a:rPr lang="en-US" sz="1800" dirty="0">
                <a:solidFill>
                  <a:schemeClr val="tx1"/>
                </a:solidFill>
                <a:latin typeface="Times New Roman" panose="02020603050405020304" pitchFamily="18" charset="0"/>
                <a:cs typeface="Times New Roman" panose="02020603050405020304" pitchFamily="18" charset="0"/>
              </a:rPr>
              <a:t> wicket') then 1 else 0 end) as </a:t>
            </a:r>
            <a:r>
              <a:rPr lang="en-US" sz="1800" dirty="0" err="1">
                <a:solidFill>
                  <a:schemeClr val="tx1"/>
                </a:solidFill>
                <a:latin typeface="Times New Roman" panose="02020603050405020304" pitchFamily="18" charset="0"/>
                <a:cs typeface="Times New Roman" panose="02020603050405020304" pitchFamily="18" charset="0"/>
              </a:rPr>
              <a:t>number_of_wickets_taken</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round((count(ball)*1.0/sum(case when </a:t>
            </a:r>
            <a:r>
              <a:rPr lang="en-US" sz="1800" dirty="0" err="1">
                <a:solidFill>
                  <a:schemeClr val="tx1"/>
                </a:solidFill>
                <a:latin typeface="Times New Roman" panose="02020603050405020304" pitchFamily="18" charset="0"/>
                <a:cs typeface="Times New Roman" panose="02020603050405020304" pitchFamily="18" charset="0"/>
              </a:rPr>
              <a:t>dismissal_kind</a:t>
            </a:r>
            <a:r>
              <a:rPr lang="en-US" sz="1800" dirty="0">
                <a:solidFill>
                  <a:schemeClr val="tx1"/>
                </a:solidFill>
                <a:latin typeface="Times New Roman" panose="02020603050405020304" pitchFamily="18" charset="0"/>
                <a:cs typeface="Times New Roman" panose="02020603050405020304" pitchFamily="18" charset="0"/>
              </a:rPr>
              <a:t> in ('</a:t>
            </a:r>
            <a:r>
              <a:rPr lang="en-US" sz="1800" dirty="0" err="1">
                <a:solidFill>
                  <a:schemeClr val="tx1"/>
                </a:solidFill>
                <a:latin typeface="Times New Roman" panose="02020603050405020304" pitchFamily="18" charset="0"/>
                <a:cs typeface="Times New Roman" panose="02020603050405020304" pitchFamily="18" charset="0"/>
              </a:rPr>
              <a:t>bowled','caught','caught</a:t>
            </a:r>
            <a:r>
              <a:rPr lang="en-US" sz="1800" dirty="0">
                <a:solidFill>
                  <a:schemeClr val="tx1"/>
                </a:solidFill>
                <a:latin typeface="Times New Roman" panose="02020603050405020304" pitchFamily="18" charset="0"/>
                <a:cs typeface="Times New Roman" panose="02020603050405020304" pitchFamily="18" charset="0"/>
              </a:rPr>
              <a:t> and bowled','</a:t>
            </a:r>
            <a:r>
              <a:rPr lang="en-US" sz="1800" dirty="0" err="1">
                <a:solidFill>
                  <a:schemeClr val="tx1"/>
                </a:solidFill>
                <a:latin typeface="Times New Roman" panose="02020603050405020304" pitchFamily="18" charset="0"/>
                <a:cs typeface="Times New Roman" panose="02020603050405020304" pitchFamily="18" charset="0"/>
              </a:rPr>
              <a:t>lbw</a:t>
            </a:r>
            <a:r>
              <a:rPr lang="en-US" sz="1800" dirty="0">
                <a:solidFill>
                  <a:schemeClr val="tx1"/>
                </a:solidFill>
                <a:latin typeface="Times New Roman" panose="02020603050405020304" pitchFamily="18" charset="0"/>
                <a:cs typeface="Times New Roman" panose="02020603050405020304" pitchFamily="18" charset="0"/>
              </a:rPr>
              <a:t>','</a:t>
            </a:r>
            <a:r>
              <a:rPr lang="en-US" sz="1800" dirty="0" err="1">
                <a:solidFill>
                  <a:schemeClr val="tx1"/>
                </a:solidFill>
                <a:latin typeface="Times New Roman" panose="02020603050405020304" pitchFamily="18" charset="0"/>
                <a:cs typeface="Times New Roman" panose="02020603050405020304" pitchFamily="18" charset="0"/>
              </a:rPr>
              <a:t>stumped','hit</a:t>
            </a:r>
            <a:r>
              <a:rPr lang="en-US" sz="1800" dirty="0">
                <a:solidFill>
                  <a:schemeClr val="tx1"/>
                </a:solidFill>
                <a:latin typeface="Times New Roman" panose="02020603050405020304" pitchFamily="18" charset="0"/>
                <a:cs typeface="Times New Roman" panose="02020603050405020304" pitchFamily="18" charset="0"/>
              </a:rPr>
              <a:t> wicket') then 1 else 0 end)),2) as </a:t>
            </a:r>
            <a:r>
              <a:rPr lang="en-US" sz="1800" dirty="0" err="1">
                <a:solidFill>
                  <a:schemeClr val="tx1"/>
                </a:solidFill>
                <a:latin typeface="Times New Roman" panose="02020603050405020304" pitchFamily="18" charset="0"/>
                <a:cs typeface="Times New Roman" panose="02020603050405020304" pitchFamily="18" charset="0"/>
              </a:rPr>
              <a:t>bowling_strike_rate</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from deliveries group by bowler having count(ball) &gt;= 300) as bowling</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on </a:t>
            </a:r>
            <a:r>
              <a:rPr lang="en-US" sz="1800" dirty="0" err="1">
                <a:solidFill>
                  <a:schemeClr val="tx1"/>
                </a:solidFill>
                <a:latin typeface="Times New Roman" panose="02020603050405020304" pitchFamily="18" charset="0"/>
                <a:cs typeface="Times New Roman" panose="02020603050405020304" pitchFamily="18" charset="0"/>
              </a:rPr>
              <a:t>batting.batsman</a:t>
            </a:r>
            <a:r>
              <a:rPr lang="en-US" sz="1800" dirty="0">
                <a:solidFill>
                  <a:schemeClr val="tx1"/>
                </a:solidFill>
                <a:latin typeface="Times New Roman" panose="02020603050405020304" pitchFamily="18" charset="0"/>
                <a:cs typeface="Times New Roman" panose="02020603050405020304" pitchFamily="18" charset="0"/>
              </a:rPr>
              <a:t> = </a:t>
            </a:r>
            <a:r>
              <a:rPr lang="en-US" sz="1800" dirty="0" err="1">
                <a:solidFill>
                  <a:schemeClr val="tx1"/>
                </a:solidFill>
                <a:latin typeface="Times New Roman" panose="02020603050405020304" pitchFamily="18" charset="0"/>
                <a:cs typeface="Times New Roman" panose="02020603050405020304" pitchFamily="18" charset="0"/>
              </a:rPr>
              <a:t>bowling.bowler</a:t>
            </a:r>
            <a:r>
              <a:rPr lang="en-US" sz="1800" dirty="0">
                <a:solidFill>
                  <a:schemeClr val="tx1"/>
                </a:solidFill>
                <a:latin typeface="Times New Roman" panose="02020603050405020304" pitchFamily="18" charset="0"/>
                <a:cs typeface="Times New Roman" panose="02020603050405020304" pitchFamily="18" charset="0"/>
              </a:rPr>
              <a:t> order by </a:t>
            </a:r>
            <a:r>
              <a:rPr lang="en-US" sz="1800" dirty="0" err="1">
                <a:solidFill>
                  <a:schemeClr val="tx1"/>
                </a:solidFill>
                <a:latin typeface="Times New Roman" panose="02020603050405020304" pitchFamily="18" charset="0"/>
                <a:cs typeface="Times New Roman" panose="02020603050405020304" pitchFamily="18" charset="0"/>
              </a:rPr>
              <a:t>batting_strike_rate</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desc,bowling_strike_rate</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asc</a:t>
            </a:r>
            <a:r>
              <a:rPr lang="en-US" sz="1800" dirty="0">
                <a:solidFill>
                  <a:schemeClr val="tx1"/>
                </a:solidFill>
                <a:latin typeface="Times New Roman" panose="02020603050405020304" pitchFamily="18" charset="0"/>
                <a:cs typeface="Times New Roman" panose="02020603050405020304" pitchFamily="18" charset="0"/>
              </a:rPr>
              <a:t> limit 10;</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3C445705-15BC-4B78-AF9B-1F0AB5E2DE42}"/>
              </a:ext>
            </a:extLst>
          </p:cNvPr>
          <p:cNvSpPr txBox="1">
            <a:spLocks/>
          </p:cNvSpPr>
          <p:nvPr/>
        </p:nvSpPr>
        <p:spPr>
          <a:xfrm>
            <a:off x="154820" y="63354"/>
            <a:ext cx="1136951" cy="51721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u="sng" dirty="0">
                <a:solidFill>
                  <a:schemeClr val="tx1"/>
                </a:solidFill>
                <a:latin typeface="Times New Roman" panose="02020603050405020304" pitchFamily="18" charset="0"/>
                <a:cs typeface="Times New Roman" panose="02020603050405020304" pitchFamily="18" charset="0"/>
              </a:rPr>
              <a:t>Query</a:t>
            </a:r>
            <a:r>
              <a:rPr lang="en-IN"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75633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8AB2EFB-CB5A-4EFF-B499-BF358785E16E}"/>
              </a:ext>
            </a:extLst>
          </p:cNvPr>
          <p:cNvSpPr>
            <a:spLocks noGrp="1"/>
          </p:cNvSpPr>
          <p:nvPr>
            <p:ph idx="1"/>
          </p:nvPr>
        </p:nvSpPr>
        <p:spPr>
          <a:xfrm>
            <a:off x="154819" y="232228"/>
            <a:ext cx="9526209" cy="4259943"/>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602FD9C-1044-41C4-9DDE-134FF9775DD0}"/>
              </a:ext>
            </a:extLst>
          </p:cNvPr>
          <p:cNvPicPr>
            <a:picLocks noChangeAspect="1"/>
          </p:cNvPicPr>
          <p:nvPr/>
        </p:nvPicPr>
        <p:blipFill>
          <a:blip r:embed="rId2"/>
          <a:stretch>
            <a:fillRect/>
          </a:stretch>
        </p:blipFill>
        <p:spPr>
          <a:xfrm>
            <a:off x="259762" y="767376"/>
            <a:ext cx="8421275" cy="3724795"/>
          </a:xfrm>
          <a:prstGeom prst="rect">
            <a:avLst/>
          </a:prstGeom>
        </p:spPr>
      </p:pic>
    </p:spTree>
    <p:extLst>
      <p:ext uri="{BB962C8B-B14F-4D97-AF65-F5344CB8AC3E}">
        <p14:creationId xmlns:p14="http://schemas.microsoft.com/office/powerpoint/2010/main" val="2403829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9CD259A6-B373-46C0-BA84-83A12B80DB95}"/>
              </a:ext>
            </a:extLst>
          </p:cNvPr>
          <p:cNvSpPr>
            <a:spLocks noGrp="1"/>
          </p:cNvSpPr>
          <p:nvPr>
            <p:ph type="title"/>
          </p:nvPr>
        </p:nvSpPr>
        <p:spPr>
          <a:xfrm>
            <a:off x="445635" y="1816"/>
            <a:ext cx="2094365" cy="381000"/>
          </a:xfrm>
        </p:spPr>
        <p:txBody>
          <a:bodyPr>
            <a:normAutofit fontScale="90000"/>
          </a:bodyPr>
          <a:lstStyle/>
          <a:p>
            <a:r>
              <a:rPr lang="en-IN" sz="2400" u="sng" dirty="0">
                <a:solidFill>
                  <a:schemeClr val="tx1"/>
                </a:solidFill>
                <a:latin typeface="Times New Roman" panose="02020603050405020304" pitchFamily="18" charset="0"/>
                <a:cs typeface="Times New Roman" panose="02020603050405020304" pitchFamily="18" charset="0"/>
              </a:rPr>
              <a:t>Visualization</a:t>
            </a:r>
            <a:r>
              <a:rPr lang="en-IN" sz="2400" dirty="0">
                <a:solidFill>
                  <a:schemeClr val="tx1"/>
                </a:solidFill>
                <a:latin typeface="Times New Roman" panose="02020603050405020304" pitchFamily="18" charset="0"/>
                <a:cs typeface="Times New Roman" panose="02020603050405020304" pitchFamily="18" charset="0"/>
              </a:rPr>
              <a:t>:-</a:t>
            </a:r>
          </a:p>
        </p:txBody>
      </p:sp>
      <p:graphicFrame>
        <p:nvGraphicFramePr>
          <p:cNvPr id="6" name="Content Placeholder 5">
            <a:extLst>
              <a:ext uri="{FF2B5EF4-FFF2-40B4-BE49-F238E27FC236}">
                <a16:creationId xmlns:a16="http://schemas.microsoft.com/office/drawing/2014/main" id="{5B569849-BAD6-4FDB-AC66-6ABA571DCAE1}"/>
              </a:ext>
            </a:extLst>
          </p:cNvPr>
          <p:cNvGraphicFramePr>
            <a:graphicFrameLocks noGrp="1"/>
          </p:cNvGraphicFramePr>
          <p:nvPr>
            <p:ph idx="1"/>
            <p:extLst>
              <p:ext uri="{D42A27DB-BD31-4B8C-83A1-F6EECF244321}">
                <p14:modId xmlns:p14="http://schemas.microsoft.com/office/powerpoint/2010/main" val="2110602473"/>
              </p:ext>
            </p:extLst>
          </p:nvPr>
        </p:nvGraphicFramePr>
        <p:xfrm>
          <a:off x="445635" y="482601"/>
          <a:ext cx="8437108" cy="2946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7F92651-A53E-4E4A-A298-217D68346F5D}"/>
              </a:ext>
            </a:extLst>
          </p:cNvPr>
          <p:cNvGraphicFramePr>
            <a:graphicFrameLocks/>
          </p:cNvGraphicFramePr>
          <p:nvPr>
            <p:extLst>
              <p:ext uri="{D42A27DB-BD31-4B8C-83A1-F6EECF244321}">
                <p14:modId xmlns:p14="http://schemas.microsoft.com/office/powerpoint/2010/main" val="62030420"/>
              </p:ext>
            </p:extLst>
          </p:nvPr>
        </p:nvGraphicFramePr>
        <p:xfrm>
          <a:off x="445635" y="3628571"/>
          <a:ext cx="8437108" cy="31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0751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D6FC-84CF-4B32-8B86-977DF90A7523}"/>
              </a:ext>
            </a:extLst>
          </p:cNvPr>
          <p:cNvSpPr>
            <a:spLocks noGrp="1"/>
          </p:cNvSpPr>
          <p:nvPr>
            <p:ph type="title"/>
          </p:nvPr>
        </p:nvSpPr>
        <p:spPr>
          <a:xfrm>
            <a:off x="270935" y="116115"/>
            <a:ext cx="1993294" cy="406400"/>
          </a:xfrm>
        </p:spPr>
        <p:txBody>
          <a:bodyPr>
            <a:noAutofit/>
          </a:bodyPr>
          <a:lstStyle/>
          <a:p>
            <a:r>
              <a:rPr lang="en-IN" sz="2400" u="sng" dirty="0">
                <a:solidFill>
                  <a:schemeClr val="tx1"/>
                </a:solidFill>
                <a:latin typeface="Times New Roman" panose="02020603050405020304" pitchFamily="18" charset="0"/>
                <a:cs typeface="Times New Roman" panose="02020603050405020304" pitchFamily="18" charset="0"/>
              </a:rPr>
              <a:t>Wicketkeeper</a:t>
            </a:r>
          </a:p>
        </p:txBody>
      </p:sp>
      <p:sp>
        <p:nvSpPr>
          <p:cNvPr id="3" name="Content Placeholder 2">
            <a:extLst>
              <a:ext uri="{FF2B5EF4-FFF2-40B4-BE49-F238E27FC236}">
                <a16:creationId xmlns:a16="http://schemas.microsoft.com/office/drawing/2014/main" id="{F265C1A5-C423-44E7-8AEA-8120468B8C31}"/>
              </a:ext>
            </a:extLst>
          </p:cNvPr>
          <p:cNvSpPr>
            <a:spLocks noGrp="1"/>
          </p:cNvSpPr>
          <p:nvPr>
            <p:ph idx="1"/>
          </p:nvPr>
        </p:nvSpPr>
        <p:spPr>
          <a:xfrm>
            <a:off x="270934" y="738189"/>
            <a:ext cx="9206895" cy="5125582"/>
          </a:xfrm>
        </p:spPr>
        <p:txBody>
          <a:bodyPr>
            <a:noAutofit/>
          </a:bodyPr>
          <a:lstStyle/>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 wicketkeeper is a player in a cricket team who stands behind the wicket to stop balls that the batsman misses or to catch balls that the batsman hits.</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 T20 cricket, the role of the wicketkeeper is somewhat different from that in longer forms of the game.</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 T20 cricket, the main goal is to score runs quickly, so the wicketkeeper is often expected to contribute to the team’s run total with aggressive batting.</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They may also be called upon to bowl a few overs of spin or medium pace.</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Also, the important role of the wicketkeeper is to catch the balls that the batsman hits, stop the balls that the batsman misses, and stump out the batsman.</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 T20 cricket, where every run and wicket is crucial, a good wicketkeeper can make a big difference to the team’s chances of winning.</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Overall, the wicketkeeper is an important member of a T20 team and can have a significant impact on the outcome of a match.</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325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D6FC-84CF-4B32-8B86-977DF90A7523}"/>
              </a:ext>
            </a:extLst>
          </p:cNvPr>
          <p:cNvSpPr>
            <a:spLocks noGrp="1"/>
          </p:cNvSpPr>
          <p:nvPr>
            <p:ph type="title"/>
          </p:nvPr>
        </p:nvSpPr>
        <p:spPr>
          <a:xfrm>
            <a:off x="348343" y="166913"/>
            <a:ext cx="7958666" cy="406400"/>
          </a:xfrm>
        </p:spPr>
        <p:txBody>
          <a:bodyPr>
            <a:noAutofit/>
          </a:bodyPr>
          <a:lstStyle/>
          <a:p>
            <a:r>
              <a:rPr lang="en-IN" sz="2400" u="sng" dirty="0">
                <a:solidFill>
                  <a:schemeClr val="tx1"/>
                </a:solidFill>
                <a:latin typeface="Times New Roman" panose="02020603050405020304" pitchFamily="18" charset="0"/>
                <a:cs typeface="Times New Roman" panose="02020603050405020304" pitchFamily="18" charset="0"/>
              </a:rPr>
              <a:t>Criteria for getting Two best Wicketkeepers from the given list</a:t>
            </a:r>
          </a:p>
        </p:txBody>
      </p:sp>
      <p:sp>
        <p:nvSpPr>
          <p:cNvPr id="3" name="Content Placeholder 2">
            <a:extLst>
              <a:ext uri="{FF2B5EF4-FFF2-40B4-BE49-F238E27FC236}">
                <a16:creationId xmlns:a16="http://schemas.microsoft.com/office/drawing/2014/main" id="{F265C1A5-C423-44E7-8AEA-8120468B8C31}"/>
              </a:ext>
            </a:extLst>
          </p:cNvPr>
          <p:cNvSpPr>
            <a:spLocks noGrp="1"/>
          </p:cNvSpPr>
          <p:nvPr>
            <p:ph idx="1"/>
          </p:nvPr>
        </p:nvSpPr>
        <p:spPr>
          <a:xfrm>
            <a:off x="348344" y="696687"/>
            <a:ext cx="8940800" cy="5994400"/>
          </a:xfrm>
        </p:spPr>
        <p:txBody>
          <a:bodyPr>
            <a:noAutofit/>
          </a:bodyPr>
          <a:lstStyle/>
          <a:p>
            <a:pPr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We need some wicketkeepers with a strong performance to complete and stabilize the team. So, I have defined the criteria to choose the best wicketkeepers from the given list of wicketkeepers.</a:t>
            </a:r>
          </a:p>
          <a:p>
            <a:pPr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I assume that the given list contains the following data they are </a:t>
            </a:r>
            <a:r>
              <a:rPr lang="en-IN" sz="2000" dirty="0" err="1">
                <a:solidFill>
                  <a:schemeClr val="tx1"/>
                </a:solidFill>
                <a:latin typeface="Times New Roman" panose="02020603050405020304" pitchFamily="18" charset="0"/>
                <a:cs typeface="Times New Roman" panose="02020603050405020304" pitchFamily="18" charset="0"/>
              </a:rPr>
              <a:t>Total_runs</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Balls_faced</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Batting_Strike_rate</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Batting_Average</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Bowling_Strike_rate</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Bowling_Economy</a:t>
            </a:r>
            <a:r>
              <a:rPr lang="en-IN" sz="2000" dirty="0">
                <a:solidFill>
                  <a:schemeClr val="tx1"/>
                </a:solidFill>
                <a:latin typeface="Times New Roman" panose="02020603050405020304" pitchFamily="18" charset="0"/>
                <a:cs typeface="Times New Roman" panose="02020603050405020304" pitchFamily="18" charset="0"/>
              </a:rPr>
              <a:t>, Dismissals as </a:t>
            </a:r>
            <a:r>
              <a:rPr lang="en-IN" sz="2000" dirty="0" err="1">
                <a:solidFill>
                  <a:schemeClr val="tx1"/>
                </a:solidFill>
                <a:latin typeface="Times New Roman" panose="02020603050405020304" pitchFamily="18" charset="0"/>
                <a:cs typeface="Times New Roman" panose="02020603050405020304" pitchFamily="18" charset="0"/>
              </a:rPr>
              <a:t>WicketKeepers</a:t>
            </a:r>
            <a:r>
              <a:rPr lang="en-IN" sz="2000" dirty="0">
                <a:solidFill>
                  <a:schemeClr val="tx1"/>
                </a:solidFill>
                <a:latin typeface="Times New Roman" panose="02020603050405020304" pitchFamily="18" charset="0"/>
                <a:cs typeface="Times New Roman" panose="02020603050405020304" pitchFamily="18" charset="0"/>
              </a:rPr>
              <a:t> Table.</a:t>
            </a:r>
          </a:p>
          <a:p>
            <a:pPr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Using this data, we have to choose the two best wicketkeepers from the given </a:t>
            </a:r>
            <a:r>
              <a:rPr lang="en-IN" sz="2000" dirty="0" err="1">
                <a:solidFill>
                  <a:schemeClr val="tx1"/>
                </a:solidFill>
                <a:latin typeface="Times New Roman" panose="02020603050405020304" pitchFamily="18" charset="0"/>
                <a:cs typeface="Times New Roman" panose="02020603050405020304" pitchFamily="18" charset="0"/>
              </a:rPr>
              <a:t>WicketKeepers</a:t>
            </a:r>
            <a:r>
              <a:rPr lang="en-IN" sz="2000" dirty="0">
                <a:solidFill>
                  <a:schemeClr val="tx1"/>
                </a:solidFill>
                <a:latin typeface="Times New Roman" panose="02020603050405020304" pitchFamily="18" charset="0"/>
                <a:cs typeface="Times New Roman" panose="02020603050405020304" pitchFamily="18" charset="0"/>
              </a:rPr>
              <a:t> Table.</a:t>
            </a:r>
          </a:p>
          <a:p>
            <a:pPr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To get the best wicketkeepers from the list, I have applied some conditions that the </a:t>
            </a:r>
            <a:r>
              <a:rPr lang="en-IN" sz="2000" dirty="0" err="1">
                <a:solidFill>
                  <a:schemeClr val="tx1"/>
                </a:solidFill>
                <a:latin typeface="Times New Roman" panose="02020603050405020304" pitchFamily="18" charset="0"/>
                <a:cs typeface="Times New Roman" panose="02020603050405020304" pitchFamily="18" charset="0"/>
              </a:rPr>
              <a:t>Balls_faced</a:t>
            </a:r>
            <a:r>
              <a:rPr lang="en-IN" sz="2000" dirty="0">
                <a:solidFill>
                  <a:schemeClr val="tx1"/>
                </a:solidFill>
                <a:latin typeface="Times New Roman" panose="02020603050405020304" pitchFamily="18" charset="0"/>
                <a:cs typeface="Times New Roman" panose="02020603050405020304" pitchFamily="18" charset="0"/>
              </a:rPr>
              <a:t> must be greater than or equal to 500, </a:t>
            </a:r>
            <a:r>
              <a:rPr lang="en-IN" sz="2000" dirty="0" err="1">
                <a:solidFill>
                  <a:schemeClr val="tx1"/>
                </a:solidFill>
                <a:latin typeface="Times New Roman" panose="02020603050405020304" pitchFamily="18" charset="0"/>
                <a:cs typeface="Times New Roman" panose="02020603050405020304" pitchFamily="18" charset="0"/>
              </a:rPr>
              <a:t>Batting_Strike_rate</a:t>
            </a:r>
            <a:r>
              <a:rPr lang="en-IN" sz="2000" dirty="0">
                <a:solidFill>
                  <a:schemeClr val="tx1"/>
                </a:solidFill>
                <a:latin typeface="Times New Roman" panose="02020603050405020304" pitchFamily="18" charset="0"/>
                <a:cs typeface="Times New Roman" panose="02020603050405020304" pitchFamily="18" charset="0"/>
              </a:rPr>
              <a:t> must be greater than or equal to 140, </a:t>
            </a:r>
            <a:r>
              <a:rPr lang="en-IN" sz="2000" dirty="0" err="1">
                <a:solidFill>
                  <a:schemeClr val="tx1"/>
                </a:solidFill>
                <a:latin typeface="Times New Roman" panose="02020603050405020304" pitchFamily="18" charset="0"/>
                <a:cs typeface="Times New Roman" panose="02020603050405020304" pitchFamily="18" charset="0"/>
              </a:rPr>
              <a:t>Batting_Average</a:t>
            </a:r>
            <a:r>
              <a:rPr lang="en-IN" sz="2000" dirty="0">
                <a:solidFill>
                  <a:schemeClr val="tx1"/>
                </a:solidFill>
                <a:latin typeface="Times New Roman" panose="02020603050405020304" pitchFamily="18" charset="0"/>
                <a:cs typeface="Times New Roman" panose="02020603050405020304" pitchFamily="18" charset="0"/>
              </a:rPr>
              <a:t> must be greater than or equal to 30, </a:t>
            </a:r>
            <a:r>
              <a:rPr lang="en-IN" sz="2000" dirty="0" err="1">
                <a:solidFill>
                  <a:schemeClr val="tx1"/>
                </a:solidFill>
                <a:latin typeface="Times New Roman" panose="02020603050405020304" pitchFamily="18" charset="0"/>
                <a:cs typeface="Times New Roman" panose="02020603050405020304" pitchFamily="18" charset="0"/>
              </a:rPr>
              <a:t>Bowling_Strike_rate</a:t>
            </a:r>
            <a:r>
              <a:rPr lang="en-IN" sz="2000" dirty="0">
                <a:solidFill>
                  <a:schemeClr val="tx1"/>
                </a:solidFill>
                <a:latin typeface="Times New Roman" panose="02020603050405020304" pitchFamily="18" charset="0"/>
                <a:cs typeface="Times New Roman" panose="02020603050405020304" pitchFamily="18" charset="0"/>
              </a:rPr>
              <a:t> must be less than or equals to 30, </a:t>
            </a:r>
            <a:r>
              <a:rPr lang="en-IN" sz="2000" dirty="0" err="1">
                <a:solidFill>
                  <a:schemeClr val="tx1"/>
                </a:solidFill>
                <a:latin typeface="Times New Roman" panose="02020603050405020304" pitchFamily="18" charset="0"/>
                <a:cs typeface="Times New Roman" panose="02020603050405020304" pitchFamily="18" charset="0"/>
              </a:rPr>
              <a:t>Bowling_Economy</a:t>
            </a:r>
            <a:r>
              <a:rPr lang="en-IN" sz="2000" dirty="0">
                <a:solidFill>
                  <a:schemeClr val="tx1"/>
                </a:solidFill>
                <a:latin typeface="Times New Roman" panose="02020603050405020304" pitchFamily="18" charset="0"/>
                <a:cs typeface="Times New Roman" panose="02020603050405020304" pitchFamily="18" charset="0"/>
              </a:rPr>
              <a:t> must be less than or equals to 10.</a:t>
            </a:r>
          </a:p>
          <a:p>
            <a:pPr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Next, I have ordered them in descending order of </a:t>
            </a:r>
            <a:r>
              <a:rPr lang="en-IN" sz="2000" dirty="0" err="1">
                <a:solidFill>
                  <a:schemeClr val="tx1"/>
                </a:solidFill>
                <a:latin typeface="Times New Roman" panose="02020603050405020304" pitchFamily="18" charset="0"/>
                <a:cs typeface="Times New Roman" panose="02020603050405020304" pitchFamily="18" charset="0"/>
              </a:rPr>
              <a:t>Batting_Strike_rate</a:t>
            </a:r>
            <a:r>
              <a:rPr lang="en-IN" sz="2000" dirty="0">
                <a:solidFill>
                  <a:schemeClr val="tx1"/>
                </a:solidFill>
                <a:latin typeface="Times New Roman" panose="02020603050405020304" pitchFamily="18" charset="0"/>
                <a:cs typeface="Times New Roman" panose="02020603050405020304" pitchFamily="18" charset="0"/>
              </a:rPr>
              <a:t>, Dismissals and ascending order of </a:t>
            </a:r>
            <a:r>
              <a:rPr lang="en-IN" sz="2000" dirty="0" err="1">
                <a:solidFill>
                  <a:schemeClr val="tx1"/>
                </a:solidFill>
                <a:latin typeface="Times New Roman" panose="02020603050405020304" pitchFamily="18" charset="0"/>
                <a:cs typeface="Times New Roman" panose="02020603050405020304" pitchFamily="18" charset="0"/>
              </a:rPr>
              <a:t>Bowling_Strike_rate</a:t>
            </a:r>
            <a:r>
              <a:rPr lang="en-IN" sz="2000"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And finally the output will be restricted to 2 players with limit 2 and then we get the Two best Wicketkeepers from the given list.</a:t>
            </a:r>
          </a:p>
        </p:txBody>
      </p:sp>
    </p:spTree>
    <p:extLst>
      <p:ext uri="{BB962C8B-B14F-4D97-AF65-F5344CB8AC3E}">
        <p14:creationId xmlns:p14="http://schemas.microsoft.com/office/powerpoint/2010/main" val="1991775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A1E98-E502-4C0B-B67A-77A95663BB8B}"/>
              </a:ext>
            </a:extLst>
          </p:cNvPr>
          <p:cNvSpPr>
            <a:spLocks noGrp="1"/>
          </p:cNvSpPr>
          <p:nvPr>
            <p:ph idx="1"/>
          </p:nvPr>
        </p:nvSpPr>
        <p:spPr>
          <a:xfrm>
            <a:off x="290285" y="232229"/>
            <a:ext cx="9506858" cy="6008914"/>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Select Wicketkeeper, </a:t>
            </a:r>
          </a:p>
          <a:p>
            <a:pPr marL="0" indent="0">
              <a:buNone/>
            </a:pPr>
            <a:r>
              <a:rPr lang="en-IN" sz="2000" dirty="0" err="1">
                <a:solidFill>
                  <a:schemeClr val="tx1"/>
                </a:solidFill>
                <a:latin typeface="Times New Roman" panose="02020603050405020304" pitchFamily="18" charset="0"/>
                <a:cs typeface="Times New Roman" panose="02020603050405020304" pitchFamily="18" charset="0"/>
              </a:rPr>
              <a:t>Total_runs</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Balls_faced</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Batting_Strike_rate</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Batting_Average</a:t>
            </a:r>
            <a:r>
              <a:rPr lang="en-IN" sz="2000" dirty="0">
                <a:solidFill>
                  <a:schemeClr val="tx1"/>
                </a:solidFill>
                <a:latin typeface="Times New Roman" panose="02020603050405020304" pitchFamily="18" charset="0"/>
                <a:cs typeface="Times New Roman" panose="02020603050405020304" pitchFamily="18" charset="0"/>
              </a:rPr>
              <a:t>, </a:t>
            </a:r>
          </a:p>
          <a:p>
            <a:pPr marL="0" indent="0">
              <a:buNone/>
            </a:pPr>
            <a:r>
              <a:rPr lang="en-IN" sz="2000" dirty="0" err="1">
                <a:solidFill>
                  <a:schemeClr val="tx1"/>
                </a:solidFill>
                <a:latin typeface="Times New Roman" panose="02020603050405020304" pitchFamily="18" charset="0"/>
                <a:cs typeface="Times New Roman" panose="02020603050405020304" pitchFamily="18" charset="0"/>
              </a:rPr>
              <a:t>Bowling_Strike_rate</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Bowling_Economy</a:t>
            </a:r>
            <a:r>
              <a:rPr lang="en-IN" sz="2000" dirty="0">
                <a:solidFill>
                  <a:schemeClr val="tx1"/>
                </a:solidFill>
                <a:latin typeface="Times New Roman" panose="02020603050405020304" pitchFamily="18" charset="0"/>
                <a:cs typeface="Times New Roman" panose="02020603050405020304" pitchFamily="18" charset="0"/>
              </a:rPr>
              <a:t>, Dismissals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from  </a:t>
            </a:r>
            <a:r>
              <a:rPr lang="en-IN" sz="2000" dirty="0" err="1">
                <a:solidFill>
                  <a:schemeClr val="tx1"/>
                </a:solidFill>
                <a:latin typeface="Times New Roman" panose="02020603050405020304" pitchFamily="18" charset="0"/>
                <a:cs typeface="Times New Roman" panose="02020603050405020304" pitchFamily="18" charset="0"/>
              </a:rPr>
              <a:t>WicketKeepers</a:t>
            </a:r>
            <a:r>
              <a:rPr lang="en-IN" sz="2000" dirty="0">
                <a:solidFill>
                  <a:schemeClr val="tx1"/>
                </a:solidFill>
                <a:latin typeface="Times New Roman" panose="02020603050405020304" pitchFamily="18" charset="0"/>
                <a:cs typeface="Times New Roman" panose="02020603050405020304" pitchFamily="18" charset="0"/>
              </a:rPr>
              <a:t> where </a:t>
            </a:r>
            <a:r>
              <a:rPr lang="en-IN" sz="2000" dirty="0" err="1">
                <a:solidFill>
                  <a:schemeClr val="tx1"/>
                </a:solidFill>
                <a:latin typeface="Times New Roman" panose="02020603050405020304" pitchFamily="18" charset="0"/>
                <a:cs typeface="Times New Roman" panose="02020603050405020304" pitchFamily="18" charset="0"/>
              </a:rPr>
              <a:t>Balls_faced</a:t>
            </a:r>
            <a:r>
              <a:rPr lang="en-IN" sz="2000" dirty="0">
                <a:solidFill>
                  <a:schemeClr val="tx1"/>
                </a:solidFill>
                <a:latin typeface="Times New Roman" panose="02020603050405020304" pitchFamily="18" charset="0"/>
                <a:cs typeface="Times New Roman" panose="02020603050405020304" pitchFamily="18" charset="0"/>
              </a:rPr>
              <a:t> &gt;= 500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and </a:t>
            </a:r>
            <a:r>
              <a:rPr lang="en-IN" sz="2000" dirty="0" err="1">
                <a:solidFill>
                  <a:schemeClr val="tx1"/>
                </a:solidFill>
                <a:latin typeface="Times New Roman" panose="02020603050405020304" pitchFamily="18" charset="0"/>
                <a:cs typeface="Times New Roman" panose="02020603050405020304" pitchFamily="18" charset="0"/>
              </a:rPr>
              <a:t>Batting_Strike_rate</a:t>
            </a:r>
            <a:r>
              <a:rPr lang="en-IN" sz="2000" dirty="0">
                <a:solidFill>
                  <a:schemeClr val="tx1"/>
                </a:solidFill>
                <a:latin typeface="Times New Roman" panose="02020603050405020304" pitchFamily="18" charset="0"/>
                <a:cs typeface="Times New Roman" panose="02020603050405020304" pitchFamily="18" charset="0"/>
              </a:rPr>
              <a:t> &gt;= 140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and </a:t>
            </a:r>
            <a:r>
              <a:rPr lang="en-IN" sz="2000" dirty="0" err="1">
                <a:solidFill>
                  <a:schemeClr val="tx1"/>
                </a:solidFill>
                <a:latin typeface="Times New Roman" panose="02020603050405020304" pitchFamily="18" charset="0"/>
                <a:cs typeface="Times New Roman" panose="02020603050405020304" pitchFamily="18" charset="0"/>
              </a:rPr>
              <a:t>Batting_Average</a:t>
            </a:r>
            <a:r>
              <a:rPr lang="en-IN" sz="2000" dirty="0">
                <a:solidFill>
                  <a:schemeClr val="tx1"/>
                </a:solidFill>
                <a:latin typeface="Times New Roman" panose="02020603050405020304" pitchFamily="18" charset="0"/>
                <a:cs typeface="Times New Roman" panose="02020603050405020304" pitchFamily="18" charset="0"/>
              </a:rPr>
              <a:t> &gt;= 30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and </a:t>
            </a:r>
            <a:r>
              <a:rPr lang="en-IN" sz="2000" dirty="0" err="1">
                <a:solidFill>
                  <a:schemeClr val="tx1"/>
                </a:solidFill>
                <a:latin typeface="Times New Roman" panose="02020603050405020304" pitchFamily="18" charset="0"/>
                <a:cs typeface="Times New Roman" panose="02020603050405020304" pitchFamily="18" charset="0"/>
              </a:rPr>
              <a:t>Bowling_Strike_rate</a:t>
            </a:r>
            <a:r>
              <a:rPr lang="en-IN" sz="2000" dirty="0">
                <a:solidFill>
                  <a:schemeClr val="tx1"/>
                </a:solidFill>
                <a:latin typeface="Times New Roman" panose="02020603050405020304" pitchFamily="18" charset="0"/>
                <a:cs typeface="Times New Roman" panose="02020603050405020304" pitchFamily="18" charset="0"/>
              </a:rPr>
              <a:t> &lt;= 30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and </a:t>
            </a:r>
            <a:r>
              <a:rPr lang="en-IN" sz="2000" dirty="0" err="1">
                <a:solidFill>
                  <a:schemeClr val="tx1"/>
                </a:solidFill>
                <a:latin typeface="Times New Roman" panose="02020603050405020304" pitchFamily="18" charset="0"/>
                <a:cs typeface="Times New Roman" panose="02020603050405020304" pitchFamily="18" charset="0"/>
              </a:rPr>
              <a:t>Bowling_Economy</a:t>
            </a:r>
            <a:r>
              <a:rPr lang="en-IN" sz="2000" dirty="0">
                <a:solidFill>
                  <a:schemeClr val="tx1"/>
                </a:solidFill>
                <a:latin typeface="Times New Roman" panose="02020603050405020304" pitchFamily="18" charset="0"/>
                <a:cs typeface="Times New Roman" panose="02020603050405020304" pitchFamily="18" charset="0"/>
              </a:rPr>
              <a:t> &lt;= 10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order by </a:t>
            </a:r>
            <a:r>
              <a:rPr lang="en-IN" sz="2000" dirty="0" err="1">
                <a:solidFill>
                  <a:schemeClr val="tx1"/>
                </a:solidFill>
                <a:latin typeface="Times New Roman" panose="02020603050405020304" pitchFamily="18" charset="0"/>
                <a:cs typeface="Times New Roman" panose="02020603050405020304" pitchFamily="18" charset="0"/>
              </a:rPr>
              <a:t>Batting_Strike_rate</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desc</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Bowling_Strike_rate</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asc</a:t>
            </a:r>
            <a:r>
              <a:rPr lang="en-IN" sz="2000" dirty="0">
                <a:solidFill>
                  <a:schemeClr val="tx1"/>
                </a:solidFill>
                <a:latin typeface="Times New Roman" panose="02020603050405020304" pitchFamily="18" charset="0"/>
                <a:cs typeface="Times New Roman" panose="02020603050405020304" pitchFamily="18" charset="0"/>
              </a:rPr>
              <a:t>, Dismissals </a:t>
            </a:r>
            <a:r>
              <a:rPr lang="en-IN" sz="2000" dirty="0" err="1">
                <a:solidFill>
                  <a:schemeClr val="tx1"/>
                </a:solidFill>
                <a:latin typeface="Times New Roman" panose="02020603050405020304" pitchFamily="18" charset="0"/>
                <a:cs typeface="Times New Roman" panose="02020603050405020304" pitchFamily="18" charset="0"/>
              </a:rPr>
              <a:t>desc</a:t>
            </a:r>
            <a:r>
              <a:rPr lang="en-IN" sz="2000" dirty="0">
                <a:solidFill>
                  <a:schemeClr val="tx1"/>
                </a:solidFill>
                <a:latin typeface="Times New Roman" panose="02020603050405020304" pitchFamily="18" charset="0"/>
                <a:cs typeface="Times New Roman" panose="02020603050405020304" pitchFamily="18" charset="0"/>
              </a:rPr>
              <a:t> limit 2;</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As a final result, we get the Two best wicketkeepers from the above query with the given list of wicketkeepers.</a:t>
            </a:r>
          </a:p>
        </p:txBody>
      </p:sp>
    </p:spTree>
    <p:extLst>
      <p:ext uri="{BB962C8B-B14F-4D97-AF65-F5344CB8AC3E}">
        <p14:creationId xmlns:p14="http://schemas.microsoft.com/office/powerpoint/2010/main" val="829394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2F4D-9579-4B5A-B24F-CF87ECA90C8F}"/>
              </a:ext>
            </a:extLst>
          </p:cNvPr>
          <p:cNvSpPr>
            <a:spLocks noGrp="1"/>
          </p:cNvSpPr>
          <p:nvPr>
            <p:ph type="title"/>
          </p:nvPr>
        </p:nvSpPr>
        <p:spPr>
          <a:xfrm>
            <a:off x="677334" y="0"/>
            <a:ext cx="4446209" cy="653143"/>
          </a:xfrm>
        </p:spPr>
        <p:txBody>
          <a:bodyPr/>
          <a:lstStyle/>
          <a:p>
            <a:r>
              <a:rPr lang="en-IN" dirty="0"/>
              <a:t>Additional Questions</a:t>
            </a:r>
          </a:p>
        </p:txBody>
      </p:sp>
      <p:sp>
        <p:nvSpPr>
          <p:cNvPr id="3" name="Content Placeholder 2">
            <a:extLst>
              <a:ext uri="{FF2B5EF4-FFF2-40B4-BE49-F238E27FC236}">
                <a16:creationId xmlns:a16="http://schemas.microsoft.com/office/drawing/2014/main" id="{D17F991B-DBFD-43A1-8C23-A2E916B5FA37}"/>
              </a:ext>
            </a:extLst>
          </p:cNvPr>
          <p:cNvSpPr>
            <a:spLocks noGrp="1"/>
          </p:cNvSpPr>
          <p:nvPr>
            <p:ph idx="1"/>
          </p:nvPr>
        </p:nvSpPr>
        <p:spPr>
          <a:xfrm>
            <a:off x="677334" y="943428"/>
            <a:ext cx="8571597" cy="5254171"/>
          </a:xfrm>
        </p:spPr>
        <p:txBody>
          <a:bodyPr>
            <a:normAutofit/>
          </a:bodyPr>
          <a:lstStyle/>
          <a:p>
            <a:pPr marL="0" indent="0">
              <a:buNone/>
            </a:pPr>
            <a:r>
              <a:rPr lang="en-IN" sz="2400" dirty="0">
                <a:solidFill>
                  <a:schemeClr val="tx1"/>
                </a:solidFill>
                <a:latin typeface="Times New Roman" panose="02020603050405020304" pitchFamily="18" charset="0"/>
                <a:cs typeface="Times New Roman" panose="02020603050405020304" pitchFamily="18" charset="0"/>
              </a:rPr>
              <a:t>1.) </a:t>
            </a:r>
            <a:r>
              <a:rPr lang="en-IN" sz="2000" dirty="0">
                <a:solidFill>
                  <a:schemeClr val="tx1"/>
                </a:solidFill>
                <a:latin typeface="Times New Roman" panose="02020603050405020304" pitchFamily="18" charset="0"/>
                <a:cs typeface="Times New Roman" panose="02020603050405020304" pitchFamily="18" charset="0"/>
              </a:rPr>
              <a:t>Get the count of cities that have hosted an IPL match</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Description</a:t>
            </a:r>
            <a:r>
              <a:rPr lang="en-IN" sz="24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To get the count of cities, I have used the count function. To get the count of unique cities, I have used a distinct keyword in the count function.</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select count(distinct </a:t>
            </a:r>
            <a:r>
              <a:rPr lang="en-US" sz="2000" dirty="0" err="1">
                <a:solidFill>
                  <a:schemeClr val="tx1"/>
                </a:solidFill>
                <a:latin typeface="Times New Roman" panose="02020603050405020304" pitchFamily="18" charset="0"/>
                <a:cs typeface="Times New Roman" panose="02020603050405020304" pitchFamily="18" charset="0"/>
              </a:rPr>
              <a:t>match_city</a:t>
            </a:r>
            <a:r>
              <a:rPr lang="en-US" sz="2000" dirty="0">
                <a:solidFill>
                  <a:schemeClr val="tx1"/>
                </a:solidFill>
                <a:latin typeface="Times New Roman" panose="02020603050405020304" pitchFamily="18" charset="0"/>
                <a:cs typeface="Times New Roman" panose="02020603050405020304" pitchFamily="18" charset="0"/>
              </a:rPr>
              <a:t>) from Matches;</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p>
        </p:txBody>
      </p:sp>
      <p:pic>
        <p:nvPicPr>
          <p:cNvPr id="5" name="Picture 4">
            <a:extLst>
              <a:ext uri="{FF2B5EF4-FFF2-40B4-BE49-F238E27FC236}">
                <a16:creationId xmlns:a16="http://schemas.microsoft.com/office/drawing/2014/main" id="{47A12C00-8D2D-40C9-8A0D-1FA78C88B95B}"/>
              </a:ext>
            </a:extLst>
          </p:cNvPr>
          <p:cNvPicPr>
            <a:picLocks noChangeAspect="1"/>
          </p:cNvPicPr>
          <p:nvPr/>
        </p:nvPicPr>
        <p:blipFill>
          <a:blip r:embed="rId2"/>
          <a:stretch>
            <a:fillRect/>
          </a:stretch>
        </p:blipFill>
        <p:spPr>
          <a:xfrm>
            <a:off x="1274906" y="4559070"/>
            <a:ext cx="3848637" cy="1638529"/>
          </a:xfrm>
          <a:prstGeom prst="rect">
            <a:avLst/>
          </a:prstGeom>
        </p:spPr>
      </p:pic>
    </p:spTree>
    <p:extLst>
      <p:ext uri="{BB962C8B-B14F-4D97-AF65-F5344CB8AC3E}">
        <p14:creationId xmlns:p14="http://schemas.microsoft.com/office/powerpoint/2010/main" val="1963082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F040D5-9FD0-4B9A-9A78-24A3CE22E31B}"/>
              </a:ext>
            </a:extLst>
          </p:cNvPr>
          <p:cNvSpPr>
            <a:spLocks noGrp="1"/>
          </p:cNvSpPr>
          <p:nvPr>
            <p:ph type="title"/>
          </p:nvPr>
        </p:nvSpPr>
        <p:spPr>
          <a:xfrm>
            <a:off x="416606" y="493486"/>
            <a:ext cx="2138437" cy="696686"/>
          </a:xfrm>
        </p:spPr>
        <p:txBody>
          <a:bodyPr>
            <a:normAutofit/>
          </a:bodyPr>
          <a:lstStyle/>
          <a:p>
            <a:r>
              <a:rPr lang="en-IN" sz="2400" u="sng" dirty="0">
                <a:solidFill>
                  <a:schemeClr val="tx1"/>
                </a:solidFill>
                <a:latin typeface="Times New Roman" panose="02020603050405020304" pitchFamily="18" charset="0"/>
                <a:cs typeface="Times New Roman" panose="02020603050405020304" pitchFamily="18" charset="0"/>
              </a:rPr>
              <a:t>Visualization</a:t>
            </a:r>
            <a:r>
              <a:rPr lang="en-IN" sz="2400" dirty="0">
                <a:solidFill>
                  <a:schemeClr val="tx1"/>
                </a:solidFill>
                <a:latin typeface="Times New Roman" panose="02020603050405020304" pitchFamily="18" charset="0"/>
                <a:cs typeface="Times New Roman" panose="02020603050405020304" pitchFamily="18" charset="0"/>
              </a:rPr>
              <a:t>:-</a:t>
            </a:r>
          </a:p>
        </p:txBody>
      </p:sp>
      <p:graphicFrame>
        <p:nvGraphicFramePr>
          <p:cNvPr id="13" name="Content Placeholder 12">
            <a:extLst>
              <a:ext uri="{FF2B5EF4-FFF2-40B4-BE49-F238E27FC236}">
                <a16:creationId xmlns:a16="http://schemas.microsoft.com/office/drawing/2014/main" id="{E976E419-E596-4673-9E38-4934B58AE4B7}"/>
              </a:ext>
            </a:extLst>
          </p:cNvPr>
          <p:cNvGraphicFramePr>
            <a:graphicFrameLocks noGrp="1"/>
          </p:cNvGraphicFramePr>
          <p:nvPr>
            <p:ph idx="1"/>
            <p:extLst>
              <p:ext uri="{D42A27DB-BD31-4B8C-83A1-F6EECF244321}">
                <p14:modId xmlns:p14="http://schemas.microsoft.com/office/powerpoint/2010/main" val="1438146073"/>
              </p:ext>
            </p:extLst>
          </p:nvPr>
        </p:nvGraphicFramePr>
        <p:xfrm>
          <a:off x="416606" y="1488281"/>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8719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362857" y="377371"/>
            <a:ext cx="8911769" cy="5878285"/>
          </a:xfrm>
        </p:spPr>
        <p:txBody>
          <a:bodyPr>
            <a:normAutofit fontScale="92500" lnSpcReduction="10000"/>
          </a:bodyPr>
          <a:lstStyle/>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2.) </a:t>
            </a:r>
            <a:r>
              <a:rPr lang="en-US" sz="2400" dirty="0">
                <a:solidFill>
                  <a:schemeClr val="tx1"/>
                </a:solidFill>
                <a:latin typeface="Times New Roman" panose="02020603050405020304" pitchFamily="18" charset="0"/>
                <a:cs typeface="Times New Roman" panose="02020603050405020304" pitchFamily="18" charset="0"/>
              </a:rPr>
              <a:t>Create table deliveries_v02 with all the columns of the table ‘deliveries’ and an additional column </a:t>
            </a:r>
            <a:r>
              <a:rPr lang="en-US" sz="2400" dirty="0" err="1">
                <a:solidFill>
                  <a:schemeClr val="tx1"/>
                </a:solidFill>
                <a:latin typeface="Times New Roman" panose="02020603050405020304" pitchFamily="18" charset="0"/>
                <a:cs typeface="Times New Roman" panose="02020603050405020304" pitchFamily="18" charset="0"/>
              </a:rPr>
              <a:t>ball_result</a:t>
            </a:r>
            <a:r>
              <a:rPr lang="en-US" sz="2400" dirty="0">
                <a:solidFill>
                  <a:schemeClr val="tx1"/>
                </a:solidFill>
                <a:latin typeface="Times New Roman" panose="02020603050405020304" pitchFamily="18" charset="0"/>
                <a:cs typeface="Times New Roman" panose="02020603050405020304" pitchFamily="18" charset="0"/>
              </a:rPr>
              <a:t> containing values boundary, dot or other depending on the </a:t>
            </a:r>
            <a:r>
              <a:rPr lang="en-US" sz="2400" dirty="0" err="1">
                <a:solidFill>
                  <a:schemeClr val="tx1"/>
                </a:solidFill>
                <a:latin typeface="Times New Roman" panose="02020603050405020304" pitchFamily="18" charset="0"/>
                <a:cs typeface="Times New Roman" panose="02020603050405020304" pitchFamily="18" charset="0"/>
              </a:rPr>
              <a:t>total_run</a:t>
            </a:r>
            <a:r>
              <a:rPr lang="en-US" sz="2400" dirty="0">
                <a:solidFill>
                  <a:schemeClr val="tx1"/>
                </a:solidFill>
                <a:latin typeface="Times New Roman" panose="02020603050405020304" pitchFamily="18" charset="0"/>
                <a:cs typeface="Times New Roman" panose="02020603050405020304" pitchFamily="18" charset="0"/>
              </a:rPr>
              <a:t> (boundary for &gt;= 4, dot for 0 and other for any other number) (Hint 1: CASE WHEN statement is used to get condition based results) (Hint 2: To convert the output data of the select statement into a table, you can use a subquery. Create table </a:t>
            </a:r>
            <a:r>
              <a:rPr lang="en-US" sz="2400" dirty="0" err="1">
                <a:solidFill>
                  <a:schemeClr val="tx1"/>
                </a:solidFill>
                <a:latin typeface="Times New Roman" panose="02020603050405020304" pitchFamily="18" charset="0"/>
                <a:cs typeface="Times New Roman" panose="02020603050405020304" pitchFamily="18" charset="0"/>
              </a:rPr>
              <a:t>table_name</a:t>
            </a:r>
            <a:r>
              <a:rPr lang="en-US" sz="2400" dirty="0">
                <a:solidFill>
                  <a:schemeClr val="tx1"/>
                </a:solidFill>
                <a:latin typeface="Times New Roman" panose="02020603050405020304" pitchFamily="18" charset="0"/>
                <a:cs typeface="Times New Roman" panose="02020603050405020304" pitchFamily="18" charset="0"/>
              </a:rPr>
              <a:t> as [entire select statement]. </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Description</a:t>
            </a:r>
            <a:r>
              <a:rPr lang="en-IN" sz="24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Here I have used the create statement to create a table deliveries_v02 from the deliveries table and then in the subquery, I have used a case when statement to create a new column </a:t>
            </a:r>
            <a:r>
              <a:rPr lang="en-US" sz="2200" dirty="0" err="1">
                <a:solidFill>
                  <a:schemeClr val="tx1"/>
                </a:solidFill>
                <a:latin typeface="Times New Roman" panose="02020603050405020304" pitchFamily="18" charset="0"/>
                <a:cs typeface="Times New Roman" panose="02020603050405020304" pitchFamily="18" charset="0"/>
              </a:rPr>
              <a:t>ball_result</a:t>
            </a:r>
            <a:r>
              <a:rPr lang="en-US" sz="2200" dirty="0">
                <a:solidFill>
                  <a:schemeClr val="tx1"/>
                </a:solidFill>
                <a:latin typeface="Times New Roman" panose="02020603050405020304" pitchFamily="18" charset="0"/>
                <a:cs typeface="Times New Roman" panose="02020603050405020304" pitchFamily="18" charset="0"/>
              </a:rPr>
              <a:t> with a given condition that is if </a:t>
            </a:r>
            <a:r>
              <a:rPr lang="en-US" sz="2200" dirty="0" err="1">
                <a:solidFill>
                  <a:schemeClr val="tx1"/>
                </a:solidFill>
                <a:latin typeface="Times New Roman" panose="02020603050405020304" pitchFamily="18" charset="0"/>
                <a:cs typeface="Times New Roman" panose="02020603050405020304" pitchFamily="18" charset="0"/>
              </a:rPr>
              <a:t>total_run</a:t>
            </a:r>
            <a:r>
              <a:rPr lang="en-US" sz="2200" dirty="0">
                <a:solidFill>
                  <a:schemeClr val="tx1"/>
                </a:solidFill>
                <a:latin typeface="Times New Roman" panose="02020603050405020304" pitchFamily="18" charset="0"/>
                <a:cs typeface="Times New Roman" panose="02020603050405020304" pitchFamily="18" charset="0"/>
              </a:rPr>
              <a:t> &gt;=4 then ‘boundary’, if </a:t>
            </a:r>
            <a:r>
              <a:rPr lang="en-US" sz="2200" dirty="0" err="1">
                <a:solidFill>
                  <a:schemeClr val="tx1"/>
                </a:solidFill>
                <a:latin typeface="Times New Roman" panose="02020603050405020304" pitchFamily="18" charset="0"/>
                <a:cs typeface="Times New Roman" panose="02020603050405020304" pitchFamily="18" charset="0"/>
              </a:rPr>
              <a:t>total_run</a:t>
            </a:r>
            <a:r>
              <a:rPr lang="en-US" sz="2200" dirty="0">
                <a:solidFill>
                  <a:schemeClr val="tx1"/>
                </a:solidFill>
                <a:latin typeface="Times New Roman" panose="02020603050405020304" pitchFamily="18" charset="0"/>
                <a:cs typeface="Times New Roman" panose="02020603050405020304" pitchFamily="18" charset="0"/>
              </a:rPr>
              <a:t> = 0 the ‘dot’, else ‘other’.</a:t>
            </a:r>
          </a:p>
          <a:p>
            <a:pPr marL="0" indent="0" algn="just">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0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create table deliveries_v02 as select *, </a:t>
            </a:r>
          </a:p>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case when </a:t>
            </a:r>
            <a:r>
              <a:rPr lang="en-US" sz="2200" dirty="0" err="1">
                <a:solidFill>
                  <a:schemeClr val="tx1"/>
                </a:solidFill>
                <a:latin typeface="Times New Roman" panose="02020603050405020304" pitchFamily="18" charset="0"/>
                <a:cs typeface="Times New Roman" panose="02020603050405020304" pitchFamily="18" charset="0"/>
              </a:rPr>
              <a:t>total_runs</a:t>
            </a:r>
            <a:r>
              <a:rPr lang="en-US" sz="2200" dirty="0">
                <a:solidFill>
                  <a:schemeClr val="tx1"/>
                </a:solidFill>
                <a:latin typeface="Times New Roman" panose="02020603050405020304" pitchFamily="18" charset="0"/>
                <a:cs typeface="Times New Roman" panose="02020603050405020304" pitchFamily="18" charset="0"/>
              </a:rPr>
              <a:t> &gt;= 4 then 'Boundary' when </a:t>
            </a:r>
            <a:r>
              <a:rPr lang="en-US" sz="2200" dirty="0" err="1">
                <a:solidFill>
                  <a:schemeClr val="tx1"/>
                </a:solidFill>
                <a:latin typeface="Times New Roman" panose="02020603050405020304" pitchFamily="18" charset="0"/>
                <a:cs typeface="Times New Roman" panose="02020603050405020304" pitchFamily="18" charset="0"/>
              </a:rPr>
              <a:t>total_runs</a:t>
            </a:r>
            <a:r>
              <a:rPr lang="en-US" sz="2200" dirty="0">
                <a:solidFill>
                  <a:schemeClr val="tx1"/>
                </a:solidFill>
                <a:latin typeface="Times New Roman" panose="02020603050405020304" pitchFamily="18" charset="0"/>
                <a:cs typeface="Times New Roman" panose="02020603050405020304" pitchFamily="18" charset="0"/>
              </a:rPr>
              <a:t> = 0 then 'Dot' else 'Other' end as </a:t>
            </a:r>
            <a:r>
              <a:rPr lang="en-US" sz="2200" dirty="0" err="1">
                <a:solidFill>
                  <a:schemeClr val="tx1"/>
                </a:solidFill>
                <a:latin typeface="Times New Roman" panose="02020603050405020304" pitchFamily="18" charset="0"/>
                <a:cs typeface="Times New Roman" panose="02020603050405020304" pitchFamily="18" charset="0"/>
              </a:rPr>
              <a:t>ball_result</a:t>
            </a:r>
            <a:r>
              <a:rPr lang="en-US" sz="22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from deliveries;</a:t>
            </a:r>
          </a:p>
        </p:txBody>
      </p:sp>
    </p:spTree>
    <p:extLst>
      <p:ext uri="{BB962C8B-B14F-4D97-AF65-F5344CB8AC3E}">
        <p14:creationId xmlns:p14="http://schemas.microsoft.com/office/powerpoint/2010/main" val="193921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CF423-B3E0-4F80-8FD3-9EAC27CBF7A5}"/>
              </a:ext>
            </a:extLst>
          </p:cNvPr>
          <p:cNvSpPr>
            <a:spLocks noGrp="1"/>
          </p:cNvSpPr>
          <p:nvPr>
            <p:ph idx="1"/>
          </p:nvPr>
        </p:nvSpPr>
        <p:spPr>
          <a:xfrm>
            <a:off x="270933" y="331789"/>
            <a:ext cx="9134323" cy="5916611"/>
          </a:xfrm>
        </p:spPr>
        <p:txBody>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Matches</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create table matches (</a:t>
            </a:r>
            <a:r>
              <a:rPr lang="en-IN" sz="2000" dirty="0" err="1">
                <a:solidFill>
                  <a:schemeClr val="tx1"/>
                </a:solidFill>
                <a:latin typeface="Times New Roman" panose="02020603050405020304" pitchFamily="18" charset="0"/>
                <a:cs typeface="Times New Roman" panose="02020603050405020304" pitchFamily="18" charset="0"/>
              </a:rPr>
              <a:t>match_id</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int,match_city</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varchar,match_date</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date,player_of_match</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varchar,venue</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varchar,neutral_venue</a:t>
            </a:r>
            <a:r>
              <a:rPr lang="en-IN" sz="2000" dirty="0">
                <a:solidFill>
                  <a:schemeClr val="tx1"/>
                </a:solidFill>
                <a:latin typeface="Times New Roman" panose="02020603050405020304" pitchFamily="18" charset="0"/>
                <a:cs typeface="Times New Roman" panose="02020603050405020304" pitchFamily="18" charset="0"/>
              </a:rPr>
              <a:t> int,team1 varchar,team2 </a:t>
            </a:r>
            <a:r>
              <a:rPr lang="en-IN" sz="2000" dirty="0" err="1">
                <a:solidFill>
                  <a:schemeClr val="tx1"/>
                </a:solidFill>
                <a:latin typeface="Times New Roman" panose="02020603050405020304" pitchFamily="18" charset="0"/>
                <a:cs typeface="Times New Roman" panose="02020603050405020304" pitchFamily="18" charset="0"/>
              </a:rPr>
              <a:t>varchar,toss_winner</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varchar,toss_decision</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varchar,winner</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varchar,result</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varchar,result_margin</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int,elimination</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varchar,method</a:t>
            </a:r>
            <a:r>
              <a:rPr lang="en-IN" sz="2000" dirty="0">
                <a:solidFill>
                  <a:schemeClr val="tx1"/>
                </a:solidFill>
                <a:latin typeface="Times New Roman" panose="02020603050405020304" pitchFamily="18" charset="0"/>
                <a:cs typeface="Times New Roman" panose="02020603050405020304" pitchFamily="18" charset="0"/>
              </a:rPr>
              <a:t> varchar,umpire1 varchar,umpire2 varchar);</a:t>
            </a:r>
            <a:endParaRPr lang="en-IN" sz="2400" u="sng"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800" u="sng"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76B528C-8A6E-4AF0-84EB-523242D4DBC5}"/>
              </a:ext>
            </a:extLst>
          </p:cNvPr>
          <p:cNvPicPr>
            <a:picLocks noChangeAspect="1"/>
          </p:cNvPicPr>
          <p:nvPr/>
        </p:nvPicPr>
        <p:blipFill>
          <a:blip r:embed="rId2"/>
          <a:stretch>
            <a:fillRect/>
          </a:stretch>
        </p:blipFill>
        <p:spPr>
          <a:xfrm>
            <a:off x="408661" y="3758878"/>
            <a:ext cx="4143242" cy="1654949"/>
          </a:xfrm>
          <a:prstGeom prst="rect">
            <a:avLst/>
          </a:prstGeom>
        </p:spPr>
      </p:pic>
    </p:spTree>
    <p:extLst>
      <p:ext uri="{BB962C8B-B14F-4D97-AF65-F5344CB8AC3E}">
        <p14:creationId xmlns:p14="http://schemas.microsoft.com/office/powerpoint/2010/main" val="2005887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C08A5-D8B7-4A75-96D8-5C4A46637F69}"/>
              </a:ext>
            </a:extLst>
          </p:cNvPr>
          <p:cNvSpPr>
            <a:spLocks noGrp="1"/>
          </p:cNvSpPr>
          <p:nvPr>
            <p:ph idx="1"/>
          </p:nvPr>
        </p:nvSpPr>
        <p:spPr>
          <a:xfrm>
            <a:off x="522514" y="261257"/>
            <a:ext cx="8751488" cy="5780105"/>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a:solidFill>
                  <a:schemeClr val="tx1"/>
                </a:solidFill>
                <a:latin typeface="Times New Roman" panose="02020603050405020304" pitchFamily="18" charset="0"/>
                <a:cs typeface="Times New Roman" panose="02020603050405020304" pitchFamily="18" charset="0"/>
              </a:rPr>
              <a:t>Select * from </a:t>
            </a:r>
            <a:r>
              <a:rPr lang="en-US" sz="2000" dirty="0">
                <a:solidFill>
                  <a:schemeClr val="tx1"/>
                </a:solidFill>
                <a:latin typeface="Times New Roman" panose="02020603050405020304" pitchFamily="18" charset="0"/>
                <a:cs typeface="Times New Roman" panose="02020603050405020304" pitchFamily="18" charset="0"/>
              </a:rPr>
              <a:t>deliveries_v02 </a:t>
            </a:r>
            <a:r>
              <a:rPr lang="en-IN" sz="2000" dirty="0">
                <a:solidFill>
                  <a:schemeClr val="tx1"/>
                </a:solidFill>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80E881EF-C09A-40F1-853B-8AEDD0BD6334}"/>
              </a:ext>
            </a:extLst>
          </p:cNvPr>
          <p:cNvPicPr>
            <a:picLocks noChangeAspect="1"/>
          </p:cNvPicPr>
          <p:nvPr/>
        </p:nvPicPr>
        <p:blipFill>
          <a:blip r:embed="rId2"/>
          <a:stretch>
            <a:fillRect/>
          </a:stretch>
        </p:blipFill>
        <p:spPr>
          <a:xfrm>
            <a:off x="677334" y="816638"/>
            <a:ext cx="3286584" cy="1609950"/>
          </a:xfrm>
          <a:prstGeom prst="rect">
            <a:avLst/>
          </a:prstGeom>
        </p:spPr>
      </p:pic>
      <p:pic>
        <p:nvPicPr>
          <p:cNvPr id="7" name="Picture 6">
            <a:extLst>
              <a:ext uri="{FF2B5EF4-FFF2-40B4-BE49-F238E27FC236}">
                <a16:creationId xmlns:a16="http://schemas.microsoft.com/office/drawing/2014/main" id="{FFB4C79E-DA9D-4C72-A6CB-12764A8C9CD5}"/>
              </a:ext>
            </a:extLst>
          </p:cNvPr>
          <p:cNvPicPr>
            <a:picLocks noChangeAspect="1"/>
          </p:cNvPicPr>
          <p:nvPr/>
        </p:nvPicPr>
        <p:blipFill>
          <a:blip r:embed="rId3"/>
          <a:stretch>
            <a:fillRect/>
          </a:stretch>
        </p:blipFill>
        <p:spPr>
          <a:xfrm>
            <a:off x="0" y="3312887"/>
            <a:ext cx="6963653" cy="3545113"/>
          </a:xfrm>
          <a:prstGeom prst="rect">
            <a:avLst/>
          </a:prstGeom>
        </p:spPr>
      </p:pic>
      <p:pic>
        <p:nvPicPr>
          <p:cNvPr id="9" name="Picture 8">
            <a:extLst>
              <a:ext uri="{FF2B5EF4-FFF2-40B4-BE49-F238E27FC236}">
                <a16:creationId xmlns:a16="http://schemas.microsoft.com/office/drawing/2014/main" id="{A374EAFA-D62B-4594-88FE-4E01D7F7FCB3}"/>
              </a:ext>
            </a:extLst>
          </p:cNvPr>
          <p:cNvPicPr>
            <a:picLocks noChangeAspect="1"/>
          </p:cNvPicPr>
          <p:nvPr/>
        </p:nvPicPr>
        <p:blipFill>
          <a:blip r:embed="rId4"/>
          <a:stretch>
            <a:fillRect/>
          </a:stretch>
        </p:blipFill>
        <p:spPr>
          <a:xfrm>
            <a:off x="6963653" y="3312887"/>
            <a:ext cx="5228347" cy="3501572"/>
          </a:xfrm>
          <a:prstGeom prst="rect">
            <a:avLst/>
          </a:prstGeom>
        </p:spPr>
      </p:pic>
    </p:spTree>
    <p:extLst>
      <p:ext uri="{BB962C8B-B14F-4D97-AF65-F5344CB8AC3E}">
        <p14:creationId xmlns:p14="http://schemas.microsoft.com/office/powerpoint/2010/main" val="478575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677334" y="145143"/>
            <a:ext cx="8089295" cy="856343"/>
          </a:xfrm>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3.) </a:t>
            </a:r>
            <a:r>
              <a:rPr lang="en-US" sz="2400" dirty="0">
                <a:solidFill>
                  <a:schemeClr val="tx1"/>
                </a:solidFill>
                <a:latin typeface="Times New Roman" panose="02020603050405020304" pitchFamily="18" charset="0"/>
                <a:cs typeface="Times New Roman" panose="02020603050405020304" pitchFamily="18" charset="0"/>
              </a:rPr>
              <a:t>Write a query to fetch the total number of boundaries and dot balls from the deliveries_v02 table.</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677334" y="1001487"/>
            <a:ext cx="8596668" cy="5039876"/>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Description</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To fetch the total number of boundaries and dots, I have used the count function with the specific condition that </a:t>
            </a:r>
            <a:r>
              <a:rPr lang="en-IN" sz="2000" dirty="0" err="1">
                <a:solidFill>
                  <a:schemeClr val="tx1"/>
                </a:solidFill>
                <a:latin typeface="Times New Roman" panose="02020603050405020304" pitchFamily="18" charset="0"/>
                <a:cs typeface="Times New Roman" panose="02020603050405020304" pitchFamily="18" charset="0"/>
              </a:rPr>
              <a:t>ball_result</a:t>
            </a:r>
            <a:r>
              <a:rPr lang="en-IN" sz="2000" dirty="0">
                <a:solidFill>
                  <a:schemeClr val="tx1"/>
                </a:solidFill>
                <a:latin typeface="Times New Roman" panose="02020603050405020304" pitchFamily="18" charset="0"/>
                <a:cs typeface="Times New Roman" panose="02020603050405020304" pitchFamily="18" charset="0"/>
              </a:rPr>
              <a:t> must boundary and dot.</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select </a:t>
            </a:r>
            <a:r>
              <a:rPr lang="en-US" sz="2000" dirty="0" err="1">
                <a:solidFill>
                  <a:schemeClr val="tx1"/>
                </a:solidFill>
                <a:latin typeface="Times New Roman" panose="02020603050405020304" pitchFamily="18" charset="0"/>
                <a:cs typeface="Times New Roman" panose="02020603050405020304" pitchFamily="18" charset="0"/>
              </a:rPr>
              <a:t>ball_result</a:t>
            </a:r>
            <a:r>
              <a:rPr lang="en-US" sz="2000" dirty="0">
                <a:solidFill>
                  <a:schemeClr val="tx1"/>
                </a:solidFill>
                <a:latin typeface="Times New Roman" panose="02020603050405020304" pitchFamily="18" charset="0"/>
                <a:cs typeface="Times New Roman" panose="02020603050405020304" pitchFamily="18" charset="0"/>
              </a:rPr>
              <a:t>, count(*) from deliveries_v02 where </a:t>
            </a:r>
            <a:r>
              <a:rPr lang="en-US" sz="2000" dirty="0" err="1">
                <a:solidFill>
                  <a:schemeClr val="tx1"/>
                </a:solidFill>
                <a:latin typeface="Times New Roman" panose="02020603050405020304" pitchFamily="18" charset="0"/>
                <a:cs typeface="Times New Roman" panose="02020603050405020304" pitchFamily="18" charset="0"/>
              </a:rPr>
              <a:t>ball_result</a:t>
            </a:r>
            <a:r>
              <a:rPr lang="en-US" sz="2000" dirty="0">
                <a:solidFill>
                  <a:schemeClr val="tx1"/>
                </a:solidFill>
                <a:latin typeface="Times New Roman" panose="02020603050405020304" pitchFamily="18" charset="0"/>
                <a:cs typeface="Times New Roman" panose="02020603050405020304" pitchFamily="18" charset="0"/>
              </a:rPr>
              <a:t> in ('</a:t>
            </a:r>
            <a:r>
              <a:rPr lang="en-US" sz="2000" dirty="0" err="1">
                <a:solidFill>
                  <a:schemeClr val="tx1"/>
                </a:solidFill>
                <a:latin typeface="Times New Roman" panose="02020603050405020304" pitchFamily="18" charset="0"/>
                <a:cs typeface="Times New Roman" panose="02020603050405020304" pitchFamily="18" charset="0"/>
              </a:rPr>
              <a:t>Boundary','Dot</a:t>
            </a:r>
            <a:r>
              <a:rPr lang="en-US" sz="2000" dirty="0">
                <a:solidFill>
                  <a:schemeClr val="tx1"/>
                </a:solidFill>
                <a:latin typeface="Times New Roman" panose="02020603050405020304" pitchFamily="18" charset="0"/>
                <a:cs typeface="Times New Roman" panose="02020603050405020304" pitchFamily="18" charset="0"/>
              </a:rPr>
              <a:t>') group by </a:t>
            </a:r>
            <a:r>
              <a:rPr lang="en-US" sz="2000" dirty="0" err="1">
                <a:solidFill>
                  <a:schemeClr val="tx1"/>
                </a:solidFill>
                <a:latin typeface="Times New Roman" panose="02020603050405020304" pitchFamily="18" charset="0"/>
                <a:cs typeface="Times New Roman" panose="02020603050405020304" pitchFamily="18" charset="0"/>
              </a:rPr>
              <a:t>ball_result</a:t>
            </a:r>
            <a:r>
              <a:rPr lang="en-US" sz="2000" dirty="0">
                <a:solidFill>
                  <a:schemeClr val="tx1"/>
                </a:solidFill>
                <a:latin typeface="Times New Roman" panose="02020603050405020304" pitchFamily="18" charset="0"/>
                <a:cs typeface="Times New Roman" panose="02020603050405020304"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59AC62-EBBB-454D-824C-6554F97C478F}"/>
              </a:ext>
            </a:extLst>
          </p:cNvPr>
          <p:cNvPicPr>
            <a:picLocks noChangeAspect="1"/>
          </p:cNvPicPr>
          <p:nvPr/>
        </p:nvPicPr>
        <p:blipFill>
          <a:blip r:embed="rId2"/>
          <a:stretch>
            <a:fillRect/>
          </a:stretch>
        </p:blipFill>
        <p:spPr>
          <a:xfrm>
            <a:off x="1927672" y="4019603"/>
            <a:ext cx="3343742" cy="2693254"/>
          </a:xfrm>
          <a:prstGeom prst="rect">
            <a:avLst/>
          </a:prstGeom>
        </p:spPr>
      </p:pic>
    </p:spTree>
    <p:extLst>
      <p:ext uri="{BB962C8B-B14F-4D97-AF65-F5344CB8AC3E}">
        <p14:creationId xmlns:p14="http://schemas.microsoft.com/office/powerpoint/2010/main" val="1641563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B982557A-0312-4322-B02A-95717BBE17A8}"/>
              </a:ext>
            </a:extLst>
          </p:cNvPr>
          <p:cNvSpPr>
            <a:spLocks noGrp="1"/>
          </p:cNvSpPr>
          <p:nvPr>
            <p:ph type="title"/>
          </p:nvPr>
        </p:nvSpPr>
        <p:spPr>
          <a:xfrm>
            <a:off x="285448" y="584409"/>
            <a:ext cx="2138437" cy="696686"/>
          </a:xfrm>
        </p:spPr>
        <p:txBody>
          <a:bodyPr>
            <a:normAutofit/>
          </a:bodyPr>
          <a:lstStyle/>
          <a:p>
            <a:r>
              <a:rPr lang="en-IN" sz="2400" u="sng" dirty="0">
                <a:solidFill>
                  <a:schemeClr val="tx1"/>
                </a:solidFill>
                <a:latin typeface="Times New Roman" panose="02020603050405020304" pitchFamily="18" charset="0"/>
                <a:cs typeface="Times New Roman" panose="02020603050405020304" pitchFamily="18" charset="0"/>
              </a:rPr>
              <a:t>Visualization</a:t>
            </a:r>
            <a:r>
              <a:rPr lang="en-IN" sz="2400" dirty="0">
                <a:solidFill>
                  <a:schemeClr val="tx1"/>
                </a:solidFill>
                <a:latin typeface="Times New Roman" panose="02020603050405020304" pitchFamily="18" charset="0"/>
                <a:cs typeface="Times New Roman" panose="02020603050405020304" pitchFamily="18" charset="0"/>
              </a:rPr>
              <a:t>:-</a:t>
            </a:r>
          </a:p>
        </p:txBody>
      </p:sp>
      <p:graphicFrame>
        <p:nvGraphicFramePr>
          <p:cNvPr id="7" name="Content Placeholder 6">
            <a:extLst>
              <a:ext uri="{FF2B5EF4-FFF2-40B4-BE49-F238E27FC236}">
                <a16:creationId xmlns:a16="http://schemas.microsoft.com/office/drawing/2014/main" id="{71833467-8667-481E-B8FE-DEA8D9003824}"/>
              </a:ext>
            </a:extLst>
          </p:cNvPr>
          <p:cNvGraphicFramePr>
            <a:graphicFrameLocks noGrp="1"/>
          </p:cNvGraphicFramePr>
          <p:nvPr>
            <p:ph idx="1"/>
            <p:extLst>
              <p:ext uri="{D42A27DB-BD31-4B8C-83A1-F6EECF244321}">
                <p14:modId xmlns:p14="http://schemas.microsoft.com/office/powerpoint/2010/main" val="2774816953"/>
              </p:ext>
            </p:extLst>
          </p:nvPr>
        </p:nvGraphicFramePr>
        <p:xfrm>
          <a:off x="285448" y="1635466"/>
          <a:ext cx="4939166" cy="3238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A46E83E0-AD22-4C35-839F-03267E75807A}"/>
              </a:ext>
            </a:extLst>
          </p:cNvPr>
          <p:cNvGraphicFramePr>
            <a:graphicFrameLocks/>
          </p:cNvGraphicFramePr>
          <p:nvPr>
            <p:extLst>
              <p:ext uri="{D42A27DB-BD31-4B8C-83A1-F6EECF244321}">
                <p14:modId xmlns:p14="http://schemas.microsoft.com/office/powerpoint/2010/main" val="327733755"/>
              </p:ext>
            </p:extLst>
          </p:nvPr>
        </p:nvGraphicFramePr>
        <p:xfrm>
          <a:off x="5423505" y="1635466"/>
          <a:ext cx="4170438" cy="32387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3232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677334" y="145143"/>
            <a:ext cx="8089295" cy="1103086"/>
          </a:xfrm>
        </p:spPr>
        <p:txBody>
          <a:bodyPr>
            <a:normAutofit fontScale="90000"/>
          </a:bodyPr>
          <a:lstStyle/>
          <a:p>
            <a:r>
              <a:rPr lang="en-IN" sz="2400" dirty="0">
                <a:solidFill>
                  <a:schemeClr val="tx1"/>
                </a:solidFill>
                <a:latin typeface="Times New Roman" panose="02020603050405020304" pitchFamily="18" charset="0"/>
                <a:cs typeface="Times New Roman" panose="02020603050405020304" pitchFamily="18" charset="0"/>
              </a:rPr>
              <a:t>4.)</a:t>
            </a:r>
            <a:r>
              <a:rPr lang="en-US" sz="1200" dirty="0"/>
              <a:t> </a:t>
            </a:r>
            <a:r>
              <a:rPr lang="en-US" sz="2400" dirty="0">
                <a:solidFill>
                  <a:schemeClr val="tx1"/>
                </a:solidFill>
                <a:latin typeface="Times New Roman" panose="02020603050405020304" pitchFamily="18" charset="0"/>
                <a:cs typeface="Times New Roman" panose="02020603050405020304" pitchFamily="18" charset="0"/>
              </a:rPr>
              <a:t>Write a query to fetch the total number of boundaries scored by each team from the deliveries_v02 table and order it in descending order of the number of boundaries scored.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677334" y="1499665"/>
            <a:ext cx="8596668" cy="5039876"/>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Description</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To fetch the total number of boundaries scored by each team, I have used the count function with the specific condition that </a:t>
            </a:r>
            <a:r>
              <a:rPr lang="en-IN" sz="2000" dirty="0" err="1">
                <a:solidFill>
                  <a:schemeClr val="tx1"/>
                </a:solidFill>
                <a:latin typeface="Times New Roman" panose="02020603050405020304" pitchFamily="18" charset="0"/>
                <a:cs typeface="Times New Roman" panose="02020603050405020304" pitchFamily="18" charset="0"/>
              </a:rPr>
              <a:t>ball_result</a:t>
            </a:r>
            <a:r>
              <a:rPr lang="en-IN" sz="2000" dirty="0">
                <a:solidFill>
                  <a:schemeClr val="tx1"/>
                </a:solidFill>
                <a:latin typeface="Times New Roman" panose="02020603050405020304" pitchFamily="18" charset="0"/>
                <a:cs typeface="Times New Roman" panose="02020603050405020304" pitchFamily="18" charset="0"/>
              </a:rPr>
              <a:t> must be a boundary.</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select </a:t>
            </a:r>
            <a:r>
              <a:rPr lang="en-US" sz="2000" dirty="0" err="1">
                <a:solidFill>
                  <a:schemeClr val="tx1"/>
                </a:solidFill>
                <a:latin typeface="Times New Roman" panose="02020603050405020304" pitchFamily="18" charset="0"/>
                <a:cs typeface="Times New Roman" panose="02020603050405020304" pitchFamily="18" charset="0"/>
              </a:rPr>
              <a:t>batting_team,count</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ball_result</a:t>
            </a:r>
            <a:r>
              <a:rPr lang="en-US" sz="2000" dirty="0">
                <a:solidFill>
                  <a:schemeClr val="tx1"/>
                </a:solidFill>
                <a:latin typeface="Times New Roman" panose="02020603050405020304" pitchFamily="18" charset="0"/>
                <a:cs typeface="Times New Roman" panose="02020603050405020304" pitchFamily="18" charset="0"/>
              </a:rPr>
              <a:t>) as </a:t>
            </a:r>
            <a:r>
              <a:rPr lang="en-US" sz="2000" dirty="0" err="1">
                <a:solidFill>
                  <a:schemeClr val="tx1"/>
                </a:solidFill>
                <a:latin typeface="Times New Roman" panose="02020603050405020304" pitchFamily="18" charset="0"/>
                <a:cs typeface="Times New Roman" panose="02020603050405020304" pitchFamily="18" charset="0"/>
              </a:rPr>
              <a:t>boundaries_scored_by_each_team</a:t>
            </a:r>
            <a:r>
              <a:rPr lang="en-US" sz="2000" dirty="0">
                <a:solidFill>
                  <a:schemeClr val="tx1"/>
                </a:solidFill>
                <a:latin typeface="Times New Roman" panose="02020603050405020304" pitchFamily="18" charset="0"/>
                <a:cs typeface="Times New Roman" panose="02020603050405020304" pitchFamily="18" charset="0"/>
              </a:rPr>
              <a:t> from deliveries_v02 where </a:t>
            </a:r>
            <a:r>
              <a:rPr lang="en-US" sz="2000" dirty="0" err="1">
                <a:solidFill>
                  <a:schemeClr val="tx1"/>
                </a:solidFill>
                <a:latin typeface="Times New Roman" panose="02020603050405020304" pitchFamily="18" charset="0"/>
                <a:cs typeface="Times New Roman" panose="02020603050405020304" pitchFamily="18" charset="0"/>
              </a:rPr>
              <a:t>ball_result</a:t>
            </a:r>
            <a:r>
              <a:rPr lang="en-US" sz="2000" dirty="0">
                <a:solidFill>
                  <a:schemeClr val="tx1"/>
                </a:solidFill>
                <a:latin typeface="Times New Roman" panose="02020603050405020304" pitchFamily="18" charset="0"/>
                <a:cs typeface="Times New Roman" panose="02020603050405020304" pitchFamily="18" charset="0"/>
              </a:rPr>
              <a:t> = 'Boundary' group by </a:t>
            </a:r>
            <a:r>
              <a:rPr lang="en-US" sz="2000" dirty="0" err="1">
                <a:solidFill>
                  <a:schemeClr val="tx1"/>
                </a:solidFill>
                <a:latin typeface="Times New Roman" panose="02020603050405020304" pitchFamily="18" charset="0"/>
                <a:cs typeface="Times New Roman" panose="02020603050405020304" pitchFamily="18" charset="0"/>
              </a:rPr>
              <a:t>batting_team</a:t>
            </a:r>
            <a:r>
              <a:rPr lang="en-US" sz="2000" dirty="0">
                <a:solidFill>
                  <a:schemeClr val="tx1"/>
                </a:solidFill>
                <a:latin typeface="Times New Roman" panose="02020603050405020304" pitchFamily="18" charset="0"/>
                <a:cs typeface="Times New Roman" panose="02020603050405020304" pitchFamily="18" charset="0"/>
              </a:rPr>
              <a:t> order by </a:t>
            </a:r>
            <a:r>
              <a:rPr lang="en-US" sz="2000" dirty="0" err="1">
                <a:solidFill>
                  <a:schemeClr val="tx1"/>
                </a:solidFill>
                <a:latin typeface="Times New Roman" panose="02020603050405020304" pitchFamily="18" charset="0"/>
                <a:cs typeface="Times New Roman" panose="02020603050405020304" pitchFamily="18" charset="0"/>
              </a:rPr>
              <a:t>boundaries_scored_by_each_team</a:t>
            </a:r>
            <a:r>
              <a:rPr lang="en-US" sz="2000" dirty="0">
                <a:solidFill>
                  <a:schemeClr val="tx1"/>
                </a:solidFill>
                <a:latin typeface="Times New Roman" panose="02020603050405020304" pitchFamily="18" charset="0"/>
                <a:cs typeface="Times New Roman" panose="02020603050405020304" pitchFamily="18" charset="0"/>
              </a:rPr>
              <a:t> desc;</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593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348343" y="232228"/>
            <a:ext cx="11843657" cy="6502401"/>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p>
        </p:txBody>
      </p:sp>
      <p:pic>
        <p:nvPicPr>
          <p:cNvPr id="9" name="Picture 8">
            <a:extLst>
              <a:ext uri="{FF2B5EF4-FFF2-40B4-BE49-F238E27FC236}">
                <a16:creationId xmlns:a16="http://schemas.microsoft.com/office/drawing/2014/main" id="{389837FA-0841-45CD-84B7-B09094B2E417}"/>
              </a:ext>
            </a:extLst>
          </p:cNvPr>
          <p:cNvPicPr>
            <a:picLocks noChangeAspect="1"/>
          </p:cNvPicPr>
          <p:nvPr/>
        </p:nvPicPr>
        <p:blipFill>
          <a:blip r:embed="rId2"/>
          <a:stretch>
            <a:fillRect/>
          </a:stretch>
        </p:blipFill>
        <p:spPr>
          <a:xfrm>
            <a:off x="1460715" y="763661"/>
            <a:ext cx="4239217" cy="5439534"/>
          </a:xfrm>
          <a:prstGeom prst="rect">
            <a:avLst/>
          </a:prstGeom>
        </p:spPr>
      </p:pic>
    </p:spTree>
    <p:extLst>
      <p:ext uri="{BB962C8B-B14F-4D97-AF65-F5344CB8AC3E}">
        <p14:creationId xmlns:p14="http://schemas.microsoft.com/office/powerpoint/2010/main" val="1531091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B982557A-0312-4322-B02A-95717BBE17A8}"/>
              </a:ext>
            </a:extLst>
          </p:cNvPr>
          <p:cNvSpPr>
            <a:spLocks noGrp="1"/>
          </p:cNvSpPr>
          <p:nvPr>
            <p:ph type="title"/>
          </p:nvPr>
        </p:nvSpPr>
        <p:spPr>
          <a:xfrm>
            <a:off x="285448" y="584409"/>
            <a:ext cx="2138437" cy="696686"/>
          </a:xfrm>
        </p:spPr>
        <p:txBody>
          <a:bodyPr>
            <a:normAutofit/>
          </a:bodyPr>
          <a:lstStyle/>
          <a:p>
            <a:r>
              <a:rPr lang="en-IN" sz="2400" u="sng" dirty="0">
                <a:solidFill>
                  <a:schemeClr val="tx1"/>
                </a:solidFill>
                <a:latin typeface="Times New Roman" panose="02020603050405020304" pitchFamily="18" charset="0"/>
                <a:cs typeface="Times New Roman" panose="02020603050405020304" pitchFamily="18" charset="0"/>
              </a:rPr>
              <a:t>Visualization</a:t>
            </a:r>
            <a:r>
              <a:rPr lang="en-IN" sz="2400" dirty="0">
                <a:solidFill>
                  <a:schemeClr val="tx1"/>
                </a:solidFill>
                <a:latin typeface="Times New Roman" panose="02020603050405020304" pitchFamily="18" charset="0"/>
                <a:cs typeface="Times New Roman" panose="02020603050405020304" pitchFamily="18" charset="0"/>
              </a:rPr>
              <a:t>:-</a:t>
            </a:r>
          </a:p>
        </p:txBody>
      </p:sp>
      <p:graphicFrame>
        <p:nvGraphicFramePr>
          <p:cNvPr id="9" name="Content Placeholder 8">
            <a:extLst>
              <a:ext uri="{FF2B5EF4-FFF2-40B4-BE49-F238E27FC236}">
                <a16:creationId xmlns:a16="http://schemas.microsoft.com/office/drawing/2014/main" id="{30625EB1-4FEA-4CED-9626-7429E05FAB9E}"/>
              </a:ext>
            </a:extLst>
          </p:cNvPr>
          <p:cNvGraphicFramePr>
            <a:graphicFrameLocks noGrp="1"/>
          </p:cNvGraphicFramePr>
          <p:nvPr>
            <p:ph idx="1"/>
            <p:extLst>
              <p:ext uri="{D42A27DB-BD31-4B8C-83A1-F6EECF244321}">
                <p14:modId xmlns:p14="http://schemas.microsoft.com/office/powerpoint/2010/main" val="1655890162"/>
              </p:ext>
            </p:extLst>
          </p:nvPr>
        </p:nvGraphicFramePr>
        <p:xfrm>
          <a:off x="285447" y="1281095"/>
          <a:ext cx="8916609" cy="42923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8246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677334" y="145143"/>
            <a:ext cx="8089295" cy="1161143"/>
          </a:xfrm>
        </p:spPr>
        <p:txBody>
          <a:bodyPr>
            <a:normAutofit fontScale="90000"/>
          </a:bodyPr>
          <a:lstStyle/>
          <a:p>
            <a:r>
              <a:rPr lang="en-IN" sz="2400" dirty="0">
                <a:solidFill>
                  <a:schemeClr val="tx1"/>
                </a:solidFill>
                <a:latin typeface="Times New Roman" panose="02020603050405020304" pitchFamily="18" charset="0"/>
                <a:cs typeface="Times New Roman" panose="02020603050405020304" pitchFamily="18" charset="0"/>
              </a:rPr>
              <a:t>5.) </a:t>
            </a:r>
            <a:r>
              <a:rPr lang="en-US" sz="2400" dirty="0">
                <a:solidFill>
                  <a:schemeClr val="tx1"/>
                </a:solidFill>
                <a:latin typeface="Times New Roman" panose="02020603050405020304" pitchFamily="18" charset="0"/>
                <a:cs typeface="Times New Roman" panose="02020603050405020304" pitchFamily="18" charset="0"/>
              </a:rPr>
              <a:t>Write a query to fetch the total number of dot balls bowled by each team and order it in descending order of the total number of dot balls bowled.</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677334" y="1499665"/>
            <a:ext cx="8596668" cy="5039876"/>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Description</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To fetch the total number of dots bowled by each team, I have used the count function with the specific condition that </a:t>
            </a:r>
            <a:r>
              <a:rPr lang="en-IN" sz="2000" dirty="0" err="1">
                <a:solidFill>
                  <a:schemeClr val="tx1"/>
                </a:solidFill>
                <a:latin typeface="Times New Roman" panose="02020603050405020304" pitchFamily="18" charset="0"/>
                <a:cs typeface="Times New Roman" panose="02020603050405020304" pitchFamily="18" charset="0"/>
              </a:rPr>
              <a:t>ball_result</a:t>
            </a:r>
            <a:r>
              <a:rPr lang="en-IN" sz="2000" dirty="0">
                <a:solidFill>
                  <a:schemeClr val="tx1"/>
                </a:solidFill>
                <a:latin typeface="Times New Roman" panose="02020603050405020304" pitchFamily="18" charset="0"/>
                <a:cs typeface="Times New Roman" panose="02020603050405020304" pitchFamily="18" charset="0"/>
              </a:rPr>
              <a:t> must be a dot.</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select </a:t>
            </a:r>
            <a:r>
              <a:rPr lang="en-US" sz="2000" dirty="0" err="1">
                <a:solidFill>
                  <a:schemeClr val="tx1"/>
                </a:solidFill>
                <a:latin typeface="Times New Roman" panose="02020603050405020304" pitchFamily="18" charset="0"/>
                <a:cs typeface="Times New Roman" panose="02020603050405020304" pitchFamily="18" charset="0"/>
              </a:rPr>
              <a:t>batting_team,count</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ball_result</a:t>
            </a:r>
            <a:r>
              <a:rPr lang="en-US" sz="2000" dirty="0">
                <a:solidFill>
                  <a:schemeClr val="tx1"/>
                </a:solidFill>
                <a:latin typeface="Times New Roman" panose="02020603050405020304" pitchFamily="18" charset="0"/>
                <a:cs typeface="Times New Roman" panose="02020603050405020304" pitchFamily="18" charset="0"/>
              </a:rPr>
              <a:t>) as </a:t>
            </a:r>
            <a:r>
              <a:rPr lang="en-US" sz="2000" dirty="0" err="1">
                <a:solidFill>
                  <a:schemeClr val="tx1"/>
                </a:solidFill>
                <a:latin typeface="Times New Roman" panose="02020603050405020304" pitchFamily="18" charset="0"/>
                <a:cs typeface="Times New Roman" panose="02020603050405020304" pitchFamily="18" charset="0"/>
              </a:rPr>
              <a:t>boundaries_scored_by_each_team</a:t>
            </a:r>
            <a:r>
              <a:rPr lang="en-US" sz="2000" dirty="0">
                <a:solidFill>
                  <a:schemeClr val="tx1"/>
                </a:solidFill>
                <a:latin typeface="Times New Roman" panose="02020603050405020304" pitchFamily="18" charset="0"/>
                <a:cs typeface="Times New Roman" panose="02020603050405020304" pitchFamily="18" charset="0"/>
              </a:rPr>
              <a:t> from deliveries_v02 where </a:t>
            </a:r>
            <a:r>
              <a:rPr lang="en-US" sz="2000" dirty="0" err="1">
                <a:solidFill>
                  <a:schemeClr val="tx1"/>
                </a:solidFill>
                <a:latin typeface="Times New Roman" panose="02020603050405020304" pitchFamily="18" charset="0"/>
                <a:cs typeface="Times New Roman" panose="02020603050405020304" pitchFamily="18" charset="0"/>
              </a:rPr>
              <a:t>ball_result</a:t>
            </a:r>
            <a:r>
              <a:rPr lang="en-US" sz="2000" dirty="0">
                <a:solidFill>
                  <a:schemeClr val="tx1"/>
                </a:solidFill>
                <a:latin typeface="Times New Roman" panose="02020603050405020304" pitchFamily="18" charset="0"/>
                <a:cs typeface="Times New Roman" panose="02020603050405020304" pitchFamily="18" charset="0"/>
              </a:rPr>
              <a:t> = 'Boundary' group by </a:t>
            </a:r>
            <a:r>
              <a:rPr lang="en-US" sz="2000" dirty="0" err="1">
                <a:solidFill>
                  <a:schemeClr val="tx1"/>
                </a:solidFill>
                <a:latin typeface="Times New Roman" panose="02020603050405020304" pitchFamily="18" charset="0"/>
                <a:cs typeface="Times New Roman" panose="02020603050405020304" pitchFamily="18" charset="0"/>
              </a:rPr>
              <a:t>batting_team</a:t>
            </a:r>
            <a:r>
              <a:rPr lang="en-US" sz="2000" dirty="0">
                <a:solidFill>
                  <a:schemeClr val="tx1"/>
                </a:solidFill>
                <a:latin typeface="Times New Roman" panose="02020603050405020304" pitchFamily="18" charset="0"/>
                <a:cs typeface="Times New Roman" panose="02020603050405020304" pitchFamily="18" charset="0"/>
              </a:rPr>
              <a:t> order by </a:t>
            </a:r>
            <a:r>
              <a:rPr lang="en-US" sz="2000" dirty="0" err="1">
                <a:solidFill>
                  <a:schemeClr val="tx1"/>
                </a:solidFill>
                <a:latin typeface="Times New Roman" panose="02020603050405020304" pitchFamily="18" charset="0"/>
                <a:cs typeface="Times New Roman" panose="02020603050405020304" pitchFamily="18" charset="0"/>
              </a:rPr>
              <a:t>boundaries_scored_by_each_team</a:t>
            </a:r>
            <a:r>
              <a:rPr lang="en-US" sz="2000" dirty="0">
                <a:solidFill>
                  <a:schemeClr val="tx1"/>
                </a:solidFill>
                <a:latin typeface="Times New Roman" panose="02020603050405020304" pitchFamily="18" charset="0"/>
                <a:cs typeface="Times New Roman" panose="02020603050405020304" pitchFamily="18" charset="0"/>
              </a:rPr>
              <a:t> desc;</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112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348343" y="232228"/>
            <a:ext cx="9041773" cy="5765591"/>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p>
        </p:txBody>
      </p:sp>
      <p:pic>
        <p:nvPicPr>
          <p:cNvPr id="4" name="Picture 3">
            <a:extLst>
              <a:ext uri="{FF2B5EF4-FFF2-40B4-BE49-F238E27FC236}">
                <a16:creationId xmlns:a16="http://schemas.microsoft.com/office/drawing/2014/main" id="{A433C727-B2FB-4077-83AF-3BFFDD3214C5}"/>
              </a:ext>
            </a:extLst>
          </p:cNvPr>
          <p:cNvPicPr>
            <a:picLocks noChangeAspect="1"/>
          </p:cNvPicPr>
          <p:nvPr/>
        </p:nvPicPr>
        <p:blipFill>
          <a:blip r:embed="rId2"/>
          <a:stretch>
            <a:fillRect/>
          </a:stretch>
        </p:blipFill>
        <p:spPr>
          <a:xfrm>
            <a:off x="1582057" y="860181"/>
            <a:ext cx="4105848" cy="5420481"/>
          </a:xfrm>
          <a:prstGeom prst="rect">
            <a:avLst/>
          </a:prstGeom>
        </p:spPr>
      </p:pic>
    </p:spTree>
    <p:extLst>
      <p:ext uri="{BB962C8B-B14F-4D97-AF65-F5344CB8AC3E}">
        <p14:creationId xmlns:p14="http://schemas.microsoft.com/office/powerpoint/2010/main" val="922468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B982557A-0312-4322-B02A-95717BBE17A8}"/>
              </a:ext>
            </a:extLst>
          </p:cNvPr>
          <p:cNvSpPr>
            <a:spLocks noGrp="1"/>
          </p:cNvSpPr>
          <p:nvPr>
            <p:ph type="title"/>
          </p:nvPr>
        </p:nvSpPr>
        <p:spPr>
          <a:xfrm>
            <a:off x="285448" y="584409"/>
            <a:ext cx="2138437" cy="696686"/>
          </a:xfrm>
        </p:spPr>
        <p:txBody>
          <a:bodyPr>
            <a:normAutofit/>
          </a:bodyPr>
          <a:lstStyle/>
          <a:p>
            <a:r>
              <a:rPr lang="en-IN" sz="2400" u="sng" dirty="0">
                <a:solidFill>
                  <a:schemeClr val="tx1"/>
                </a:solidFill>
                <a:latin typeface="Times New Roman" panose="02020603050405020304" pitchFamily="18" charset="0"/>
                <a:cs typeface="Times New Roman" panose="02020603050405020304" pitchFamily="18" charset="0"/>
              </a:rPr>
              <a:t>Visualization</a:t>
            </a:r>
            <a:r>
              <a:rPr lang="en-IN" sz="2400" dirty="0">
                <a:solidFill>
                  <a:schemeClr val="tx1"/>
                </a:solidFill>
                <a:latin typeface="Times New Roman" panose="02020603050405020304" pitchFamily="18" charset="0"/>
                <a:cs typeface="Times New Roman" panose="02020603050405020304" pitchFamily="18" charset="0"/>
              </a:rPr>
              <a:t>:-</a:t>
            </a:r>
          </a:p>
        </p:txBody>
      </p:sp>
      <p:graphicFrame>
        <p:nvGraphicFramePr>
          <p:cNvPr id="6" name="Content Placeholder 5">
            <a:extLst>
              <a:ext uri="{FF2B5EF4-FFF2-40B4-BE49-F238E27FC236}">
                <a16:creationId xmlns:a16="http://schemas.microsoft.com/office/drawing/2014/main" id="{CC0C82BC-69DB-44B9-B625-B43C7B81A5F5}"/>
              </a:ext>
            </a:extLst>
          </p:cNvPr>
          <p:cNvGraphicFramePr>
            <a:graphicFrameLocks noGrp="1"/>
          </p:cNvGraphicFramePr>
          <p:nvPr>
            <p:ph idx="1"/>
            <p:extLst>
              <p:ext uri="{D42A27DB-BD31-4B8C-83A1-F6EECF244321}">
                <p14:modId xmlns:p14="http://schemas.microsoft.com/office/powerpoint/2010/main" val="3150947347"/>
              </p:ext>
            </p:extLst>
          </p:nvPr>
        </p:nvGraphicFramePr>
        <p:xfrm>
          <a:off x="285448" y="1168966"/>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3250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677334" y="174171"/>
            <a:ext cx="8596668" cy="783771"/>
          </a:xfrm>
        </p:spPr>
        <p:txBody>
          <a:bodyPr>
            <a:normAutofit fontScale="90000"/>
          </a:bodyPr>
          <a:lstStyle/>
          <a:p>
            <a:r>
              <a:rPr lang="en-US" sz="2400" dirty="0">
                <a:solidFill>
                  <a:schemeClr val="tx1"/>
                </a:solidFill>
                <a:latin typeface="Times New Roman" panose="02020603050405020304" pitchFamily="18" charset="0"/>
                <a:cs typeface="Times New Roman" panose="02020603050405020304" pitchFamily="18" charset="0"/>
              </a:rPr>
              <a:t>6.) Write a query to fetch the total number of dismissals by dismissal kinds where dismissal kind is not NA</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677334" y="957942"/>
            <a:ext cx="8596668" cy="5725887"/>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Description</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To fetch the total number of dismissals by dismissal kinds </a:t>
            </a:r>
            <a:r>
              <a:rPr lang="en-US" sz="2000" dirty="0">
                <a:solidFill>
                  <a:schemeClr val="tx1"/>
                </a:solidFill>
                <a:latin typeface="Times New Roman" panose="02020603050405020304" pitchFamily="18" charset="0"/>
                <a:cs typeface="Times New Roman" panose="02020603050405020304" pitchFamily="18" charset="0"/>
              </a:rPr>
              <a:t>where dismissal kind is not NA</a:t>
            </a:r>
            <a:r>
              <a:rPr lang="en-IN" sz="2000" dirty="0">
                <a:solidFill>
                  <a:schemeClr val="tx1"/>
                </a:solidFill>
                <a:latin typeface="Times New Roman" panose="02020603050405020304" pitchFamily="18" charset="0"/>
                <a:cs typeface="Times New Roman" panose="02020603050405020304" pitchFamily="18" charset="0"/>
              </a:rPr>
              <a:t>, I have used the count function with the specific condition that </a:t>
            </a:r>
            <a:r>
              <a:rPr lang="en-IN" sz="2000" dirty="0" err="1">
                <a:solidFill>
                  <a:schemeClr val="tx1"/>
                </a:solidFill>
                <a:latin typeface="Times New Roman" panose="02020603050405020304" pitchFamily="18" charset="0"/>
                <a:cs typeface="Times New Roman" panose="02020603050405020304" pitchFamily="18" charset="0"/>
              </a:rPr>
              <a:t>dismissal_kind</a:t>
            </a:r>
            <a:r>
              <a:rPr lang="en-IN" sz="2000" dirty="0">
                <a:solidFill>
                  <a:schemeClr val="tx1"/>
                </a:solidFill>
                <a:latin typeface="Times New Roman" panose="02020603050405020304" pitchFamily="18" charset="0"/>
                <a:cs typeface="Times New Roman" panose="02020603050405020304" pitchFamily="18" charset="0"/>
              </a:rPr>
              <a:t> is not in NA.</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select </a:t>
            </a:r>
            <a:r>
              <a:rPr lang="en-US" sz="2000" dirty="0" err="1">
                <a:solidFill>
                  <a:schemeClr val="tx1"/>
                </a:solidFill>
                <a:latin typeface="Times New Roman" panose="02020603050405020304" pitchFamily="18" charset="0"/>
                <a:cs typeface="Times New Roman" panose="02020603050405020304" pitchFamily="18" charset="0"/>
              </a:rPr>
              <a:t>dismissal_kind,count</a:t>
            </a:r>
            <a:r>
              <a:rPr lang="en-US" sz="2000" dirty="0">
                <a:solidFill>
                  <a:schemeClr val="tx1"/>
                </a:solidFill>
                <a:latin typeface="Times New Roman" panose="02020603050405020304" pitchFamily="18" charset="0"/>
                <a:cs typeface="Times New Roman" panose="02020603050405020304" pitchFamily="18" charset="0"/>
              </a:rPr>
              <a:t>(*) as </a:t>
            </a:r>
            <a:r>
              <a:rPr lang="en-US" sz="2000" dirty="0" err="1">
                <a:solidFill>
                  <a:schemeClr val="tx1"/>
                </a:solidFill>
                <a:latin typeface="Times New Roman" panose="02020603050405020304" pitchFamily="18" charset="0"/>
                <a:cs typeface="Times New Roman" panose="02020603050405020304" pitchFamily="18" charset="0"/>
              </a:rPr>
              <a:t>total_dismissals_not_as_NA</a:t>
            </a:r>
            <a:r>
              <a:rPr lang="en-US" sz="2000" dirty="0">
                <a:solidFill>
                  <a:schemeClr val="tx1"/>
                </a:solidFill>
                <a:latin typeface="Times New Roman" panose="02020603050405020304" pitchFamily="18" charset="0"/>
                <a:cs typeface="Times New Roman" panose="02020603050405020304" pitchFamily="18" charset="0"/>
              </a:rPr>
              <a:t> from deliveries_v02 where </a:t>
            </a:r>
            <a:r>
              <a:rPr lang="en-US" sz="2000" dirty="0" err="1">
                <a:solidFill>
                  <a:schemeClr val="tx1"/>
                </a:solidFill>
                <a:latin typeface="Times New Roman" panose="02020603050405020304" pitchFamily="18" charset="0"/>
                <a:cs typeface="Times New Roman" panose="02020603050405020304" pitchFamily="18" charset="0"/>
              </a:rPr>
              <a:t>dismissal_kind</a:t>
            </a:r>
            <a:r>
              <a:rPr lang="en-US" sz="2000" dirty="0">
                <a:solidFill>
                  <a:schemeClr val="tx1"/>
                </a:solidFill>
                <a:latin typeface="Times New Roman" panose="02020603050405020304" pitchFamily="18" charset="0"/>
                <a:cs typeface="Times New Roman" panose="02020603050405020304" pitchFamily="18" charset="0"/>
              </a:rPr>
              <a:t> not in ('NA') group by </a:t>
            </a:r>
            <a:r>
              <a:rPr lang="en-US" sz="2000" dirty="0" err="1">
                <a:solidFill>
                  <a:schemeClr val="tx1"/>
                </a:solidFill>
                <a:latin typeface="Times New Roman" panose="02020603050405020304" pitchFamily="18" charset="0"/>
                <a:cs typeface="Times New Roman" panose="02020603050405020304" pitchFamily="18" charset="0"/>
              </a:rPr>
              <a:t>dismissal_kind</a:t>
            </a:r>
            <a:r>
              <a:rPr lang="en-US"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46714D-15CB-4A79-98EB-DC2E0DDF400D}"/>
              </a:ext>
            </a:extLst>
          </p:cNvPr>
          <p:cNvPicPr>
            <a:picLocks noChangeAspect="1"/>
          </p:cNvPicPr>
          <p:nvPr/>
        </p:nvPicPr>
        <p:blipFill>
          <a:blip r:embed="rId2"/>
          <a:stretch>
            <a:fillRect/>
          </a:stretch>
        </p:blipFill>
        <p:spPr>
          <a:xfrm>
            <a:off x="1655254" y="4302363"/>
            <a:ext cx="2769881" cy="2555637"/>
          </a:xfrm>
          <a:prstGeom prst="rect">
            <a:avLst/>
          </a:prstGeom>
        </p:spPr>
      </p:pic>
    </p:spTree>
    <p:extLst>
      <p:ext uri="{BB962C8B-B14F-4D97-AF65-F5344CB8AC3E}">
        <p14:creationId xmlns:p14="http://schemas.microsoft.com/office/powerpoint/2010/main" val="96038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5732-05B4-4348-BF8E-098E25AB11AD}"/>
              </a:ext>
            </a:extLst>
          </p:cNvPr>
          <p:cNvSpPr>
            <a:spLocks noGrp="1"/>
          </p:cNvSpPr>
          <p:nvPr>
            <p:ph type="title"/>
          </p:nvPr>
        </p:nvSpPr>
        <p:spPr>
          <a:xfrm>
            <a:off x="154820" y="145143"/>
            <a:ext cx="5694437" cy="537029"/>
          </a:xfrm>
        </p:spPr>
        <p:txBody>
          <a:bodyPr>
            <a:normAutofit fontScale="90000"/>
          </a:bodyPr>
          <a:lstStyle/>
          <a:p>
            <a:r>
              <a:rPr lang="en-IN" sz="2400" b="1" u="sng" dirty="0">
                <a:solidFill>
                  <a:schemeClr val="tx1"/>
                </a:solidFill>
                <a:latin typeface="Times New Roman" panose="02020603050405020304" pitchFamily="18" charset="0"/>
                <a:cs typeface="Times New Roman" panose="02020603050405020304" pitchFamily="18" charset="0"/>
              </a:rPr>
              <a:t>Copy Data into Deliveries and Matches Tables</a:t>
            </a:r>
          </a:p>
        </p:txBody>
      </p:sp>
      <p:sp>
        <p:nvSpPr>
          <p:cNvPr id="3" name="Content Placeholder 2">
            <a:extLst>
              <a:ext uri="{FF2B5EF4-FFF2-40B4-BE49-F238E27FC236}">
                <a16:creationId xmlns:a16="http://schemas.microsoft.com/office/drawing/2014/main" id="{468CF423-B3E0-4F80-8FD3-9EAC27CBF7A5}"/>
              </a:ext>
            </a:extLst>
          </p:cNvPr>
          <p:cNvSpPr>
            <a:spLocks noGrp="1"/>
          </p:cNvSpPr>
          <p:nvPr>
            <p:ph idx="1"/>
          </p:nvPr>
        </p:nvSpPr>
        <p:spPr>
          <a:xfrm>
            <a:off x="154819" y="796246"/>
            <a:ext cx="10034210" cy="5916611"/>
          </a:xfrm>
        </p:spPr>
        <p:txBody>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Deliveries</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copy deliveries from 'D:\</a:t>
            </a:r>
            <a:r>
              <a:rPr lang="en-IN" sz="2000" dirty="0" err="1">
                <a:solidFill>
                  <a:schemeClr val="tx1"/>
                </a:solidFill>
                <a:latin typeface="Times New Roman" panose="02020603050405020304" pitchFamily="18" charset="0"/>
                <a:cs typeface="Times New Roman" panose="02020603050405020304" pitchFamily="18" charset="0"/>
              </a:rPr>
              <a:t>Internshala</a:t>
            </a:r>
            <a:r>
              <a:rPr lang="en-IN" sz="2000" dirty="0">
                <a:solidFill>
                  <a:schemeClr val="tx1"/>
                </a:solidFill>
                <a:latin typeface="Times New Roman" panose="02020603050405020304" pitchFamily="18" charset="0"/>
                <a:cs typeface="Times New Roman" panose="02020603050405020304" pitchFamily="18" charset="0"/>
              </a:rPr>
              <a:t> Projects\SQL\IPL Dataset\IPL_Ball.csv' csv header;</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Deliveries</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copy matches from 'D:\</a:t>
            </a:r>
            <a:r>
              <a:rPr lang="en-IN" sz="2000" dirty="0" err="1">
                <a:solidFill>
                  <a:schemeClr val="tx1"/>
                </a:solidFill>
                <a:latin typeface="Times New Roman" panose="02020603050405020304" pitchFamily="18" charset="0"/>
                <a:cs typeface="Times New Roman" panose="02020603050405020304" pitchFamily="18" charset="0"/>
              </a:rPr>
              <a:t>Internshala</a:t>
            </a:r>
            <a:r>
              <a:rPr lang="en-IN" sz="2000" dirty="0">
                <a:solidFill>
                  <a:schemeClr val="tx1"/>
                </a:solidFill>
                <a:latin typeface="Times New Roman" panose="02020603050405020304" pitchFamily="18" charset="0"/>
                <a:cs typeface="Times New Roman" panose="02020603050405020304" pitchFamily="18" charset="0"/>
              </a:rPr>
              <a:t> Projects\SQL\IPL Dataset\IPL_matches.csv' csv header;</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47BF6ED-7C74-4751-B430-2C5FB6EED30B}"/>
              </a:ext>
            </a:extLst>
          </p:cNvPr>
          <p:cNvPicPr>
            <a:picLocks noChangeAspect="1"/>
          </p:cNvPicPr>
          <p:nvPr/>
        </p:nvPicPr>
        <p:blipFill>
          <a:blip r:embed="rId2"/>
          <a:stretch>
            <a:fillRect/>
          </a:stretch>
        </p:blipFill>
        <p:spPr>
          <a:xfrm>
            <a:off x="882643" y="2638235"/>
            <a:ext cx="3036214" cy="1019982"/>
          </a:xfrm>
          <a:prstGeom prst="rect">
            <a:avLst/>
          </a:prstGeom>
        </p:spPr>
      </p:pic>
      <p:pic>
        <p:nvPicPr>
          <p:cNvPr id="8" name="Picture 7">
            <a:extLst>
              <a:ext uri="{FF2B5EF4-FFF2-40B4-BE49-F238E27FC236}">
                <a16:creationId xmlns:a16="http://schemas.microsoft.com/office/drawing/2014/main" id="{CA243669-746B-4B0A-B2EC-23C002C45069}"/>
              </a:ext>
            </a:extLst>
          </p:cNvPr>
          <p:cNvPicPr>
            <a:picLocks noChangeAspect="1"/>
          </p:cNvPicPr>
          <p:nvPr/>
        </p:nvPicPr>
        <p:blipFill>
          <a:blip r:embed="rId3"/>
          <a:stretch>
            <a:fillRect/>
          </a:stretch>
        </p:blipFill>
        <p:spPr>
          <a:xfrm>
            <a:off x="882643" y="5541138"/>
            <a:ext cx="3036214" cy="1041232"/>
          </a:xfrm>
          <a:prstGeom prst="rect">
            <a:avLst/>
          </a:prstGeom>
        </p:spPr>
      </p:pic>
    </p:spTree>
    <p:extLst>
      <p:ext uri="{BB962C8B-B14F-4D97-AF65-F5344CB8AC3E}">
        <p14:creationId xmlns:p14="http://schemas.microsoft.com/office/powerpoint/2010/main" val="319468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E0D1196-60CE-49A7-81CC-E9771C208A6A}"/>
              </a:ext>
            </a:extLst>
          </p:cNvPr>
          <p:cNvSpPr>
            <a:spLocks noGrp="1"/>
          </p:cNvSpPr>
          <p:nvPr>
            <p:ph type="title"/>
          </p:nvPr>
        </p:nvSpPr>
        <p:spPr>
          <a:xfrm>
            <a:off x="677334" y="299420"/>
            <a:ext cx="2050823" cy="517218"/>
          </a:xfrm>
        </p:spPr>
        <p:txBody>
          <a:bodyPr>
            <a:normAutofit/>
          </a:bodyPr>
          <a:lstStyle/>
          <a:p>
            <a:r>
              <a:rPr lang="en-IN" sz="2400" u="sng" dirty="0">
                <a:solidFill>
                  <a:schemeClr val="tx1"/>
                </a:solidFill>
                <a:latin typeface="Times New Roman" panose="02020603050405020304" pitchFamily="18" charset="0"/>
                <a:cs typeface="Times New Roman" panose="02020603050405020304" pitchFamily="18" charset="0"/>
              </a:rPr>
              <a:t>Visualization</a:t>
            </a:r>
            <a:r>
              <a:rPr lang="en-IN" sz="2400" dirty="0">
                <a:solidFill>
                  <a:schemeClr val="tx1"/>
                </a:solidFill>
                <a:latin typeface="Times New Roman" panose="02020603050405020304" pitchFamily="18" charset="0"/>
                <a:cs typeface="Times New Roman" panose="02020603050405020304" pitchFamily="18" charset="0"/>
              </a:rPr>
              <a:t>:-</a:t>
            </a:r>
          </a:p>
        </p:txBody>
      </p:sp>
      <p:graphicFrame>
        <p:nvGraphicFramePr>
          <p:cNvPr id="5" name="Content Placeholder 4">
            <a:extLst>
              <a:ext uri="{FF2B5EF4-FFF2-40B4-BE49-F238E27FC236}">
                <a16:creationId xmlns:a16="http://schemas.microsoft.com/office/drawing/2014/main" id="{018DAEF0-C335-4802-BA9B-937C9C891A6D}"/>
              </a:ext>
            </a:extLst>
          </p:cNvPr>
          <p:cNvGraphicFramePr>
            <a:graphicFrameLocks noGrp="1"/>
          </p:cNvGraphicFramePr>
          <p:nvPr>
            <p:ph idx="1"/>
            <p:extLst>
              <p:ext uri="{D42A27DB-BD31-4B8C-83A1-F6EECF244321}">
                <p14:modId xmlns:p14="http://schemas.microsoft.com/office/powerpoint/2010/main" val="3730681206"/>
              </p:ext>
            </p:extLst>
          </p:nvPr>
        </p:nvGraphicFramePr>
        <p:xfrm>
          <a:off x="677334" y="1190171"/>
          <a:ext cx="8553752" cy="42236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1599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677334" y="174171"/>
            <a:ext cx="8596668" cy="783771"/>
          </a:xfrm>
        </p:spPr>
        <p:txBody>
          <a:bodyPr>
            <a:normAutofit fontScale="90000"/>
          </a:bodyPr>
          <a:lstStyle/>
          <a:p>
            <a:r>
              <a:rPr lang="en-US" sz="2400" dirty="0">
                <a:solidFill>
                  <a:schemeClr val="tx1"/>
                </a:solidFill>
                <a:latin typeface="Times New Roman" panose="02020603050405020304" pitchFamily="18" charset="0"/>
                <a:cs typeface="Times New Roman" panose="02020603050405020304" pitchFamily="18" charset="0"/>
              </a:rPr>
              <a:t>7.) Write a query to get the top 5 bowlers who conceded maximum extra runs from the deliveries table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677334" y="957942"/>
            <a:ext cx="8596668" cy="5725887"/>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Description</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To get the top 5 bowlers who conceded maximum extra runs, I have used the sum function on </a:t>
            </a:r>
            <a:r>
              <a:rPr lang="en-IN" sz="2000" dirty="0" err="1">
                <a:solidFill>
                  <a:schemeClr val="tx1"/>
                </a:solidFill>
                <a:latin typeface="Times New Roman" panose="02020603050405020304" pitchFamily="18" charset="0"/>
                <a:cs typeface="Times New Roman" panose="02020603050405020304" pitchFamily="18" charset="0"/>
              </a:rPr>
              <a:t>extra_runs</a:t>
            </a:r>
            <a:r>
              <a:rPr lang="en-IN" sz="2000" dirty="0">
                <a:solidFill>
                  <a:schemeClr val="tx1"/>
                </a:solidFill>
                <a:latin typeface="Times New Roman" panose="02020603050405020304" pitchFamily="18" charset="0"/>
                <a:cs typeface="Times New Roman" panose="02020603050405020304" pitchFamily="18" charset="0"/>
              </a:rPr>
              <a:t>. So I got extra runs conceded by the bowler and next, I kept them in descending order to get the top 5 bowlers who conceded maximum extra runs.</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select </a:t>
            </a:r>
            <a:r>
              <a:rPr lang="en-US" sz="2000" dirty="0" err="1">
                <a:solidFill>
                  <a:schemeClr val="tx1"/>
                </a:solidFill>
                <a:latin typeface="Times New Roman" panose="02020603050405020304" pitchFamily="18" charset="0"/>
                <a:cs typeface="Times New Roman" panose="02020603050405020304" pitchFamily="18" charset="0"/>
              </a:rPr>
              <a:t>bowler,sum</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extra_runs</a:t>
            </a:r>
            <a:r>
              <a:rPr lang="en-US" sz="2000" dirty="0">
                <a:solidFill>
                  <a:schemeClr val="tx1"/>
                </a:solidFill>
                <a:latin typeface="Times New Roman" panose="02020603050405020304" pitchFamily="18" charset="0"/>
                <a:cs typeface="Times New Roman" panose="02020603050405020304" pitchFamily="18" charset="0"/>
              </a:rPr>
              <a:t>) as </a:t>
            </a:r>
            <a:r>
              <a:rPr lang="en-US" sz="2000" dirty="0" err="1">
                <a:solidFill>
                  <a:schemeClr val="tx1"/>
                </a:solidFill>
                <a:latin typeface="Times New Roman" panose="02020603050405020304" pitchFamily="18" charset="0"/>
                <a:cs typeface="Times New Roman" panose="02020603050405020304" pitchFamily="18" charset="0"/>
              </a:rPr>
              <a:t>total_extra_runs_concedded_by_bowler</a:t>
            </a:r>
            <a:r>
              <a:rPr lang="en-US" sz="2000" dirty="0">
                <a:solidFill>
                  <a:schemeClr val="tx1"/>
                </a:solidFill>
                <a:latin typeface="Times New Roman" panose="02020603050405020304" pitchFamily="18" charset="0"/>
                <a:cs typeface="Times New Roman" panose="02020603050405020304" pitchFamily="18" charset="0"/>
              </a:rPr>
              <a:t> from deliveries group by bowler order by </a:t>
            </a:r>
            <a:r>
              <a:rPr lang="en-US" sz="2000" dirty="0" err="1">
                <a:solidFill>
                  <a:schemeClr val="tx1"/>
                </a:solidFill>
                <a:latin typeface="Times New Roman" panose="02020603050405020304" pitchFamily="18" charset="0"/>
                <a:cs typeface="Times New Roman" panose="02020603050405020304" pitchFamily="18" charset="0"/>
              </a:rPr>
              <a:t>total_extra_runs_concedded_by_bowler</a:t>
            </a:r>
            <a:r>
              <a:rPr lang="en-US" sz="2000" dirty="0">
                <a:solidFill>
                  <a:schemeClr val="tx1"/>
                </a:solidFill>
                <a:latin typeface="Times New Roman" panose="02020603050405020304" pitchFamily="18" charset="0"/>
                <a:cs typeface="Times New Roman" panose="02020603050405020304" pitchFamily="18" charset="0"/>
              </a:rPr>
              <a:t> desc limit 5;</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49821DE-97F5-4EE0-9CA1-42B72EF83E84}"/>
              </a:ext>
            </a:extLst>
          </p:cNvPr>
          <p:cNvPicPr>
            <a:picLocks noChangeAspect="1"/>
          </p:cNvPicPr>
          <p:nvPr/>
        </p:nvPicPr>
        <p:blipFill>
          <a:blip r:embed="rId2"/>
          <a:stretch>
            <a:fillRect/>
          </a:stretch>
        </p:blipFill>
        <p:spPr>
          <a:xfrm>
            <a:off x="1727200" y="4952681"/>
            <a:ext cx="3391040" cy="1894754"/>
          </a:xfrm>
          <a:prstGeom prst="rect">
            <a:avLst/>
          </a:prstGeom>
        </p:spPr>
      </p:pic>
    </p:spTree>
    <p:extLst>
      <p:ext uri="{BB962C8B-B14F-4D97-AF65-F5344CB8AC3E}">
        <p14:creationId xmlns:p14="http://schemas.microsoft.com/office/powerpoint/2010/main" val="4261576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677334" y="174171"/>
            <a:ext cx="8596668" cy="1190172"/>
          </a:xfrm>
        </p:spPr>
        <p:txBody>
          <a:bodyPr>
            <a:normAutofit fontScale="90000"/>
          </a:bodyPr>
          <a:lstStyle/>
          <a:p>
            <a:r>
              <a:rPr lang="en-US" sz="2400" dirty="0">
                <a:solidFill>
                  <a:schemeClr val="tx1"/>
                </a:solidFill>
                <a:latin typeface="Times New Roman" panose="02020603050405020304" pitchFamily="18" charset="0"/>
                <a:cs typeface="Times New Roman" panose="02020603050405020304" pitchFamily="18" charset="0"/>
              </a:rPr>
              <a:t>8.) Write a query </a:t>
            </a:r>
            <a:r>
              <a:rPr lang="en-US" sz="2700" dirty="0">
                <a:solidFill>
                  <a:schemeClr val="tx1"/>
                </a:solidFill>
                <a:latin typeface="Times New Roman" panose="02020603050405020304" pitchFamily="18" charset="0"/>
                <a:cs typeface="Times New Roman" panose="02020603050405020304" pitchFamily="18" charset="0"/>
              </a:rPr>
              <a:t>to create a table named deliveries_v03 with all the columns of deliveries_v02 table and two additional columns (named venue and </a:t>
            </a:r>
            <a:r>
              <a:rPr lang="en-US" sz="2700" dirty="0" err="1">
                <a:solidFill>
                  <a:schemeClr val="tx1"/>
                </a:solidFill>
                <a:latin typeface="Times New Roman" panose="02020603050405020304" pitchFamily="18" charset="0"/>
                <a:cs typeface="Times New Roman" panose="02020603050405020304" pitchFamily="18" charset="0"/>
              </a:rPr>
              <a:t>match_date</a:t>
            </a:r>
            <a:r>
              <a:rPr lang="en-US" sz="2700" dirty="0">
                <a:solidFill>
                  <a:schemeClr val="tx1"/>
                </a:solidFill>
                <a:latin typeface="Times New Roman" panose="02020603050405020304" pitchFamily="18" charset="0"/>
                <a:cs typeface="Times New Roman" panose="02020603050405020304" pitchFamily="18" charset="0"/>
              </a:rPr>
              <a:t>) of venue and date from table matches.</a:t>
            </a:r>
            <a:endParaRPr lang="en-IN" sz="27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677334" y="1484405"/>
            <a:ext cx="8596668" cy="5076052"/>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Description</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Here I have used the create statement to create a table deliveries_v03 from the deliveries_v02 table and then in the subquery, I have used the Matches table to get venue and </a:t>
            </a:r>
            <a:r>
              <a:rPr lang="en-US" sz="2000" dirty="0" err="1">
                <a:solidFill>
                  <a:schemeClr val="tx1"/>
                </a:solidFill>
                <a:latin typeface="Times New Roman" panose="02020603050405020304" pitchFamily="18" charset="0"/>
                <a:cs typeface="Times New Roman" panose="02020603050405020304" pitchFamily="18" charset="0"/>
              </a:rPr>
              <a:t>match_date</a:t>
            </a:r>
            <a:r>
              <a:rPr lang="en-US" sz="2000" dirty="0">
                <a:solidFill>
                  <a:schemeClr val="tx1"/>
                </a:solidFill>
                <a:latin typeface="Times New Roman" panose="02020603050405020304" pitchFamily="18" charset="0"/>
                <a:cs typeface="Times New Roman" panose="02020603050405020304" pitchFamily="18" charset="0"/>
              </a:rPr>
              <a:t>  and then connected the deliveries_v02 and matches tables with inner join.</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create table deliveries_v03 as select d2.*,</a:t>
            </a:r>
            <a:r>
              <a:rPr lang="en-US" sz="2000" dirty="0" err="1">
                <a:solidFill>
                  <a:schemeClr val="tx1"/>
                </a:solidFill>
                <a:latin typeface="Times New Roman" panose="02020603050405020304" pitchFamily="18" charset="0"/>
                <a:cs typeface="Times New Roman" panose="02020603050405020304" pitchFamily="18" charset="0"/>
              </a:rPr>
              <a:t>m.venue,m.match_date</a:t>
            </a:r>
            <a:r>
              <a:rPr lang="en-US" sz="2000" dirty="0">
                <a:solidFill>
                  <a:schemeClr val="tx1"/>
                </a:solidFill>
                <a:latin typeface="Times New Roman" panose="02020603050405020304" pitchFamily="18" charset="0"/>
                <a:cs typeface="Times New Roman" panose="02020603050405020304" pitchFamily="18" charset="0"/>
              </a:rPr>
              <a:t> from deliveries_v02 as d2 inner join matches as m on d2.match_id = </a:t>
            </a:r>
            <a:r>
              <a:rPr lang="en-US" sz="2000" dirty="0" err="1">
                <a:solidFill>
                  <a:schemeClr val="tx1"/>
                </a:solidFill>
                <a:latin typeface="Times New Roman" panose="02020603050405020304" pitchFamily="18" charset="0"/>
                <a:cs typeface="Times New Roman" panose="02020603050405020304" pitchFamily="18" charset="0"/>
              </a:rPr>
              <a:t>m.match_id</a:t>
            </a:r>
            <a:r>
              <a:rPr lang="en-US"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BB6D095-30BD-4682-8238-00277CCC18CA}"/>
              </a:ext>
            </a:extLst>
          </p:cNvPr>
          <p:cNvPicPr>
            <a:picLocks noChangeAspect="1"/>
          </p:cNvPicPr>
          <p:nvPr/>
        </p:nvPicPr>
        <p:blipFill>
          <a:blip r:embed="rId2"/>
          <a:stretch>
            <a:fillRect/>
          </a:stretch>
        </p:blipFill>
        <p:spPr>
          <a:xfrm>
            <a:off x="1384259" y="5373595"/>
            <a:ext cx="3067478" cy="1133633"/>
          </a:xfrm>
          <a:prstGeom prst="rect">
            <a:avLst/>
          </a:prstGeom>
        </p:spPr>
      </p:pic>
    </p:spTree>
    <p:extLst>
      <p:ext uri="{BB962C8B-B14F-4D97-AF65-F5344CB8AC3E}">
        <p14:creationId xmlns:p14="http://schemas.microsoft.com/office/powerpoint/2010/main" val="3070696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C08A5-D8B7-4A75-96D8-5C4A46637F69}"/>
              </a:ext>
            </a:extLst>
          </p:cNvPr>
          <p:cNvSpPr>
            <a:spLocks noGrp="1"/>
          </p:cNvSpPr>
          <p:nvPr>
            <p:ph idx="1"/>
          </p:nvPr>
        </p:nvSpPr>
        <p:spPr>
          <a:xfrm>
            <a:off x="677334" y="261257"/>
            <a:ext cx="8596668" cy="5780105"/>
          </a:xfrm>
        </p:spPr>
        <p:txBody>
          <a:bodyPr>
            <a:normAutofit/>
          </a:bodyPr>
          <a:lstStyle/>
          <a:p>
            <a:pPr marL="0" indent="0">
              <a:buNone/>
            </a:pPr>
            <a:r>
              <a:rPr lang="en-IN" sz="2000" dirty="0">
                <a:solidFill>
                  <a:schemeClr val="tx1"/>
                </a:solidFill>
                <a:latin typeface="Times New Roman" panose="02020603050405020304" pitchFamily="18" charset="0"/>
                <a:cs typeface="Times New Roman" panose="02020603050405020304" pitchFamily="18" charset="0"/>
              </a:rPr>
              <a:t>Select * from </a:t>
            </a:r>
            <a:r>
              <a:rPr lang="en-US" sz="2000" dirty="0">
                <a:solidFill>
                  <a:schemeClr val="tx1"/>
                </a:solidFill>
                <a:latin typeface="Times New Roman" panose="02020603050405020304" pitchFamily="18" charset="0"/>
                <a:cs typeface="Times New Roman" panose="02020603050405020304" pitchFamily="18" charset="0"/>
              </a:rPr>
              <a:t>deliveries_v03 </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8EC6A0-63F1-49E0-BCE2-257A6B039E8F}"/>
              </a:ext>
            </a:extLst>
          </p:cNvPr>
          <p:cNvPicPr>
            <a:picLocks noChangeAspect="1"/>
          </p:cNvPicPr>
          <p:nvPr/>
        </p:nvPicPr>
        <p:blipFill>
          <a:blip r:embed="rId2"/>
          <a:stretch>
            <a:fillRect/>
          </a:stretch>
        </p:blipFill>
        <p:spPr>
          <a:xfrm>
            <a:off x="0" y="1350868"/>
            <a:ext cx="6096000" cy="3845246"/>
          </a:xfrm>
          <a:prstGeom prst="rect">
            <a:avLst/>
          </a:prstGeom>
        </p:spPr>
      </p:pic>
      <p:pic>
        <p:nvPicPr>
          <p:cNvPr id="8" name="Picture 7">
            <a:extLst>
              <a:ext uri="{FF2B5EF4-FFF2-40B4-BE49-F238E27FC236}">
                <a16:creationId xmlns:a16="http://schemas.microsoft.com/office/drawing/2014/main" id="{FA9B86F6-C7BE-435D-8507-F8746A46746A}"/>
              </a:ext>
            </a:extLst>
          </p:cNvPr>
          <p:cNvPicPr>
            <a:picLocks noChangeAspect="1"/>
          </p:cNvPicPr>
          <p:nvPr/>
        </p:nvPicPr>
        <p:blipFill>
          <a:blip r:embed="rId3"/>
          <a:stretch>
            <a:fillRect/>
          </a:stretch>
        </p:blipFill>
        <p:spPr>
          <a:xfrm>
            <a:off x="6096000" y="1350868"/>
            <a:ext cx="6096000" cy="3845246"/>
          </a:xfrm>
          <a:prstGeom prst="rect">
            <a:avLst/>
          </a:prstGeom>
        </p:spPr>
      </p:pic>
    </p:spTree>
    <p:extLst>
      <p:ext uri="{BB962C8B-B14F-4D97-AF65-F5344CB8AC3E}">
        <p14:creationId xmlns:p14="http://schemas.microsoft.com/office/powerpoint/2010/main" val="1023897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677334" y="145143"/>
            <a:ext cx="8089295" cy="856343"/>
          </a:xfrm>
        </p:spPr>
        <p:txBody>
          <a:bodyPr>
            <a:noAutofit/>
          </a:bodyPr>
          <a:lstStyle/>
          <a:p>
            <a:r>
              <a:rPr lang="en-IN" sz="2400" dirty="0">
                <a:solidFill>
                  <a:schemeClr val="tx1"/>
                </a:solidFill>
                <a:latin typeface="Times New Roman" panose="02020603050405020304" pitchFamily="18" charset="0"/>
                <a:cs typeface="Times New Roman" panose="02020603050405020304" pitchFamily="18" charset="0"/>
              </a:rPr>
              <a:t>9.) </a:t>
            </a:r>
            <a:r>
              <a:rPr lang="en-US" sz="2400" dirty="0">
                <a:solidFill>
                  <a:schemeClr val="tx1"/>
                </a:solidFill>
                <a:latin typeface="Times New Roman" panose="02020603050405020304" pitchFamily="18" charset="0"/>
                <a:cs typeface="Times New Roman" panose="02020603050405020304" pitchFamily="18" charset="0"/>
              </a:rPr>
              <a:t>Write a query to fetch the total runs scored for each venue and order it in the descending order of total runs scored.</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677334" y="1499665"/>
            <a:ext cx="8596668" cy="5039876"/>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Description</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To fetch the total runs scored for each venue, I have used the sum function on </a:t>
            </a:r>
            <a:r>
              <a:rPr lang="en-IN" sz="2000" dirty="0" err="1">
                <a:solidFill>
                  <a:schemeClr val="tx1"/>
                </a:solidFill>
                <a:latin typeface="Times New Roman" panose="02020603050405020304" pitchFamily="18" charset="0"/>
                <a:cs typeface="Times New Roman" panose="02020603050405020304" pitchFamily="18" charset="0"/>
              </a:rPr>
              <a:t>total_runs</a:t>
            </a:r>
            <a:r>
              <a:rPr lang="en-IN" sz="2000" dirty="0">
                <a:solidFill>
                  <a:schemeClr val="tx1"/>
                </a:solidFill>
                <a:latin typeface="Times New Roman" panose="02020603050405020304" pitchFamily="18" charset="0"/>
                <a:cs typeface="Times New Roman" panose="02020603050405020304" pitchFamily="18" charset="0"/>
              </a:rPr>
              <a:t>. So, I got the total runs scored for each venue and then I ordered them in descending order</a:t>
            </a: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select </a:t>
            </a:r>
            <a:r>
              <a:rPr lang="en-US" sz="2000" dirty="0" err="1">
                <a:solidFill>
                  <a:schemeClr val="tx1"/>
                </a:solidFill>
                <a:latin typeface="Times New Roman" panose="02020603050405020304" pitchFamily="18" charset="0"/>
                <a:cs typeface="Times New Roman" panose="02020603050405020304" pitchFamily="18" charset="0"/>
              </a:rPr>
              <a:t>venue,sum</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total_runs</a:t>
            </a:r>
            <a:r>
              <a:rPr lang="en-US" sz="2000" dirty="0">
                <a:solidFill>
                  <a:schemeClr val="tx1"/>
                </a:solidFill>
                <a:latin typeface="Times New Roman" panose="02020603050405020304" pitchFamily="18" charset="0"/>
                <a:cs typeface="Times New Roman" panose="02020603050405020304" pitchFamily="18" charset="0"/>
              </a:rPr>
              <a:t>) as </a:t>
            </a:r>
            <a:r>
              <a:rPr lang="en-US" sz="2000" dirty="0" err="1">
                <a:solidFill>
                  <a:schemeClr val="tx1"/>
                </a:solidFill>
                <a:latin typeface="Times New Roman" panose="02020603050405020304" pitchFamily="18" charset="0"/>
                <a:cs typeface="Times New Roman" panose="02020603050405020304" pitchFamily="18" charset="0"/>
              </a:rPr>
              <a:t>runs_scored_in_each_venue</a:t>
            </a:r>
            <a:r>
              <a:rPr lang="en-US" sz="2000" dirty="0">
                <a:solidFill>
                  <a:schemeClr val="tx1"/>
                </a:solidFill>
                <a:latin typeface="Times New Roman" panose="02020603050405020304" pitchFamily="18" charset="0"/>
                <a:cs typeface="Times New Roman" panose="02020603050405020304" pitchFamily="18" charset="0"/>
              </a:rPr>
              <a:t> from deliveries_v03 group by venue Order by </a:t>
            </a:r>
            <a:r>
              <a:rPr lang="en-US" sz="2000" dirty="0" err="1">
                <a:solidFill>
                  <a:schemeClr val="tx1"/>
                </a:solidFill>
                <a:latin typeface="Times New Roman" panose="02020603050405020304" pitchFamily="18" charset="0"/>
                <a:cs typeface="Times New Roman" panose="02020603050405020304" pitchFamily="18" charset="0"/>
              </a:rPr>
              <a:t>runs_scored_in_each_venue</a:t>
            </a:r>
            <a:r>
              <a:rPr lang="en-US" sz="2000" dirty="0">
                <a:solidFill>
                  <a:schemeClr val="tx1"/>
                </a:solidFill>
                <a:latin typeface="Times New Roman" panose="02020603050405020304" pitchFamily="18" charset="0"/>
                <a:cs typeface="Times New Roman" panose="02020603050405020304" pitchFamily="18" charset="0"/>
              </a:rPr>
              <a:t> desc;</a:t>
            </a:r>
          </a:p>
        </p:txBody>
      </p:sp>
    </p:spTree>
    <p:extLst>
      <p:ext uri="{BB962C8B-B14F-4D97-AF65-F5344CB8AC3E}">
        <p14:creationId xmlns:p14="http://schemas.microsoft.com/office/powerpoint/2010/main" val="3901183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348343" y="232228"/>
            <a:ext cx="9041773" cy="5765591"/>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p>
        </p:txBody>
      </p:sp>
      <p:pic>
        <p:nvPicPr>
          <p:cNvPr id="5" name="Picture 4">
            <a:extLst>
              <a:ext uri="{FF2B5EF4-FFF2-40B4-BE49-F238E27FC236}">
                <a16:creationId xmlns:a16="http://schemas.microsoft.com/office/drawing/2014/main" id="{AA2D2167-26C1-44D2-9A75-EB4011585CE7}"/>
              </a:ext>
            </a:extLst>
          </p:cNvPr>
          <p:cNvPicPr>
            <a:picLocks noChangeAspect="1"/>
          </p:cNvPicPr>
          <p:nvPr/>
        </p:nvPicPr>
        <p:blipFill rotWithShape="1">
          <a:blip r:embed="rId2"/>
          <a:srcRect r="48539"/>
          <a:stretch/>
        </p:blipFill>
        <p:spPr>
          <a:xfrm>
            <a:off x="1338492" y="727003"/>
            <a:ext cx="3262854" cy="3337408"/>
          </a:xfrm>
          <a:prstGeom prst="rect">
            <a:avLst/>
          </a:prstGeom>
        </p:spPr>
      </p:pic>
      <p:pic>
        <p:nvPicPr>
          <p:cNvPr id="7" name="Picture 6">
            <a:extLst>
              <a:ext uri="{FF2B5EF4-FFF2-40B4-BE49-F238E27FC236}">
                <a16:creationId xmlns:a16="http://schemas.microsoft.com/office/drawing/2014/main" id="{20FAF09E-5933-48A8-8B89-8DEFCCA530B9}"/>
              </a:ext>
            </a:extLst>
          </p:cNvPr>
          <p:cNvPicPr>
            <a:picLocks noChangeAspect="1"/>
          </p:cNvPicPr>
          <p:nvPr/>
        </p:nvPicPr>
        <p:blipFill rotWithShape="1">
          <a:blip r:embed="rId3"/>
          <a:srcRect r="45832"/>
          <a:stretch/>
        </p:blipFill>
        <p:spPr>
          <a:xfrm>
            <a:off x="1338492" y="4064411"/>
            <a:ext cx="3262854" cy="2793589"/>
          </a:xfrm>
          <a:prstGeom prst="rect">
            <a:avLst/>
          </a:prstGeom>
        </p:spPr>
      </p:pic>
    </p:spTree>
    <p:extLst>
      <p:ext uri="{BB962C8B-B14F-4D97-AF65-F5344CB8AC3E}">
        <p14:creationId xmlns:p14="http://schemas.microsoft.com/office/powerpoint/2010/main" val="980697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E0D1196-60CE-49A7-81CC-E9771C208A6A}"/>
              </a:ext>
            </a:extLst>
          </p:cNvPr>
          <p:cNvSpPr>
            <a:spLocks noGrp="1"/>
          </p:cNvSpPr>
          <p:nvPr>
            <p:ph type="title"/>
          </p:nvPr>
        </p:nvSpPr>
        <p:spPr>
          <a:xfrm>
            <a:off x="435429" y="152400"/>
            <a:ext cx="2050823" cy="517218"/>
          </a:xfrm>
        </p:spPr>
        <p:txBody>
          <a:bodyPr>
            <a:normAutofit/>
          </a:bodyPr>
          <a:lstStyle/>
          <a:p>
            <a:r>
              <a:rPr lang="en-IN" sz="2400" u="sng" dirty="0">
                <a:solidFill>
                  <a:schemeClr val="tx1"/>
                </a:solidFill>
                <a:latin typeface="Times New Roman" panose="02020603050405020304" pitchFamily="18" charset="0"/>
                <a:cs typeface="Times New Roman" panose="02020603050405020304" pitchFamily="18" charset="0"/>
              </a:rPr>
              <a:t>Visualization</a:t>
            </a:r>
            <a:r>
              <a:rPr lang="en-IN" sz="2400" dirty="0">
                <a:solidFill>
                  <a:schemeClr val="tx1"/>
                </a:solidFill>
                <a:latin typeface="Times New Roman" panose="02020603050405020304" pitchFamily="18" charset="0"/>
                <a:cs typeface="Times New Roman" panose="02020603050405020304" pitchFamily="18" charset="0"/>
              </a:rPr>
              <a:t>:-</a:t>
            </a:r>
          </a:p>
        </p:txBody>
      </p:sp>
      <p:graphicFrame>
        <p:nvGraphicFramePr>
          <p:cNvPr id="5" name="Chart 4">
            <a:extLst>
              <a:ext uri="{FF2B5EF4-FFF2-40B4-BE49-F238E27FC236}">
                <a16:creationId xmlns:a16="http://schemas.microsoft.com/office/drawing/2014/main" id="{78E3B022-0AD3-40A0-9BA9-F0F88054BBC3}"/>
              </a:ext>
            </a:extLst>
          </p:cNvPr>
          <p:cNvGraphicFramePr>
            <a:graphicFrameLocks/>
          </p:cNvGraphicFramePr>
          <p:nvPr>
            <p:extLst>
              <p:ext uri="{D42A27DB-BD31-4B8C-83A1-F6EECF244321}">
                <p14:modId xmlns:p14="http://schemas.microsoft.com/office/powerpoint/2010/main" val="2687667993"/>
              </p:ext>
            </p:extLst>
          </p:nvPr>
        </p:nvGraphicFramePr>
        <p:xfrm>
          <a:off x="435429" y="812799"/>
          <a:ext cx="11582400" cy="58928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6810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677334" y="145143"/>
            <a:ext cx="8205409" cy="1030514"/>
          </a:xfrm>
        </p:spPr>
        <p:txBody>
          <a:bodyPr>
            <a:noAutofit/>
          </a:bodyPr>
          <a:lstStyle/>
          <a:p>
            <a:r>
              <a:rPr lang="en-IN" sz="2400" dirty="0">
                <a:solidFill>
                  <a:schemeClr val="tx1"/>
                </a:solidFill>
                <a:latin typeface="Times New Roman" panose="02020603050405020304" pitchFamily="18" charset="0"/>
                <a:cs typeface="Times New Roman" panose="02020603050405020304" pitchFamily="18" charset="0"/>
              </a:rPr>
              <a:t>10.) W</a:t>
            </a:r>
            <a:r>
              <a:rPr lang="en-US" sz="2400" dirty="0">
                <a:solidFill>
                  <a:schemeClr val="tx1"/>
                </a:solidFill>
                <a:latin typeface="Times New Roman" panose="02020603050405020304" pitchFamily="18" charset="0"/>
                <a:cs typeface="Times New Roman" panose="02020603050405020304" pitchFamily="18" charset="0"/>
              </a:rPr>
              <a:t>rite a query to fetch the year-wise total runs scored at Eden Gardens and order it in the descending order of total runs scored.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677334" y="1175657"/>
            <a:ext cx="8596668" cy="5039876"/>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Description</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First, I retrieved the year from the </a:t>
            </a:r>
            <a:r>
              <a:rPr lang="en-US" sz="2000" dirty="0" err="1">
                <a:solidFill>
                  <a:schemeClr val="tx1"/>
                </a:solidFill>
                <a:latin typeface="Times New Roman" panose="02020603050405020304" pitchFamily="18" charset="0"/>
                <a:cs typeface="Times New Roman" panose="02020603050405020304" pitchFamily="18" charset="0"/>
              </a:rPr>
              <a:t>match_date</a:t>
            </a:r>
            <a:r>
              <a:rPr lang="en-US" sz="2000" dirty="0">
                <a:solidFill>
                  <a:schemeClr val="tx1"/>
                </a:solidFill>
                <a:latin typeface="Times New Roman" panose="02020603050405020304" pitchFamily="18" charset="0"/>
                <a:cs typeface="Times New Roman" panose="02020603050405020304" pitchFamily="18" charset="0"/>
              </a:rPr>
              <a:t>, then I used the sum function on </a:t>
            </a:r>
            <a:r>
              <a:rPr lang="en-US" sz="2000" dirty="0" err="1">
                <a:solidFill>
                  <a:schemeClr val="tx1"/>
                </a:solidFill>
                <a:latin typeface="Times New Roman" panose="02020603050405020304" pitchFamily="18" charset="0"/>
                <a:cs typeface="Times New Roman" panose="02020603050405020304" pitchFamily="18" charset="0"/>
              </a:rPr>
              <a:t>total_runs</a:t>
            </a:r>
            <a:r>
              <a:rPr lang="en-US" sz="2000" dirty="0">
                <a:solidFill>
                  <a:schemeClr val="tx1"/>
                </a:solidFill>
                <a:latin typeface="Times New Roman" panose="02020603050405020304" pitchFamily="18" charset="0"/>
                <a:cs typeface="Times New Roman" panose="02020603050405020304" pitchFamily="18" charset="0"/>
              </a:rPr>
              <a:t> to get </a:t>
            </a:r>
            <a:r>
              <a:rPr lang="en-US" sz="2000" dirty="0" err="1">
                <a:solidFill>
                  <a:schemeClr val="tx1"/>
                </a:solidFill>
                <a:latin typeface="Times New Roman" panose="02020603050405020304" pitchFamily="18" charset="0"/>
                <a:cs typeface="Times New Roman" panose="02020603050405020304" pitchFamily="18" charset="0"/>
              </a:rPr>
              <a:t>runs_scored_in_each_year</a:t>
            </a:r>
            <a:r>
              <a:rPr lang="en-US" sz="2000" dirty="0">
                <a:solidFill>
                  <a:schemeClr val="tx1"/>
                </a:solidFill>
                <a:latin typeface="Times New Roman" panose="02020603050405020304" pitchFamily="18" charset="0"/>
                <a:cs typeface="Times New Roman" panose="02020603050405020304" pitchFamily="18" charset="0"/>
              </a:rPr>
              <a:t> with the condition that the venue must be Eden Garden and ordered them in descending order of </a:t>
            </a:r>
            <a:r>
              <a:rPr lang="en-US" sz="2000" dirty="0" err="1">
                <a:solidFill>
                  <a:schemeClr val="tx1"/>
                </a:solidFill>
                <a:latin typeface="Times New Roman" panose="02020603050405020304" pitchFamily="18" charset="0"/>
                <a:cs typeface="Times New Roman" panose="02020603050405020304" pitchFamily="18" charset="0"/>
              </a:rPr>
              <a:t>runs_scored_in_each_year</a:t>
            </a:r>
            <a:r>
              <a:rPr lang="en-US" sz="2000" dirty="0">
                <a:solidFill>
                  <a:schemeClr val="tx1"/>
                </a:solidFill>
                <a:latin typeface="Times New Roman" panose="02020603050405020304" pitchFamily="18" charset="0"/>
                <a:cs typeface="Times New Roman" panose="02020603050405020304" pitchFamily="18" charset="0"/>
              </a:rPr>
              <a:t>, and finally, we obtained the year-wise total runs scored at Eden Gardens.</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Query</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select extract(year from </a:t>
            </a:r>
            <a:r>
              <a:rPr lang="en-US" sz="2000" dirty="0" err="1">
                <a:solidFill>
                  <a:schemeClr val="tx1"/>
                </a:solidFill>
                <a:latin typeface="Times New Roman" panose="02020603050405020304" pitchFamily="18" charset="0"/>
                <a:cs typeface="Times New Roman" panose="02020603050405020304" pitchFamily="18" charset="0"/>
              </a:rPr>
              <a:t>match_date</a:t>
            </a:r>
            <a:r>
              <a:rPr lang="en-US" sz="2000" dirty="0">
                <a:solidFill>
                  <a:schemeClr val="tx1"/>
                </a:solidFill>
                <a:latin typeface="Times New Roman" panose="02020603050405020304" pitchFamily="18" charset="0"/>
                <a:cs typeface="Times New Roman" panose="02020603050405020304" pitchFamily="18" charset="0"/>
              </a:rPr>
              <a:t>) as </a:t>
            </a:r>
            <a:r>
              <a:rPr lang="en-US" sz="2000" dirty="0" err="1">
                <a:solidFill>
                  <a:schemeClr val="tx1"/>
                </a:solidFill>
                <a:latin typeface="Times New Roman" panose="02020603050405020304" pitchFamily="18" charset="0"/>
                <a:cs typeface="Times New Roman" panose="02020603050405020304" pitchFamily="18" charset="0"/>
              </a:rPr>
              <a:t>ipl_year</a:t>
            </a:r>
            <a:r>
              <a:rPr lang="en-US" sz="2000" dirty="0">
                <a:solidFill>
                  <a:schemeClr val="tx1"/>
                </a:solidFill>
                <a:latin typeface="Times New Roman" panose="02020603050405020304" pitchFamily="18" charset="0"/>
                <a:cs typeface="Times New Roman" panose="02020603050405020304" pitchFamily="18" charset="0"/>
              </a:rPr>
              <a:t>, sum(</a:t>
            </a:r>
            <a:r>
              <a:rPr lang="en-US" sz="2000" dirty="0" err="1">
                <a:solidFill>
                  <a:schemeClr val="tx1"/>
                </a:solidFill>
                <a:latin typeface="Times New Roman" panose="02020603050405020304" pitchFamily="18" charset="0"/>
                <a:cs typeface="Times New Roman" panose="02020603050405020304" pitchFamily="18" charset="0"/>
              </a:rPr>
              <a:t>total_runs</a:t>
            </a:r>
            <a:r>
              <a:rPr lang="en-US" sz="2000" dirty="0">
                <a:solidFill>
                  <a:schemeClr val="tx1"/>
                </a:solidFill>
                <a:latin typeface="Times New Roman" panose="02020603050405020304" pitchFamily="18" charset="0"/>
                <a:cs typeface="Times New Roman" panose="02020603050405020304" pitchFamily="18" charset="0"/>
              </a:rPr>
              <a:t>) as </a:t>
            </a:r>
            <a:r>
              <a:rPr lang="en-US" sz="2000" dirty="0" err="1">
                <a:solidFill>
                  <a:schemeClr val="tx1"/>
                </a:solidFill>
                <a:latin typeface="Times New Roman" panose="02020603050405020304" pitchFamily="18" charset="0"/>
                <a:cs typeface="Times New Roman" panose="02020603050405020304" pitchFamily="18" charset="0"/>
              </a:rPr>
              <a:t>runs_scored_in_each_year</a:t>
            </a:r>
            <a:r>
              <a:rPr lang="en-US" sz="2000" dirty="0">
                <a:solidFill>
                  <a:schemeClr val="tx1"/>
                </a:solidFill>
                <a:latin typeface="Times New Roman" panose="02020603050405020304" pitchFamily="18" charset="0"/>
                <a:cs typeface="Times New Roman" panose="02020603050405020304" pitchFamily="18" charset="0"/>
              </a:rPr>
              <a:t> from deliveries_v03 where venue = 'Eden Gardens' group by </a:t>
            </a:r>
            <a:r>
              <a:rPr lang="en-US" sz="2000" dirty="0" err="1">
                <a:solidFill>
                  <a:schemeClr val="tx1"/>
                </a:solidFill>
                <a:latin typeface="Times New Roman" panose="02020603050405020304" pitchFamily="18" charset="0"/>
                <a:cs typeface="Times New Roman" panose="02020603050405020304" pitchFamily="18" charset="0"/>
              </a:rPr>
              <a:t>ipl_year</a:t>
            </a:r>
            <a:r>
              <a:rPr lang="en-US" sz="2000" dirty="0">
                <a:solidFill>
                  <a:schemeClr val="tx1"/>
                </a:solidFill>
                <a:latin typeface="Times New Roman" panose="02020603050405020304" pitchFamily="18" charset="0"/>
                <a:cs typeface="Times New Roman" panose="02020603050405020304" pitchFamily="18" charset="0"/>
              </a:rPr>
              <a:t> order by </a:t>
            </a:r>
            <a:r>
              <a:rPr lang="en-US" sz="2000" dirty="0" err="1">
                <a:solidFill>
                  <a:schemeClr val="tx1"/>
                </a:solidFill>
                <a:latin typeface="Times New Roman" panose="02020603050405020304" pitchFamily="18" charset="0"/>
                <a:cs typeface="Times New Roman" panose="02020603050405020304" pitchFamily="18" charset="0"/>
              </a:rPr>
              <a:t>runs_scored_in_each_year</a:t>
            </a:r>
            <a:r>
              <a:rPr lang="en-US" sz="2000" dirty="0">
                <a:solidFill>
                  <a:schemeClr val="tx1"/>
                </a:solidFill>
                <a:latin typeface="Times New Roman" panose="02020603050405020304" pitchFamily="18" charset="0"/>
                <a:cs typeface="Times New Roman" panose="02020603050405020304" pitchFamily="18" charset="0"/>
              </a:rPr>
              <a:t> desc;</a:t>
            </a:r>
          </a:p>
        </p:txBody>
      </p:sp>
    </p:spTree>
    <p:extLst>
      <p:ext uri="{BB962C8B-B14F-4D97-AF65-F5344CB8AC3E}">
        <p14:creationId xmlns:p14="http://schemas.microsoft.com/office/powerpoint/2010/main" val="538342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1" y="0"/>
            <a:ext cx="12192000" cy="6858000"/>
          </a:xfrm>
        </p:spPr>
        <p:txBody>
          <a:bodyPr>
            <a:normAutofit/>
          </a:bodyPr>
          <a:lstStyle/>
          <a:p>
            <a:pPr marL="0" indent="0">
              <a:buNone/>
            </a:pPr>
            <a:endParaRPr lang="en-IN" sz="2400" u="sng"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p>
        </p:txBody>
      </p:sp>
      <p:pic>
        <p:nvPicPr>
          <p:cNvPr id="4" name="Picture 3">
            <a:extLst>
              <a:ext uri="{FF2B5EF4-FFF2-40B4-BE49-F238E27FC236}">
                <a16:creationId xmlns:a16="http://schemas.microsoft.com/office/drawing/2014/main" id="{6A45197A-5337-4B30-91AE-0CC44DAB3B98}"/>
              </a:ext>
            </a:extLst>
          </p:cNvPr>
          <p:cNvPicPr>
            <a:picLocks noChangeAspect="1"/>
          </p:cNvPicPr>
          <p:nvPr/>
        </p:nvPicPr>
        <p:blipFill>
          <a:blip r:embed="rId2"/>
          <a:stretch>
            <a:fillRect/>
          </a:stretch>
        </p:blipFill>
        <p:spPr>
          <a:xfrm>
            <a:off x="435428" y="1135952"/>
            <a:ext cx="2191656" cy="3428591"/>
          </a:xfrm>
          <a:prstGeom prst="rect">
            <a:avLst/>
          </a:prstGeom>
        </p:spPr>
      </p:pic>
      <p:sp>
        <p:nvSpPr>
          <p:cNvPr id="8" name="Title 5">
            <a:extLst>
              <a:ext uri="{FF2B5EF4-FFF2-40B4-BE49-F238E27FC236}">
                <a16:creationId xmlns:a16="http://schemas.microsoft.com/office/drawing/2014/main" id="{A5D9D579-BC6C-4930-BB71-83F763806B96}"/>
              </a:ext>
            </a:extLst>
          </p:cNvPr>
          <p:cNvSpPr>
            <a:spLocks noGrp="1"/>
          </p:cNvSpPr>
          <p:nvPr>
            <p:ph type="title"/>
          </p:nvPr>
        </p:nvSpPr>
        <p:spPr>
          <a:xfrm>
            <a:off x="3610996" y="473591"/>
            <a:ext cx="2006033" cy="469837"/>
          </a:xfrm>
        </p:spPr>
        <p:txBody>
          <a:bodyPr>
            <a:normAutofit/>
          </a:bodyPr>
          <a:lstStyle/>
          <a:p>
            <a:r>
              <a:rPr lang="en-IN" sz="2400" u="sng" dirty="0">
                <a:solidFill>
                  <a:schemeClr val="tx1"/>
                </a:solidFill>
                <a:latin typeface="Times New Roman" panose="02020603050405020304" pitchFamily="18" charset="0"/>
                <a:cs typeface="Times New Roman" panose="02020603050405020304" pitchFamily="18" charset="0"/>
              </a:rPr>
              <a:t>Visualization</a:t>
            </a:r>
            <a:r>
              <a:rPr lang="en-IN" sz="2400" dirty="0">
                <a:solidFill>
                  <a:schemeClr val="tx1"/>
                </a:solidFill>
                <a:latin typeface="Times New Roman" panose="02020603050405020304" pitchFamily="18" charset="0"/>
                <a:cs typeface="Times New Roman" panose="02020603050405020304" pitchFamily="18" charset="0"/>
              </a:rPr>
              <a:t>:-</a:t>
            </a:r>
          </a:p>
        </p:txBody>
      </p:sp>
      <p:graphicFrame>
        <p:nvGraphicFramePr>
          <p:cNvPr id="11" name="Chart 10">
            <a:extLst>
              <a:ext uri="{FF2B5EF4-FFF2-40B4-BE49-F238E27FC236}">
                <a16:creationId xmlns:a16="http://schemas.microsoft.com/office/drawing/2014/main" id="{227D47F0-CA61-4442-BE6B-974D13B2BE38}"/>
              </a:ext>
            </a:extLst>
          </p:cNvPr>
          <p:cNvGraphicFramePr>
            <a:graphicFrameLocks/>
          </p:cNvGraphicFramePr>
          <p:nvPr>
            <p:extLst>
              <p:ext uri="{D42A27DB-BD31-4B8C-83A1-F6EECF244321}">
                <p14:modId xmlns:p14="http://schemas.microsoft.com/office/powerpoint/2010/main" val="403733441"/>
              </p:ext>
            </p:extLst>
          </p:nvPr>
        </p:nvGraphicFramePr>
        <p:xfrm>
          <a:off x="3610996" y="1135952"/>
          <a:ext cx="5779120" cy="351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2089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387049" y="595086"/>
            <a:ext cx="8887580" cy="1973943"/>
          </a:xfrm>
        </p:spPr>
        <p:txBody>
          <a:bodyPr>
            <a:no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Your first priority is to get 2-3 players with high S.R who have faced at least 500 </a:t>
            </a:r>
            <a:r>
              <a:rPr lang="en-US" sz="1800" dirty="0" err="1">
                <a:solidFill>
                  <a:schemeClr val="tx1"/>
                </a:solidFill>
                <a:latin typeface="Times New Roman" panose="02020603050405020304" pitchFamily="18" charset="0"/>
                <a:cs typeface="Times New Roman" panose="02020603050405020304" pitchFamily="18" charset="0"/>
              </a:rPr>
              <a:t>balls.And</a:t>
            </a:r>
            <a:r>
              <a:rPr lang="en-US" sz="1800" dirty="0">
                <a:solidFill>
                  <a:schemeClr val="tx1"/>
                </a:solidFill>
                <a:latin typeface="Times New Roman" panose="02020603050405020304" pitchFamily="18" charset="0"/>
                <a:cs typeface="Times New Roman" panose="02020603050405020304" pitchFamily="18" charset="0"/>
              </a:rPr>
              <a:t> to do that you have to make a list of 10 players you want to bid in the auction so that when you try to grab them in auction you should not pay the amount greater than you have in the purse for a particular player. (strike rate is total runs scored by batsman divided by number of balls faced but remember when </a:t>
            </a:r>
            <a:r>
              <a:rPr lang="en-US" sz="1800" dirty="0" err="1">
                <a:solidFill>
                  <a:schemeClr val="tx1"/>
                </a:solidFill>
                <a:latin typeface="Times New Roman" panose="02020603050405020304" pitchFamily="18" charset="0"/>
                <a:cs typeface="Times New Roman" panose="02020603050405020304" pitchFamily="18" charset="0"/>
              </a:rPr>
              <a:t>extras_type</a:t>
            </a:r>
            <a:r>
              <a:rPr lang="en-US" sz="1800" dirty="0">
                <a:solidFill>
                  <a:schemeClr val="tx1"/>
                </a:solidFill>
                <a:latin typeface="Times New Roman" panose="02020603050405020304" pitchFamily="18" charset="0"/>
                <a:cs typeface="Times New Roman" panose="02020603050405020304" pitchFamily="18" charset="0"/>
              </a:rPr>
              <a:t> is '</a:t>
            </a:r>
            <a:r>
              <a:rPr lang="en-US" sz="1800" dirty="0" err="1">
                <a:solidFill>
                  <a:schemeClr val="tx1"/>
                </a:solidFill>
                <a:latin typeface="Times New Roman" panose="02020603050405020304" pitchFamily="18" charset="0"/>
                <a:cs typeface="Times New Roman" panose="02020603050405020304" pitchFamily="18" charset="0"/>
              </a:rPr>
              <a:t>wides</a:t>
            </a:r>
            <a:r>
              <a:rPr lang="en-US" sz="1800" dirty="0">
                <a:solidFill>
                  <a:schemeClr val="tx1"/>
                </a:solidFill>
                <a:latin typeface="Times New Roman" panose="02020603050405020304" pitchFamily="18" charset="0"/>
                <a:cs typeface="Times New Roman" panose="02020603050405020304" pitchFamily="18" charset="0"/>
              </a:rPr>
              <a:t>' it is not counted as a ball faced neither counted as batsmen runs) </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387049" y="2714171"/>
            <a:ext cx="8887580" cy="3875315"/>
          </a:xfrm>
        </p:spPr>
        <p:txBody>
          <a:bodyPr>
            <a:normAutofit lnSpcReduction="10000"/>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Description</a:t>
            </a:r>
            <a:r>
              <a:rPr lang="en-IN"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IN" sz="240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To make the list of 10 players with a good average who have played more than 2 IPL seasons, I used the select statement with batsman, the sum function on </a:t>
            </a:r>
            <a:r>
              <a:rPr lang="en-US" dirty="0" err="1">
                <a:solidFill>
                  <a:schemeClr val="tx1"/>
                </a:solidFill>
                <a:latin typeface="Times New Roman" panose="02020603050405020304" pitchFamily="18" charset="0"/>
                <a:cs typeface="Times New Roman" panose="02020603050405020304" pitchFamily="18" charset="0"/>
              </a:rPr>
              <a:t>batsman_runs</a:t>
            </a:r>
            <a:r>
              <a:rPr lang="en-US" dirty="0">
                <a:solidFill>
                  <a:schemeClr val="tx1"/>
                </a:solidFill>
                <a:latin typeface="Times New Roman" panose="02020603050405020304" pitchFamily="18" charset="0"/>
                <a:cs typeface="Times New Roman" panose="02020603050405020304" pitchFamily="18" charset="0"/>
              </a:rPr>
              <a:t> to get </a:t>
            </a:r>
            <a:r>
              <a:rPr lang="en-US" dirty="0" err="1">
                <a:solidFill>
                  <a:schemeClr val="tx1"/>
                </a:solidFill>
                <a:latin typeface="Times New Roman" panose="02020603050405020304" pitchFamily="18" charset="0"/>
                <a:cs typeface="Times New Roman" panose="02020603050405020304" pitchFamily="18" charset="0"/>
              </a:rPr>
              <a:t>runs_scored_by_batsman</a:t>
            </a:r>
            <a:r>
              <a:rPr lang="en-US" dirty="0">
                <a:solidFill>
                  <a:schemeClr val="tx1"/>
                </a:solidFill>
                <a:latin typeface="Times New Roman" panose="02020603050405020304" pitchFamily="18" charset="0"/>
                <a:cs typeface="Times New Roman" panose="02020603050405020304" pitchFamily="18" charset="0"/>
              </a:rPr>
              <a:t>, and the sum function on </a:t>
            </a:r>
            <a:r>
              <a:rPr lang="en-US" dirty="0" err="1">
                <a:solidFill>
                  <a:schemeClr val="tx1"/>
                </a:solidFill>
                <a:latin typeface="Times New Roman" panose="02020603050405020304" pitchFamily="18" charset="0"/>
                <a:cs typeface="Times New Roman" panose="02020603050405020304" pitchFamily="18" charset="0"/>
              </a:rPr>
              <a:t>is_wicket</a:t>
            </a:r>
            <a:r>
              <a:rPr lang="en-US" dirty="0">
                <a:solidFill>
                  <a:schemeClr val="tx1"/>
                </a:solidFill>
                <a:latin typeface="Times New Roman" panose="02020603050405020304" pitchFamily="18" charset="0"/>
                <a:cs typeface="Times New Roman" panose="02020603050405020304" pitchFamily="18" charset="0"/>
              </a:rPr>
              <a:t> to get the </a:t>
            </a:r>
            <a:r>
              <a:rPr lang="en-US" dirty="0" err="1">
                <a:solidFill>
                  <a:schemeClr val="tx1"/>
                </a:solidFill>
                <a:latin typeface="Times New Roman" panose="02020603050405020304" pitchFamily="18" charset="0"/>
                <a:cs typeface="Times New Roman" panose="02020603050405020304" pitchFamily="18" charset="0"/>
              </a:rPr>
              <a:t>number_of_dismissals</a:t>
            </a:r>
            <a:r>
              <a:rPr lang="en-US" dirty="0">
                <a:solidFill>
                  <a:schemeClr val="tx1"/>
                </a:solidFill>
                <a:latin typeface="Times New Roman" panose="02020603050405020304" pitchFamily="18" charset="0"/>
                <a:cs typeface="Times New Roman" panose="02020603050405020304" pitchFamily="18" charset="0"/>
              </a:rPr>
              <a:t>. I extracted the year from </a:t>
            </a:r>
            <a:r>
              <a:rPr lang="en-US" dirty="0" err="1">
                <a:solidFill>
                  <a:schemeClr val="tx1"/>
                </a:solidFill>
                <a:latin typeface="Times New Roman" panose="02020603050405020304" pitchFamily="18" charset="0"/>
                <a:cs typeface="Times New Roman" panose="02020603050405020304" pitchFamily="18" charset="0"/>
              </a:rPr>
              <a:t>match_date</a:t>
            </a:r>
            <a:r>
              <a:rPr lang="en-US" dirty="0">
                <a:solidFill>
                  <a:schemeClr val="tx1"/>
                </a:solidFill>
                <a:latin typeface="Times New Roman" panose="02020603050405020304" pitchFamily="18" charset="0"/>
                <a:cs typeface="Times New Roman" panose="02020603050405020304" pitchFamily="18" charset="0"/>
              </a:rPr>
              <a:t> from the matches table and applied a distinct count function to it to get </a:t>
            </a:r>
            <a:r>
              <a:rPr lang="en-US" dirty="0" err="1">
                <a:solidFill>
                  <a:schemeClr val="tx1"/>
                </a:solidFill>
                <a:latin typeface="Times New Roman" panose="02020603050405020304" pitchFamily="18" charset="0"/>
                <a:cs typeface="Times New Roman" panose="02020603050405020304" pitchFamily="18" charset="0"/>
              </a:rPr>
              <a:t>seasons_played</a:t>
            </a:r>
            <a:r>
              <a:rPr lang="en-US" dirty="0">
                <a:solidFill>
                  <a:schemeClr val="tx1"/>
                </a:solidFill>
                <a:latin typeface="Times New Roman" panose="02020603050405020304" pitchFamily="18" charset="0"/>
                <a:cs typeface="Times New Roman" panose="02020603050405020304" pitchFamily="18" charset="0"/>
              </a:rPr>
              <a:t>. Next, I divided the sum (</a:t>
            </a:r>
            <a:r>
              <a:rPr lang="en-US" dirty="0" err="1">
                <a:solidFill>
                  <a:schemeClr val="tx1"/>
                </a:solidFill>
                <a:latin typeface="Times New Roman" panose="02020603050405020304" pitchFamily="18" charset="0"/>
                <a:cs typeface="Times New Roman" panose="02020603050405020304" pitchFamily="18" charset="0"/>
              </a:rPr>
              <a:t>batsman_runs</a:t>
            </a:r>
            <a:r>
              <a:rPr lang="en-US" dirty="0">
                <a:solidFill>
                  <a:schemeClr val="tx1"/>
                </a:solidFill>
                <a:latin typeface="Times New Roman" panose="02020603050405020304" pitchFamily="18" charset="0"/>
                <a:cs typeface="Times New Roman" panose="02020603050405020304" pitchFamily="18" charset="0"/>
              </a:rPr>
              <a:t>) by the sum (</a:t>
            </a:r>
            <a:r>
              <a:rPr lang="en-US" dirty="0" err="1">
                <a:solidFill>
                  <a:schemeClr val="tx1"/>
                </a:solidFill>
                <a:latin typeface="Times New Roman" panose="02020603050405020304" pitchFamily="18" charset="0"/>
                <a:cs typeface="Times New Roman" panose="02020603050405020304" pitchFamily="18" charset="0"/>
              </a:rPr>
              <a:t>is_wicket</a:t>
            </a:r>
            <a:r>
              <a:rPr lang="en-US" dirty="0">
                <a:solidFill>
                  <a:schemeClr val="tx1"/>
                </a:solidFill>
                <a:latin typeface="Times New Roman" panose="02020603050405020304" pitchFamily="18" charset="0"/>
                <a:cs typeface="Times New Roman" panose="02020603050405020304" pitchFamily="18" charset="0"/>
              </a:rPr>
              <a:t>) and rounded to two decimal places to get the </a:t>
            </a:r>
            <a:r>
              <a:rPr lang="en-US" dirty="0" err="1">
                <a:solidFill>
                  <a:schemeClr val="tx1"/>
                </a:solidFill>
                <a:latin typeface="Times New Roman" panose="02020603050405020304" pitchFamily="18" charset="0"/>
                <a:cs typeface="Times New Roman" panose="02020603050405020304" pitchFamily="18" charset="0"/>
              </a:rPr>
              <a:t>average_of_batsman</a:t>
            </a:r>
            <a:r>
              <a:rPr lang="en-US" dirty="0">
                <a:solidFill>
                  <a:schemeClr val="tx1"/>
                </a:solidFill>
                <a:latin typeface="Times New Roman" panose="02020603050405020304" pitchFamily="18" charset="0"/>
                <a:cs typeface="Times New Roman" panose="02020603050405020304" pitchFamily="18" charset="0"/>
              </a:rPr>
              <a:t>. Here, the data has been retrieved from two tables, deliveries as d and matches as m, and joined using the </a:t>
            </a:r>
            <a:r>
              <a:rPr lang="en-US" dirty="0" err="1">
                <a:solidFill>
                  <a:schemeClr val="tx1"/>
                </a:solidFill>
                <a:latin typeface="Times New Roman" panose="02020603050405020304" pitchFamily="18" charset="0"/>
                <a:cs typeface="Times New Roman" panose="02020603050405020304" pitchFamily="18" charset="0"/>
              </a:rPr>
              <a:t>match_id</a:t>
            </a:r>
            <a:r>
              <a:rPr lang="en-US" dirty="0">
                <a:solidFill>
                  <a:schemeClr val="tx1"/>
                </a:solidFill>
                <a:latin typeface="Times New Roman" panose="02020603050405020304" pitchFamily="18" charset="0"/>
                <a:cs typeface="Times New Roman" panose="02020603050405020304" pitchFamily="18" charset="0"/>
              </a:rPr>
              <a:t> field to relate deliveries to matches. Then, I applied the conditions that sum(</a:t>
            </a:r>
            <a:r>
              <a:rPr lang="en-US" dirty="0" err="1">
                <a:solidFill>
                  <a:schemeClr val="tx1"/>
                </a:solidFill>
                <a:latin typeface="Times New Roman" panose="02020603050405020304" pitchFamily="18" charset="0"/>
                <a:cs typeface="Times New Roman" panose="02020603050405020304" pitchFamily="18" charset="0"/>
              </a:rPr>
              <a:t>is_wicket</a:t>
            </a:r>
            <a:r>
              <a:rPr lang="en-US" dirty="0">
                <a:solidFill>
                  <a:schemeClr val="tx1"/>
                </a:solidFill>
                <a:latin typeface="Times New Roman" panose="02020603050405020304" pitchFamily="18" charset="0"/>
                <a:cs typeface="Times New Roman" panose="02020603050405020304" pitchFamily="18" charset="0"/>
              </a:rPr>
              <a:t>) is greater than or equal to 1 and </a:t>
            </a:r>
            <a:r>
              <a:rPr lang="en-US" dirty="0" err="1">
                <a:solidFill>
                  <a:schemeClr val="tx1"/>
                </a:solidFill>
                <a:latin typeface="Times New Roman" panose="02020603050405020304" pitchFamily="18" charset="0"/>
                <a:cs typeface="Times New Roman" panose="02020603050405020304" pitchFamily="18" charset="0"/>
              </a:rPr>
              <a:t>seasons_played</a:t>
            </a:r>
            <a:r>
              <a:rPr lang="en-US" dirty="0">
                <a:solidFill>
                  <a:schemeClr val="tx1"/>
                </a:solidFill>
                <a:latin typeface="Times New Roman" panose="02020603050405020304" pitchFamily="18" charset="0"/>
                <a:cs typeface="Times New Roman" panose="02020603050405020304" pitchFamily="18" charset="0"/>
              </a:rPr>
              <a:t> must be greater than 2, and then ordered the results in descending order of </a:t>
            </a:r>
            <a:r>
              <a:rPr lang="en-US" dirty="0" err="1">
                <a:solidFill>
                  <a:schemeClr val="tx1"/>
                </a:solidFill>
                <a:latin typeface="Times New Roman" panose="02020603050405020304" pitchFamily="18" charset="0"/>
                <a:cs typeface="Times New Roman" panose="02020603050405020304" pitchFamily="18" charset="0"/>
              </a:rPr>
              <a:t>average_of_batsman</a:t>
            </a:r>
            <a:r>
              <a:rPr lang="en-US" dirty="0">
                <a:solidFill>
                  <a:schemeClr val="tx1"/>
                </a:solidFill>
                <a:latin typeface="Times New Roman" panose="02020603050405020304" pitchFamily="18" charset="0"/>
                <a:cs typeface="Times New Roman" panose="02020603050405020304" pitchFamily="18" charset="0"/>
              </a:rPr>
              <a:t>, so the players with the highest batting average appear at the top, and finally restricted the output to the top 10 players with the highest batting average.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3C445705-15BC-4B78-AF9B-1F0AB5E2DE42}"/>
              </a:ext>
            </a:extLst>
          </p:cNvPr>
          <p:cNvSpPr txBox="1">
            <a:spLocks/>
          </p:cNvSpPr>
          <p:nvPr/>
        </p:nvSpPr>
        <p:spPr>
          <a:xfrm>
            <a:off x="387049" y="77868"/>
            <a:ext cx="1470780" cy="51721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u="sng" dirty="0">
                <a:solidFill>
                  <a:schemeClr val="tx1"/>
                </a:solidFill>
                <a:latin typeface="Times New Roman" panose="02020603050405020304" pitchFamily="18" charset="0"/>
                <a:cs typeface="Times New Roman" panose="02020603050405020304" pitchFamily="18" charset="0"/>
              </a:rPr>
              <a:t>Task - 1</a:t>
            </a:r>
            <a:r>
              <a:rPr lang="en-IN"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1806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154820" y="580572"/>
            <a:ext cx="8713409" cy="1785257"/>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select batsman,</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sum(</a:t>
            </a:r>
            <a:r>
              <a:rPr lang="en-US" sz="1800" dirty="0" err="1">
                <a:solidFill>
                  <a:schemeClr val="tx1"/>
                </a:solidFill>
                <a:latin typeface="Times New Roman" panose="02020603050405020304" pitchFamily="18" charset="0"/>
                <a:cs typeface="Times New Roman" panose="02020603050405020304" pitchFamily="18" charset="0"/>
              </a:rPr>
              <a:t>batsman_runs</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runs_scored_by_batsman</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count(ball) as </a:t>
            </a:r>
            <a:r>
              <a:rPr lang="en-US" sz="1800" dirty="0" err="1">
                <a:solidFill>
                  <a:schemeClr val="tx1"/>
                </a:solidFill>
                <a:latin typeface="Times New Roman" panose="02020603050405020304" pitchFamily="18" charset="0"/>
                <a:cs typeface="Times New Roman" panose="02020603050405020304" pitchFamily="18" charset="0"/>
              </a:rPr>
              <a:t>balls_faced_by_batsman</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round((sum(</a:t>
            </a:r>
            <a:r>
              <a:rPr lang="en-US" sz="1800" dirty="0" err="1">
                <a:solidFill>
                  <a:schemeClr val="tx1"/>
                </a:solidFill>
                <a:latin typeface="Times New Roman" panose="02020603050405020304" pitchFamily="18" charset="0"/>
                <a:cs typeface="Times New Roman" panose="02020603050405020304" pitchFamily="18" charset="0"/>
              </a:rPr>
              <a:t>batsman_runs</a:t>
            </a:r>
            <a:r>
              <a:rPr lang="en-US" sz="1800" dirty="0">
                <a:solidFill>
                  <a:schemeClr val="tx1"/>
                </a:solidFill>
                <a:latin typeface="Times New Roman" panose="02020603050405020304" pitchFamily="18" charset="0"/>
                <a:cs typeface="Times New Roman" panose="02020603050405020304" pitchFamily="18" charset="0"/>
              </a:rPr>
              <a:t>)*1.0/count(ball))*100,2) as </a:t>
            </a:r>
            <a:r>
              <a:rPr lang="en-US" sz="1800" dirty="0" err="1">
                <a:solidFill>
                  <a:schemeClr val="tx1"/>
                </a:solidFill>
                <a:latin typeface="Times New Roman" panose="02020603050405020304" pitchFamily="18" charset="0"/>
                <a:cs typeface="Times New Roman" panose="02020603050405020304" pitchFamily="18" charset="0"/>
              </a:rPr>
              <a:t>strike_rate</a:t>
            </a:r>
            <a:r>
              <a:rPr lang="en-US" sz="1800" dirty="0">
                <a:solidFill>
                  <a:schemeClr val="tx1"/>
                </a:solidFill>
                <a:latin typeface="Times New Roman" panose="02020603050405020304" pitchFamily="18" charset="0"/>
                <a:cs typeface="Times New Roman" panose="02020603050405020304" pitchFamily="18" charset="0"/>
              </a:rPr>
              <a:t>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from deliveries where </a:t>
            </a:r>
            <a:r>
              <a:rPr lang="en-US" sz="1800" dirty="0" err="1">
                <a:solidFill>
                  <a:schemeClr val="tx1"/>
                </a:solidFill>
                <a:latin typeface="Times New Roman" panose="02020603050405020304" pitchFamily="18" charset="0"/>
                <a:cs typeface="Times New Roman" panose="02020603050405020304" pitchFamily="18" charset="0"/>
              </a:rPr>
              <a:t>extras_type</a:t>
            </a:r>
            <a:r>
              <a:rPr lang="en-US" sz="1800" dirty="0">
                <a:solidFill>
                  <a:schemeClr val="tx1"/>
                </a:solidFill>
                <a:latin typeface="Times New Roman" panose="02020603050405020304" pitchFamily="18" charset="0"/>
                <a:cs typeface="Times New Roman" panose="02020603050405020304" pitchFamily="18" charset="0"/>
              </a:rPr>
              <a:t> not in ('</a:t>
            </a:r>
            <a:r>
              <a:rPr lang="en-US" sz="1800" dirty="0" err="1">
                <a:solidFill>
                  <a:schemeClr val="tx1"/>
                </a:solidFill>
                <a:latin typeface="Times New Roman" panose="02020603050405020304" pitchFamily="18" charset="0"/>
                <a:cs typeface="Times New Roman" panose="02020603050405020304" pitchFamily="18" charset="0"/>
              </a:rPr>
              <a:t>wides</a:t>
            </a:r>
            <a:r>
              <a:rPr lang="en-US" sz="1800" dirty="0">
                <a:solidFill>
                  <a:schemeClr val="tx1"/>
                </a:solidFill>
                <a:latin typeface="Times New Roman" panose="02020603050405020304" pitchFamily="18" charset="0"/>
                <a:cs typeface="Times New Roman" panose="02020603050405020304" pitchFamily="18" charset="0"/>
              </a:rPr>
              <a:t>')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group by batsman having count(ball) &gt;= 500 order by </a:t>
            </a:r>
            <a:r>
              <a:rPr lang="en-US" sz="1800" dirty="0" err="1">
                <a:solidFill>
                  <a:schemeClr val="tx1"/>
                </a:solidFill>
                <a:latin typeface="Times New Roman" panose="02020603050405020304" pitchFamily="18" charset="0"/>
                <a:cs typeface="Times New Roman" panose="02020603050405020304" pitchFamily="18" charset="0"/>
              </a:rPr>
              <a:t>strike_rate</a:t>
            </a:r>
            <a:r>
              <a:rPr lang="en-US" sz="1800" dirty="0">
                <a:solidFill>
                  <a:schemeClr val="tx1"/>
                </a:solidFill>
                <a:latin typeface="Times New Roman" panose="02020603050405020304" pitchFamily="18" charset="0"/>
                <a:cs typeface="Times New Roman" panose="02020603050405020304" pitchFamily="18" charset="0"/>
              </a:rPr>
              <a:t> desc limit 10;</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154820" y="2365829"/>
            <a:ext cx="9047237" cy="4325257"/>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3C445705-15BC-4B78-AF9B-1F0AB5E2DE42}"/>
              </a:ext>
            </a:extLst>
          </p:cNvPr>
          <p:cNvSpPr txBox="1">
            <a:spLocks/>
          </p:cNvSpPr>
          <p:nvPr/>
        </p:nvSpPr>
        <p:spPr>
          <a:xfrm>
            <a:off x="154820" y="63354"/>
            <a:ext cx="1470780" cy="51721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u="sng" dirty="0">
                <a:solidFill>
                  <a:schemeClr val="tx1"/>
                </a:solidFill>
                <a:latin typeface="Times New Roman" panose="02020603050405020304" pitchFamily="18" charset="0"/>
                <a:cs typeface="Times New Roman" panose="02020603050405020304" pitchFamily="18" charset="0"/>
              </a:rPr>
              <a:t>Query</a:t>
            </a:r>
            <a:r>
              <a:rPr lang="en-IN" sz="2400" dirty="0">
                <a:solidFill>
                  <a:schemeClr val="tx1"/>
                </a:solidFill>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DABA7B6B-9605-48C0-83EC-1780CB0D5101}"/>
              </a:ext>
            </a:extLst>
          </p:cNvPr>
          <p:cNvPicPr>
            <a:picLocks noChangeAspect="1"/>
          </p:cNvPicPr>
          <p:nvPr/>
        </p:nvPicPr>
        <p:blipFill>
          <a:blip r:embed="rId2"/>
          <a:stretch>
            <a:fillRect/>
          </a:stretch>
        </p:blipFill>
        <p:spPr>
          <a:xfrm>
            <a:off x="541411" y="2883047"/>
            <a:ext cx="5734850" cy="3629532"/>
          </a:xfrm>
          <a:prstGeom prst="rect">
            <a:avLst/>
          </a:prstGeom>
        </p:spPr>
      </p:pic>
    </p:spTree>
    <p:extLst>
      <p:ext uri="{BB962C8B-B14F-4D97-AF65-F5344CB8AC3E}">
        <p14:creationId xmlns:p14="http://schemas.microsoft.com/office/powerpoint/2010/main" val="329557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9CD259A6-B373-46C0-BA84-83A12B80DB95}"/>
              </a:ext>
            </a:extLst>
          </p:cNvPr>
          <p:cNvSpPr>
            <a:spLocks noGrp="1"/>
          </p:cNvSpPr>
          <p:nvPr>
            <p:ph type="title"/>
          </p:nvPr>
        </p:nvSpPr>
        <p:spPr>
          <a:xfrm>
            <a:off x="416606" y="493486"/>
            <a:ext cx="2138437" cy="696686"/>
          </a:xfrm>
        </p:spPr>
        <p:txBody>
          <a:bodyPr>
            <a:normAutofit/>
          </a:bodyPr>
          <a:lstStyle/>
          <a:p>
            <a:r>
              <a:rPr lang="en-IN" sz="2400" u="sng" dirty="0">
                <a:solidFill>
                  <a:schemeClr val="tx1"/>
                </a:solidFill>
                <a:latin typeface="Times New Roman" panose="02020603050405020304" pitchFamily="18" charset="0"/>
                <a:cs typeface="Times New Roman" panose="02020603050405020304" pitchFamily="18" charset="0"/>
              </a:rPr>
              <a:t>Visualization</a:t>
            </a:r>
            <a:r>
              <a:rPr lang="en-IN" sz="2400" dirty="0">
                <a:solidFill>
                  <a:schemeClr val="tx1"/>
                </a:solidFill>
                <a:latin typeface="Times New Roman" panose="02020603050405020304" pitchFamily="18" charset="0"/>
                <a:cs typeface="Times New Roman" panose="02020603050405020304" pitchFamily="18" charset="0"/>
              </a:rPr>
              <a:t>:-</a:t>
            </a:r>
          </a:p>
        </p:txBody>
      </p:sp>
      <p:graphicFrame>
        <p:nvGraphicFramePr>
          <p:cNvPr id="5" name="Content Placeholder 4">
            <a:extLst>
              <a:ext uri="{FF2B5EF4-FFF2-40B4-BE49-F238E27FC236}">
                <a16:creationId xmlns:a16="http://schemas.microsoft.com/office/drawing/2014/main" id="{79AA955D-6C57-4E72-86FA-6F193371AD0D}"/>
              </a:ext>
            </a:extLst>
          </p:cNvPr>
          <p:cNvGraphicFramePr>
            <a:graphicFrameLocks noGrp="1"/>
          </p:cNvGraphicFramePr>
          <p:nvPr>
            <p:ph idx="1"/>
            <p:extLst>
              <p:ext uri="{D42A27DB-BD31-4B8C-83A1-F6EECF244321}">
                <p14:modId xmlns:p14="http://schemas.microsoft.com/office/powerpoint/2010/main" val="2774292225"/>
              </p:ext>
            </p:extLst>
          </p:nvPr>
        </p:nvGraphicFramePr>
        <p:xfrm>
          <a:off x="416606" y="1291912"/>
          <a:ext cx="9206365" cy="4484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788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350763" y="609600"/>
            <a:ext cx="9010952" cy="2206171"/>
          </a:xfrm>
        </p:spPr>
        <p:txBody>
          <a:bodyPr>
            <a:no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Now you need to get 2-3 players with good Average who have played more than 2 </a:t>
            </a:r>
            <a:r>
              <a:rPr lang="en-US" sz="1800" dirty="0" err="1">
                <a:solidFill>
                  <a:schemeClr val="tx1"/>
                </a:solidFill>
                <a:latin typeface="Times New Roman" panose="02020603050405020304" pitchFamily="18" charset="0"/>
                <a:cs typeface="Times New Roman" panose="02020603050405020304" pitchFamily="18" charset="0"/>
              </a:rPr>
              <a:t>ipl</a:t>
            </a:r>
            <a:r>
              <a:rPr lang="en-US" sz="1800" dirty="0">
                <a:solidFill>
                  <a:schemeClr val="tx1"/>
                </a:solidFill>
                <a:latin typeface="Times New Roman" panose="02020603050405020304" pitchFamily="18" charset="0"/>
                <a:cs typeface="Times New Roman" panose="02020603050405020304" pitchFamily="18" charset="0"/>
              </a:rPr>
              <a:t> seasons. And to do that you have to make a list of 10 players you want to bid in the auction so that when you try to grab them in auction you should not pay the amount greater than you have in the purse for a particular player. (Average is calculated as total runs scored divided by number of times batsman has been dismissed which can be calculated using </a:t>
            </a:r>
            <a:r>
              <a:rPr lang="en-US" sz="1800" dirty="0" err="1">
                <a:solidFill>
                  <a:schemeClr val="tx1"/>
                </a:solidFill>
                <a:latin typeface="Times New Roman" panose="02020603050405020304" pitchFamily="18" charset="0"/>
                <a:cs typeface="Times New Roman" panose="02020603050405020304" pitchFamily="18" charset="0"/>
              </a:rPr>
              <a:t>wicket_ball</a:t>
            </a:r>
            <a:r>
              <a:rPr lang="en-US" sz="1800" dirty="0">
                <a:solidFill>
                  <a:schemeClr val="tx1"/>
                </a:solidFill>
                <a:latin typeface="Times New Roman" panose="02020603050405020304" pitchFamily="18" charset="0"/>
                <a:cs typeface="Times New Roman" panose="02020603050405020304" pitchFamily="18" charset="0"/>
              </a:rPr>
              <a:t> field as 1 indicates out and 0 indicates not out, a batsman should’ve been dismissed at least once to calculate the </a:t>
            </a:r>
            <a:r>
              <a:rPr lang="en-US" sz="1800" dirty="0" err="1">
                <a:solidFill>
                  <a:schemeClr val="tx1"/>
                </a:solidFill>
                <a:latin typeface="Times New Roman" panose="02020603050405020304" pitchFamily="18" charset="0"/>
                <a:cs typeface="Times New Roman" panose="02020603050405020304" pitchFamily="18" charset="0"/>
              </a:rPr>
              <a:t>sr</a:t>
            </a:r>
            <a:r>
              <a:rPr lang="en-US" sz="1800" dirty="0">
                <a:solidFill>
                  <a:schemeClr val="tx1"/>
                </a:solidFill>
                <a:latin typeface="Times New Roman" panose="02020603050405020304" pitchFamily="18" charset="0"/>
                <a:cs typeface="Times New Roman" panose="02020603050405020304" pitchFamily="18" charset="0"/>
              </a:rPr>
              <a:t> i.e., you can exclude those players who have not been dismissed once ) </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464457" y="2815771"/>
            <a:ext cx="8897258" cy="3432629"/>
          </a:xfrm>
        </p:spPr>
        <p:txBody>
          <a:bodyPr>
            <a:normAutofit fontScale="32500" lnSpcReduction="20000"/>
          </a:bodyPr>
          <a:lstStyle/>
          <a:p>
            <a:pPr marL="0" indent="0">
              <a:buNone/>
            </a:pPr>
            <a:r>
              <a:rPr lang="en-IN" sz="6000" u="sng" dirty="0">
                <a:solidFill>
                  <a:schemeClr val="tx1"/>
                </a:solidFill>
                <a:latin typeface="Times New Roman" panose="02020603050405020304" pitchFamily="18" charset="0"/>
                <a:cs typeface="Times New Roman" panose="02020603050405020304" pitchFamily="18" charset="0"/>
              </a:rPr>
              <a:t>Description</a:t>
            </a:r>
            <a:r>
              <a:rPr lang="en-IN" sz="60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IN" sz="2400" dirty="0">
                <a:solidFill>
                  <a:schemeClr val="tx1"/>
                </a:solidFill>
                <a:latin typeface="Times New Roman" panose="02020603050405020304" pitchFamily="18" charset="0"/>
                <a:cs typeface="Times New Roman" panose="02020603050405020304" pitchFamily="18" charset="0"/>
              </a:rPr>
              <a:t>	</a:t>
            </a:r>
            <a:r>
              <a:rPr lang="en-US" sz="2400" dirty="0"/>
              <a:t> </a:t>
            </a:r>
            <a:r>
              <a:rPr lang="en-US" sz="5500" dirty="0">
                <a:solidFill>
                  <a:schemeClr val="tx1"/>
                </a:solidFill>
                <a:latin typeface="Times New Roman" panose="02020603050405020304" pitchFamily="18" charset="0"/>
                <a:cs typeface="Times New Roman" panose="02020603050405020304" pitchFamily="18" charset="0"/>
              </a:rPr>
              <a:t>To make the list of 10 players with a good average who have played more than 2 IPL </a:t>
            </a:r>
            <a:r>
              <a:rPr lang="en-US" sz="5500" dirty="0" err="1">
                <a:solidFill>
                  <a:schemeClr val="tx1"/>
                </a:solidFill>
                <a:latin typeface="Times New Roman" panose="02020603050405020304" pitchFamily="18" charset="0"/>
                <a:cs typeface="Times New Roman" panose="02020603050405020304" pitchFamily="18" charset="0"/>
              </a:rPr>
              <a:t>seasonsa</a:t>
            </a:r>
            <a:r>
              <a:rPr lang="en-US" sz="5500" dirty="0">
                <a:solidFill>
                  <a:schemeClr val="tx1"/>
                </a:solidFill>
                <a:latin typeface="Times New Roman" panose="02020603050405020304" pitchFamily="18" charset="0"/>
                <a:cs typeface="Times New Roman" panose="02020603050405020304" pitchFamily="18" charset="0"/>
              </a:rPr>
              <a:t>, I used the select statement with the batsman, the sum function on </a:t>
            </a:r>
            <a:r>
              <a:rPr lang="en-US" sz="5500" dirty="0" err="1">
                <a:solidFill>
                  <a:schemeClr val="tx1"/>
                </a:solidFill>
                <a:latin typeface="Times New Roman" panose="02020603050405020304" pitchFamily="18" charset="0"/>
                <a:cs typeface="Times New Roman" panose="02020603050405020304" pitchFamily="18" charset="0"/>
              </a:rPr>
              <a:t>batsman_runs</a:t>
            </a:r>
            <a:r>
              <a:rPr lang="en-US" sz="5500" dirty="0">
                <a:solidFill>
                  <a:schemeClr val="tx1"/>
                </a:solidFill>
                <a:latin typeface="Times New Roman" panose="02020603050405020304" pitchFamily="18" charset="0"/>
                <a:cs typeface="Times New Roman" panose="02020603050405020304" pitchFamily="18" charset="0"/>
              </a:rPr>
              <a:t> to get </a:t>
            </a:r>
            <a:r>
              <a:rPr lang="en-US" sz="5500" dirty="0" err="1">
                <a:solidFill>
                  <a:schemeClr val="tx1"/>
                </a:solidFill>
                <a:latin typeface="Times New Roman" panose="02020603050405020304" pitchFamily="18" charset="0"/>
                <a:cs typeface="Times New Roman" panose="02020603050405020304" pitchFamily="18" charset="0"/>
              </a:rPr>
              <a:t>runs_scored_by_batsman</a:t>
            </a:r>
            <a:r>
              <a:rPr lang="en-US" sz="5500" dirty="0">
                <a:solidFill>
                  <a:schemeClr val="tx1"/>
                </a:solidFill>
                <a:latin typeface="Times New Roman" panose="02020603050405020304" pitchFamily="18" charset="0"/>
                <a:cs typeface="Times New Roman" panose="02020603050405020304" pitchFamily="18" charset="0"/>
              </a:rPr>
              <a:t>, </a:t>
            </a:r>
            <a:r>
              <a:rPr lang="en-US" sz="5500" dirty="0" err="1">
                <a:solidFill>
                  <a:schemeClr val="tx1"/>
                </a:solidFill>
                <a:latin typeface="Times New Roman" panose="02020603050405020304" pitchFamily="18" charset="0"/>
                <a:cs typeface="Times New Roman" panose="02020603050405020304" pitchFamily="18" charset="0"/>
              </a:rPr>
              <a:t>nd</a:t>
            </a:r>
            <a:r>
              <a:rPr lang="en-US" sz="5500" dirty="0">
                <a:solidFill>
                  <a:schemeClr val="tx1"/>
                </a:solidFill>
                <a:latin typeface="Times New Roman" panose="02020603050405020304" pitchFamily="18" charset="0"/>
                <a:cs typeface="Times New Roman" panose="02020603050405020304" pitchFamily="18" charset="0"/>
              </a:rPr>
              <a:t> the sum function on </a:t>
            </a:r>
            <a:r>
              <a:rPr lang="en-US" sz="5500" dirty="0" err="1">
                <a:solidFill>
                  <a:schemeClr val="tx1"/>
                </a:solidFill>
                <a:latin typeface="Times New Roman" panose="02020603050405020304" pitchFamily="18" charset="0"/>
                <a:cs typeface="Times New Roman" panose="02020603050405020304" pitchFamily="18" charset="0"/>
              </a:rPr>
              <a:t>is_wicket</a:t>
            </a:r>
            <a:r>
              <a:rPr lang="en-US" sz="5500" dirty="0">
                <a:solidFill>
                  <a:schemeClr val="tx1"/>
                </a:solidFill>
                <a:latin typeface="Times New Roman" panose="02020603050405020304" pitchFamily="18" charset="0"/>
                <a:cs typeface="Times New Roman" panose="02020603050405020304" pitchFamily="18" charset="0"/>
              </a:rPr>
              <a:t> to get the </a:t>
            </a:r>
            <a:r>
              <a:rPr lang="en-US" sz="5500" dirty="0" err="1">
                <a:solidFill>
                  <a:schemeClr val="tx1"/>
                </a:solidFill>
                <a:latin typeface="Times New Roman" panose="02020603050405020304" pitchFamily="18" charset="0"/>
                <a:cs typeface="Times New Roman" panose="02020603050405020304" pitchFamily="18" charset="0"/>
              </a:rPr>
              <a:t>number_of_dismissals</a:t>
            </a:r>
            <a:r>
              <a:rPr lang="en-US" sz="5500" dirty="0">
                <a:solidFill>
                  <a:schemeClr val="tx1"/>
                </a:solidFill>
                <a:latin typeface="Times New Roman" panose="02020603050405020304" pitchFamily="18" charset="0"/>
                <a:cs typeface="Times New Roman" panose="02020603050405020304" pitchFamily="18" charset="0"/>
              </a:rPr>
              <a:t>. I extracted the year from </a:t>
            </a:r>
            <a:r>
              <a:rPr lang="en-US" sz="5500" dirty="0" err="1">
                <a:solidFill>
                  <a:schemeClr val="tx1"/>
                </a:solidFill>
                <a:latin typeface="Times New Roman" panose="02020603050405020304" pitchFamily="18" charset="0"/>
                <a:cs typeface="Times New Roman" panose="02020603050405020304" pitchFamily="18" charset="0"/>
              </a:rPr>
              <a:t>match_date</a:t>
            </a:r>
            <a:r>
              <a:rPr lang="en-US" sz="5500" dirty="0">
                <a:solidFill>
                  <a:schemeClr val="tx1"/>
                </a:solidFill>
                <a:latin typeface="Times New Roman" panose="02020603050405020304" pitchFamily="18" charset="0"/>
                <a:cs typeface="Times New Roman" panose="02020603050405020304" pitchFamily="18" charset="0"/>
              </a:rPr>
              <a:t> from the matches table and applied a distinct count function to it to get </a:t>
            </a:r>
            <a:r>
              <a:rPr lang="en-US" sz="5500" dirty="0" err="1">
                <a:solidFill>
                  <a:schemeClr val="tx1"/>
                </a:solidFill>
                <a:latin typeface="Times New Roman" panose="02020603050405020304" pitchFamily="18" charset="0"/>
                <a:cs typeface="Times New Roman" panose="02020603050405020304" pitchFamily="18" charset="0"/>
              </a:rPr>
              <a:t>seasons_played</a:t>
            </a:r>
            <a:r>
              <a:rPr lang="en-US" sz="5500" dirty="0">
                <a:solidFill>
                  <a:schemeClr val="tx1"/>
                </a:solidFill>
                <a:latin typeface="Times New Roman" panose="02020603050405020304" pitchFamily="18" charset="0"/>
                <a:cs typeface="Times New Roman" panose="02020603050405020304" pitchFamily="18" charset="0"/>
              </a:rPr>
              <a:t>. Next, I divided the sum (</a:t>
            </a:r>
            <a:r>
              <a:rPr lang="en-US" sz="5500" dirty="0" err="1">
                <a:solidFill>
                  <a:schemeClr val="tx1"/>
                </a:solidFill>
                <a:latin typeface="Times New Roman" panose="02020603050405020304" pitchFamily="18" charset="0"/>
                <a:cs typeface="Times New Roman" panose="02020603050405020304" pitchFamily="18" charset="0"/>
              </a:rPr>
              <a:t>batsman_runs</a:t>
            </a:r>
            <a:r>
              <a:rPr lang="en-US" sz="5500" dirty="0">
                <a:solidFill>
                  <a:schemeClr val="tx1"/>
                </a:solidFill>
                <a:latin typeface="Times New Roman" panose="02020603050405020304" pitchFamily="18" charset="0"/>
                <a:cs typeface="Times New Roman" panose="02020603050405020304" pitchFamily="18" charset="0"/>
              </a:rPr>
              <a:t>) by the sum (</a:t>
            </a:r>
            <a:r>
              <a:rPr lang="en-US" sz="5500" dirty="0" err="1">
                <a:solidFill>
                  <a:schemeClr val="tx1"/>
                </a:solidFill>
                <a:latin typeface="Times New Roman" panose="02020603050405020304" pitchFamily="18" charset="0"/>
                <a:cs typeface="Times New Roman" panose="02020603050405020304" pitchFamily="18" charset="0"/>
              </a:rPr>
              <a:t>is_wicket</a:t>
            </a:r>
            <a:r>
              <a:rPr lang="en-US" sz="5500" dirty="0">
                <a:solidFill>
                  <a:schemeClr val="tx1"/>
                </a:solidFill>
                <a:latin typeface="Times New Roman" panose="02020603050405020304" pitchFamily="18" charset="0"/>
                <a:cs typeface="Times New Roman" panose="02020603050405020304" pitchFamily="18" charset="0"/>
              </a:rPr>
              <a:t>) and rounded to two decimal places to get the </a:t>
            </a:r>
            <a:r>
              <a:rPr lang="en-US" sz="5500" dirty="0" err="1">
                <a:solidFill>
                  <a:schemeClr val="tx1"/>
                </a:solidFill>
                <a:latin typeface="Times New Roman" panose="02020603050405020304" pitchFamily="18" charset="0"/>
                <a:cs typeface="Times New Roman" panose="02020603050405020304" pitchFamily="18" charset="0"/>
              </a:rPr>
              <a:t>average_of_batsman</a:t>
            </a:r>
            <a:r>
              <a:rPr lang="en-US" sz="5500" dirty="0">
                <a:solidFill>
                  <a:schemeClr val="tx1"/>
                </a:solidFill>
                <a:latin typeface="Times New Roman" panose="02020603050405020304" pitchFamily="18" charset="0"/>
                <a:cs typeface="Times New Roman" panose="02020603050405020304" pitchFamily="18" charset="0"/>
              </a:rPr>
              <a:t>. Here, the data has been retrieved from two tables, deliveries as d and matches as m, and joined using the </a:t>
            </a:r>
            <a:r>
              <a:rPr lang="en-US" sz="5500" dirty="0" err="1">
                <a:solidFill>
                  <a:schemeClr val="tx1"/>
                </a:solidFill>
                <a:latin typeface="Times New Roman" panose="02020603050405020304" pitchFamily="18" charset="0"/>
                <a:cs typeface="Times New Roman" panose="02020603050405020304" pitchFamily="18" charset="0"/>
              </a:rPr>
              <a:t>match_id</a:t>
            </a:r>
            <a:r>
              <a:rPr lang="en-US" sz="5500" dirty="0">
                <a:solidFill>
                  <a:schemeClr val="tx1"/>
                </a:solidFill>
                <a:latin typeface="Times New Roman" panose="02020603050405020304" pitchFamily="18" charset="0"/>
                <a:cs typeface="Times New Roman" panose="02020603050405020304" pitchFamily="18" charset="0"/>
              </a:rPr>
              <a:t> field to relate deliveries to matches. Then, I applied the conditions that sum(</a:t>
            </a:r>
            <a:r>
              <a:rPr lang="en-US" sz="5500" dirty="0" err="1">
                <a:solidFill>
                  <a:schemeClr val="tx1"/>
                </a:solidFill>
                <a:latin typeface="Times New Roman" panose="02020603050405020304" pitchFamily="18" charset="0"/>
                <a:cs typeface="Times New Roman" panose="02020603050405020304" pitchFamily="18" charset="0"/>
              </a:rPr>
              <a:t>is_wicket</a:t>
            </a:r>
            <a:r>
              <a:rPr lang="en-US" sz="5500" dirty="0">
                <a:solidFill>
                  <a:schemeClr val="tx1"/>
                </a:solidFill>
                <a:latin typeface="Times New Roman" panose="02020603050405020304" pitchFamily="18" charset="0"/>
                <a:cs typeface="Times New Roman" panose="02020603050405020304" pitchFamily="18" charset="0"/>
              </a:rPr>
              <a:t>) is greater than or equal to 1 and </a:t>
            </a:r>
            <a:r>
              <a:rPr lang="en-US" sz="5500" dirty="0" err="1">
                <a:solidFill>
                  <a:schemeClr val="tx1"/>
                </a:solidFill>
                <a:latin typeface="Times New Roman" panose="02020603050405020304" pitchFamily="18" charset="0"/>
                <a:cs typeface="Times New Roman" panose="02020603050405020304" pitchFamily="18" charset="0"/>
              </a:rPr>
              <a:t>seasons_played</a:t>
            </a:r>
            <a:r>
              <a:rPr lang="en-US" sz="5500" dirty="0">
                <a:solidFill>
                  <a:schemeClr val="tx1"/>
                </a:solidFill>
                <a:latin typeface="Times New Roman" panose="02020603050405020304" pitchFamily="18" charset="0"/>
                <a:cs typeface="Times New Roman" panose="02020603050405020304" pitchFamily="18" charset="0"/>
              </a:rPr>
              <a:t> must be greater than 2, and then ordered the results in descending order of </a:t>
            </a:r>
            <a:r>
              <a:rPr lang="en-US" sz="5500" dirty="0" err="1">
                <a:solidFill>
                  <a:schemeClr val="tx1"/>
                </a:solidFill>
                <a:latin typeface="Times New Roman" panose="02020603050405020304" pitchFamily="18" charset="0"/>
                <a:cs typeface="Times New Roman" panose="02020603050405020304" pitchFamily="18" charset="0"/>
              </a:rPr>
              <a:t>average_of_batsman</a:t>
            </a:r>
            <a:r>
              <a:rPr lang="en-US" sz="5500" dirty="0">
                <a:solidFill>
                  <a:schemeClr val="tx1"/>
                </a:solidFill>
                <a:latin typeface="Times New Roman" panose="02020603050405020304" pitchFamily="18" charset="0"/>
                <a:cs typeface="Times New Roman" panose="02020603050405020304" pitchFamily="18" charset="0"/>
              </a:rPr>
              <a:t>, so the players with the highest batting average appear at the top and finally restricted the output to the top 10 players with the highest batting average.</a:t>
            </a:r>
            <a:endParaRPr lang="en-IN" sz="5500" dirty="0">
              <a:solidFill>
                <a:schemeClr val="tx1"/>
              </a:solidFill>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3C445705-15BC-4B78-AF9B-1F0AB5E2DE42}"/>
              </a:ext>
            </a:extLst>
          </p:cNvPr>
          <p:cNvSpPr txBox="1">
            <a:spLocks/>
          </p:cNvSpPr>
          <p:nvPr/>
        </p:nvSpPr>
        <p:spPr>
          <a:xfrm>
            <a:off x="350762" y="119743"/>
            <a:ext cx="1470780" cy="51721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u="sng" dirty="0">
                <a:solidFill>
                  <a:schemeClr val="tx1"/>
                </a:solidFill>
                <a:latin typeface="Times New Roman" panose="02020603050405020304" pitchFamily="18" charset="0"/>
                <a:cs typeface="Times New Roman" panose="02020603050405020304" pitchFamily="18" charset="0"/>
              </a:rPr>
              <a:t>Task - 2</a:t>
            </a:r>
            <a:r>
              <a:rPr lang="en-IN"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976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DC2-90DB-4D2E-A8A8-671F83F4282D}"/>
              </a:ext>
            </a:extLst>
          </p:cNvPr>
          <p:cNvSpPr>
            <a:spLocks noGrp="1"/>
          </p:cNvSpPr>
          <p:nvPr>
            <p:ph type="title"/>
          </p:nvPr>
        </p:nvSpPr>
        <p:spPr>
          <a:xfrm>
            <a:off x="154820" y="566058"/>
            <a:ext cx="8800495" cy="2336799"/>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select </a:t>
            </a:r>
            <a:r>
              <a:rPr lang="en-US" sz="1800" dirty="0" err="1">
                <a:solidFill>
                  <a:schemeClr val="tx1"/>
                </a:solidFill>
                <a:latin typeface="Times New Roman" panose="02020603050405020304" pitchFamily="18" charset="0"/>
                <a:cs typeface="Times New Roman" panose="02020603050405020304" pitchFamily="18" charset="0"/>
              </a:rPr>
              <a:t>d.batsman</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sum(</a:t>
            </a:r>
            <a:r>
              <a:rPr lang="en-US" sz="1800" dirty="0" err="1">
                <a:solidFill>
                  <a:schemeClr val="tx1"/>
                </a:solidFill>
                <a:latin typeface="Times New Roman" panose="02020603050405020304" pitchFamily="18" charset="0"/>
                <a:cs typeface="Times New Roman" panose="02020603050405020304" pitchFamily="18" charset="0"/>
              </a:rPr>
              <a:t>d.batsman_runs</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runs_scored_by_batsman</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sum(</a:t>
            </a:r>
            <a:r>
              <a:rPr lang="en-US" sz="1800" dirty="0" err="1">
                <a:solidFill>
                  <a:schemeClr val="tx1"/>
                </a:solidFill>
                <a:latin typeface="Times New Roman" panose="02020603050405020304" pitchFamily="18" charset="0"/>
                <a:cs typeface="Times New Roman" panose="02020603050405020304" pitchFamily="18" charset="0"/>
              </a:rPr>
              <a:t>d.is_wicket</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number_of_dismissals</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count(distinct extract(year from </a:t>
            </a:r>
            <a:r>
              <a:rPr lang="en-US" sz="1800" dirty="0" err="1">
                <a:solidFill>
                  <a:schemeClr val="tx1"/>
                </a:solidFill>
                <a:latin typeface="Times New Roman" panose="02020603050405020304" pitchFamily="18" charset="0"/>
                <a:cs typeface="Times New Roman" panose="02020603050405020304" pitchFamily="18" charset="0"/>
              </a:rPr>
              <a:t>m.match_date</a:t>
            </a:r>
            <a:r>
              <a:rPr lang="en-US" sz="1800" dirty="0">
                <a:solidFill>
                  <a:schemeClr val="tx1"/>
                </a:solidFill>
                <a:latin typeface="Times New Roman" panose="02020603050405020304" pitchFamily="18" charset="0"/>
                <a:cs typeface="Times New Roman" panose="02020603050405020304" pitchFamily="18" charset="0"/>
              </a:rPr>
              <a:t>)) as </a:t>
            </a:r>
            <a:r>
              <a:rPr lang="en-US" sz="1800" dirty="0" err="1">
                <a:solidFill>
                  <a:schemeClr val="tx1"/>
                </a:solidFill>
                <a:latin typeface="Times New Roman" panose="02020603050405020304" pitchFamily="18" charset="0"/>
                <a:cs typeface="Times New Roman" panose="02020603050405020304" pitchFamily="18" charset="0"/>
              </a:rPr>
              <a:t>seasons_played</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round((sum(</a:t>
            </a:r>
            <a:r>
              <a:rPr lang="en-US" sz="1800" dirty="0" err="1">
                <a:solidFill>
                  <a:schemeClr val="tx1"/>
                </a:solidFill>
                <a:latin typeface="Times New Roman" panose="02020603050405020304" pitchFamily="18" charset="0"/>
                <a:cs typeface="Times New Roman" panose="02020603050405020304" pitchFamily="18" charset="0"/>
              </a:rPr>
              <a:t>d.batsman_runs</a:t>
            </a:r>
            <a:r>
              <a:rPr lang="en-US" sz="1800" dirty="0">
                <a:solidFill>
                  <a:schemeClr val="tx1"/>
                </a:solidFill>
                <a:latin typeface="Times New Roman" panose="02020603050405020304" pitchFamily="18" charset="0"/>
                <a:cs typeface="Times New Roman" panose="02020603050405020304" pitchFamily="18" charset="0"/>
              </a:rPr>
              <a:t>)*1.0/sum(</a:t>
            </a:r>
            <a:r>
              <a:rPr lang="en-US" sz="1800" dirty="0" err="1">
                <a:solidFill>
                  <a:schemeClr val="tx1"/>
                </a:solidFill>
                <a:latin typeface="Times New Roman" panose="02020603050405020304" pitchFamily="18" charset="0"/>
                <a:cs typeface="Times New Roman" panose="02020603050405020304" pitchFamily="18" charset="0"/>
              </a:rPr>
              <a:t>d.is_wicket</a:t>
            </a:r>
            <a:r>
              <a:rPr lang="en-US" sz="1800" dirty="0">
                <a:solidFill>
                  <a:schemeClr val="tx1"/>
                </a:solidFill>
                <a:latin typeface="Times New Roman" panose="02020603050405020304" pitchFamily="18" charset="0"/>
                <a:cs typeface="Times New Roman" panose="02020603050405020304" pitchFamily="18" charset="0"/>
              </a:rPr>
              <a:t>)),2) as </a:t>
            </a:r>
            <a:r>
              <a:rPr lang="en-US" sz="1800" dirty="0" err="1">
                <a:solidFill>
                  <a:schemeClr val="tx1"/>
                </a:solidFill>
                <a:latin typeface="Times New Roman" panose="02020603050405020304" pitchFamily="18" charset="0"/>
                <a:cs typeface="Times New Roman" panose="02020603050405020304" pitchFamily="18" charset="0"/>
              </a:rPr>
              <a:t>Average_of_Batsman</a:t>
            </a:r>
            <a:r>
              <a:rPr lang="en-US" sz="1800" dirty="0">
                <a:solidFill>
                  <a:schemeClr val="tx1"/>
                </a:solidFill>
                <a:latin typeface="Times New Roman" panose="02020603050405020304" pitchFamily="18" charset="0"/>
                <a:cs typeface="Times New Roman" panose="02020603050405020304" pitchFamily="18" charset="0"/>
              </a:rPr>
              <a:t>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from deliveries as d join matches as m on </a:t>
            </a:r>
            <a:r>
              <a:rPr lang="en-US" sz="1800" dirty="0" err="1">
                <a:solidFill>
                  <a:schemeClr val="tx1"/>
                </a:solidFill>
                <a:latin typeface="Times New Roman" panose="02020603050405020304" pitchFamily="18" charset="0"/>
                <a:cs typeface="Times New Roman" panose="02020603050405020304" pitchFamily="18" charset="0"/>
              </a:rPr>
              <a:t>d.match_id</a:t>
            </a:r>
            <a:r>
              <a:rPr lang="en-US" sz="1800" dirty="0">
                <a:solidFill>
                  <a:schemeClr val="tx1"/>
                </a:solidFill>
                <a:latin typeface="Times New Roman" panose="02020603050405020304" pitchFamily="18" charset="0"/>
                <a:cs typeface="Times New Roman" panose="02020603050405020304" pitchFamily="18" charset="0"/>
              </a:rPr>
              <a:t> = </a:t>
            </a:r>
            <a:r>
              <a:rPr lang="en-US" sz="1800" dirty="0" err="1">
                <a:solidFill>
                  <a:schemeClr val="tx1"/>
                </a:solidFill>
                <a:latin typeface="Times New Roman" panose="02020603050405020304" pitchFamily="18" charset="0"/>
                <a:cs typeface="Times New Roman" panose="02020603050405020304" pitchFamily="18" charset="0"/>
              </a:rPr>
              <a:t>m.match_id</a:t>
            </a:r>
            <a:r>
              <a:rPr lang="en-US" sz="1800" dirty="0">
                <a:solidFill>
                  <a:schemeClr val="tx1"/>
                </a:solidFill>
                <a:latin typeface="Times New Roman" panose="02020603050405020304" pitchFamily="18" charset="0"/>
                <a:cs typeface="Times New Roman" panose="02020603050405020304" pitchFamily="18" charset="0"/>
              </a:rPr>
              <a:t> group by batsman having sum(</a:t>
            </a:r>
            <a:r>
              <a:rPr lang="en-US" sz="1800" dirty="0" err="1">
                <a:solidFill>
                  <a:schemeClr val="tx1"/>
                </a:solidFill>
                <a:latin typeface="Times New Roman" panose="02020603050405020304" pitchFamily="18" charset="0"/>
                <a:cs typeface="Times New Roman" panose="02020603050405020304" pitchFamily="18" charset="0"/>
              </a:rPr>
              <a:t>d.is_wicket</a:t>
            </a:r>
            <a:r>
              <a:rPr lang="en-US" sz="1800" dirty="0">
                <a:solidFill>
                  <a:schemeClr val="tx1"/>
                </a:solidFill>
                <a:latin typeface="Times New Roman" panose="02020603050405020304" pitchFamily="18" charset="0"/>
                <a:cs typeface="Times New Roman" panose="02020603050405020304" pitchFamily="18" charset="0"/>
              </a:rPr>
              <a:t>)&gt;=1 and count(distinct extract(year from </a:t>
            </a:r>
            <a:r>
              <a:rPr lang="en-US" sz="1800" dirty="0" err="1">
                <a:solidFill>
                  <a:schemeClr val="tx1"/>
                </a:solidFill>
                <a:latin typeface="Times New Roman" panose="02020603050405020304" pitchFamily="18" charset="0"/>
                <a:cs typeface="Times New Roman" panose="02020603050405020304" pitchFamily="18" charset="0"/>
              </a:rPr>
              <a:t>m.match_date</a:t>
            </a:r>
            <a:r>
              <a:rPr lang="en-US" sz="1800" dirty="0">
                <a:solidFill>
                  <a:schemeClr val="tx1"/>
                </a:solidFill>
                <a:latin typeface="Times New Roman" panose="02020603050405020304" pitchFamily="18" charset="0"/>
                <a:cs typeface="Times New Roman" panose="02020603050405020304" pitchFamily="18" charset="0"/>
              </a:rPr>
              <a:t>))&gt;2 order by </a:t>
            </a:r>
            <a:r>
              <a:rPr lang="en-US" sz="1800" dirty="0" err="1">
                <a:solidFill>
                  <a:schemeClr val="tx1"/>
                </a:solidFill>
                <a:latin typeface="Times New Roman" panose="02020603050405020304" pitchFamily="18" charset="0"/>
                <a:cs typeface="Times New Roman" panose="02020603050405020304" pitchFamily="18" charset="0"/>
              </a:rPr>
              <a:t>Average_of_Batsman</a:t>
            </a:r>
            <a:r>
              <a:rPr lang="en-US" sz="1800" dirty="0">
                <a:solidFill>
                  <a:schemeClr val="tx1"/>
                </a:solidFill>
                <a:latin typeface="Times New Roman" panose="02020603050405020304" pitchFamily="18" charset="0"/>
                <a:cs typeface="Times New Roman" panose="02020603050405020304" pitchFamily="18" charset="0"/>
              </a:rPr>
              <a:t> desc limit 10;</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B7873-B9EA-4B4E-B389-7971D6BD0D72}"/>
              </a:ext>
            </a:extLst>
          </p:cNvPr>
          <p:cNvSpPr>
            <a:spLocks noGrp="1"/>
          </p:cNvSpPr>
          <p:nvPr>
            <p:ph idx="1"/>
          </p:nvPr>
        </p:nvSpPr>
        <p:spPr>
          <a:xfrm>
            <a:off x="154820" y="2902857"/>
            <a:ext cx="8800495" cy="3955143"/>
          </a:xfrm>
        </p:spPr>
        <p:txBody>
          <a:bodyPr>
            <a:normAutofit/>
          </a:bodyPr>
          <a:lstStyle/>
          <a:p>
            <a:pPr marL="0" indent="0">
              <a:buNone/>
            </a:pPr>
            <a:r>
              <a:rPr lang="en-IN" sz="2400" u="sng"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3C445705-15BC-4B78-AF9B-1F0AB5E2DE42}"/>
              </a:ext>
            </a:extLst>
          </p:cNvPr>
          <p:cNvSpPr txBox="1">
            <a:spLocks/>
          </p:cNvSpPr>
          <p:nvPr/>
        </p:nvSpPr>
        <p:spPr>
          <a:xfrm>
            <a:off x="154820" y="63354"/>
            <a:ext cx="1470780" cy="51721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u="sng" dirty="0">
                <a:solidFill>
                  <a:schemeClr val="tx1"/>
                </a:solidFill>
                <a:latin typeface="Times New Roman" panose="02020603050405020304" pitchFamily="18" charset="0"/>
                <a:cs typeface="Times New Roman" panose="02020603050405020304" pitchFamily="18" charset="0"/>
              </a:rPr>
              <a:t>Query</a:t>
            </a:r>
            <a:r>
              <a:rPr lang="en-IN" sz="2400" dirty="0">
                <a:solidFill>
                  <a:schemeClr val="tx1"/>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15538899-AB0E-46B0-AD47-55B397312A36}"/>
              </a:ext>
            </a:extLst>
          </p:cNvPr>
          <p:cNvPicPr>
            <a:picLocks noChangeAspect="1"/>
          </p:cNvPicPr>
          <p:nvPr/>
        </p:nvPicPr>
        <p:blipFill>
          <a:blip r:embed="rId2"/>
          <a:stretch>
            <a:fillRect/>
          </a:stretch>
        </p:blipFill>
        <p:spPr>
          <a:xfrm>
            <a:off x="652034" y="3405561"/>
            <a:ext cx="6459966" cy="3280983"/>
          </a:xfrm>
          <a:prstGeom prst="rect">
            <a:avLst/>
          </a:prstGeom>
        </p:spPr>
      </p:pic>
    </p:spTree>
    <p:extLst>
      <p:ext uri="{BB962C8B-B14F-4D97-AF65-F5344CB8AC3E}">
        <p14:creationId xmlns:p14="http://schemas.microsoft.com/office/powerpoint/2010/main" val="22305472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4077</TotalTime>
  <Words>5360</Words>
  <Application>Microsoft Office PowerPoint</Application>
  <PresentationFormat>Widescreen</PresentationFormat>
  <Paragraphs>212</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Times New Roman</vt:lpstr>
      <vt:lpstr>Trebuchet MS</vt:lpstr>
      <vt:lpstr>Wingdings</vt:lpstr>
      <vt:lpstr>Wingdings 3</vt:lpstr>
      <vt:lpstr>Facet</vt:lpstr>
      <vt:lpstr>IPL Auction Strategy for New Franchise Using Historical Data</vt:lpstr>
      <vt:lpstr>Creation of Deliveries and Matches Tables</vt:lpstr>
      <vt:lpstr>PowerPoint Presentation</vt:lpstr>
      <vt:lpstr>Copy Data into Deliveries and Matches Tables</vt:lpstr>
      <vt:lpstr>Your first priority is to get 2-3 players with high S.R who have faced at least 500 balls.And to do that you have to make a list of 10 players you want to bid in the auction so that when you try to grab them in auction you should not pay the amount greater than you have in the purse for a particular player. (strike rate is total runs scored by batsman divided by number of balls faced but remember when extras_type is 'wides' it is not counted as a ball faced neither counted as batsmen runs) </vt:lpstr>
      <vt:lpstr>select batsman, sum(batsman_runs) as runs_scored_by_batsman, count(ball) as balls_faced_by_batsman, round((sum(batsman_runs)*1.0/count(ball))*100,2) as strike_rate  from deliveries where extras_type not in ('wides')  group by batsman having count(ball) &gt;= 500 order by strike_rate desc limit 10;</vt:lpstr>
      <vt:lpstr>Visualization:-</vt:lpstr>
      <vt:lpstr>Now you need to get 2-3 players with good Average who have played more than 2 ipl seasons. And to do that you have to make a list of 10 players you want to bid in the auction so that when you try to grab them in auction you should not pay the amount greater than you have in the purse for a particular player. (Average is calculated as total runs scored divided by number of times batsman has been dismissed which can be calculated using wicket_ball field as 1 indicates out and 0 indicates not out, a batsman should’ve been dismissed at least once to calculate the sr i.e., you can exclude those players who have not been dismissed once ) </vt:lpstr>
      <vt:lpstr>select d.batsman, sum(d.batsman_runs) as runs_scored_by_batsman, sum(d.is_wicket) as number_of_dismissals, count(distinct extract(year from m.match_date)) as seasons_played, round((sum(d.batsman_runs)*1.0/sum(d.is_wicket)),2) as Average_of_Batsman  from deliveries as d join matches as m on d.match_id = m.match_id group by batsman having sum(d.is_wicket)&gt;=1 and count(distinct extract(year from m.match_date))&gt;2 order by Average_of_Batsman desc limit 10;</vt:lpstr>
      <vt:lpstr>Visualization:-</vt:lpstr>
      <vt:lpstr>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 (only 4 and 6 will be counted as boundaries so calculate how many 4 and 6 has been hit by each batsman and also calculate total runs scored to get the output as boundary percentage which will be runs in boundary divided by total runs scored)</vt:lpstr>
      <vt:lpstr>select d.batsman, sum(d.batsman_runs) as runs_scored_by_batsman, count(distinct extract(year from m.match_date)) as seasons_played, sum(case when d.batsman_runs = 4 then 1 else 0 end) as number_of_fours, sum(case when d.batsman_runs = 6 then 1 else 0 end) as number_of_sixes, sum(case when d.batsman_runs in (4,6) then 1 else 0 end) as total_number_of_boundaries, sum(case when d.batsman_runs in (4,6) then d.batsman_runs else 0 end) as runs_scored_by_boundaries, round((sum(case when d.batsman_runs in (4,6) then d.batsman_runs else 0 end)/(sum(d.batsman_runs)*1.0))*100,2) as percentage_of_boundaries from deliveries as d join matches as m on d.match_id = m.match_id group by d.batsman  having count(distinct extract(year from m.match_date))&gt;2 order by percentage_of_boundaries desc limit 10;</vt:lpstr>
      <vt:lpstr>Visualization:-</vt:lpstr>
      <vt:lpstr>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player.(economy can be calculated by dividing total runs conceded with total overs bowled) </vt:lpstr>
      <vt:lpstr>select bowler, count(ball) as total_balls_bowled, round(count(ball)*1.0/6) as total_overs_bowled, sum(total_runs) as total_runs_conceded, round((sum(total_runs)/round(count(ball)*1.0/6)*1.0),2) as bowler_economy from deliveries group by bowler having count(ball) &gt;= 500 order by bowler_economy limit 10;</vt:lpstr>
      <vt:lpstr>Visualization:-</vt:lpstr>
      <vt:lpstr>Now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 (strike rate of a bowler can be calculated by number of balls bowled divided by total wickets taken )</vt:lpstr>
      <vt:lpstr>select bowler, count(ball) as total_balls_bowled, sum(case when dismissal_kind in ('bowled','caught','caught and bowled','lbw','stumped','hit wicket') then 1 else 0 end) as number_of_wickets_taken, round((count(ball)*1.0/sum(case when dismissal_kind in ('bowled','caught','caught and bowled','lbw','stumped','hit wicket') then 1 else 0 end)),2) as bowler_strike_rate from deliveries group by bowler having count(ball) &gt;= 500 order by bowler_strike_rate limit 10;</vt:lpstr>
      <vt:lpstr>Visualization:-</vt:lpstr>
      <vt:lpstr>Now you need to get 2-3 All_rounders with the best batting as well as bowling strike rate and who have faced at least 500 balls in IPL so far and have bowled minimum 300 balls.To do that you have to make a list of 10 players you want to bid in the auction so that when you try to grab them in auction you should not pay the amount greater than you have in the purse for a particular player. ( strike rate of an all rounder can be calculated using the same criteria of batsman similarly the bowling strike rate can be calculated using the criteria of a bowler)</vt:lpstr>
      <vt:lpstr>select batting.batsman as allrounder, batting.runs_scored_by_batsman as total_runs_scored, batting.balls_faced_by_batsman as balls_faced, batting.batting_strike_rate as batting_strike_rate, bowling.total_balls_bowled as balls_bowled, bowling.number_of_wickets_taken as wickets_taken, bowling.bowling_strike_rate as bowling_strike_rate  from  (select batsman, sum(batsman_runs) as runs_scored_by_batsman, count(ball) as balls_faced_by_batsman, round((sum(batsman_runs)*1.0/count(ball))*100,2) as batting_strike_rate  from deliveries where extras_type not in ('wides') group by batsman having count(ball) &gt;= 500) as batting join (select bowler, count(ball) as total_balls_bowled, sum(case when dismissal_kind in ('bowled','caught','caught and bowled','lbw','stumped','hit wicket') then 1 else 0 end) as number_of_wickets_taken, round((count(ball)*1.0/sum(case when dismissal_kind in ('bowled','caught','caught and bowled','lbw','stumped','hit wicket') then 1 else 0 end)),2) as bowling_strike_rate from deliveries group by bowler having count(ball) &gt;= 300) as bowling on batting.batsman = bowling.bowler order by batting_strike_rate desc,bowling_strike_rate asc limit 10;</vt:lpstr>
      <vt:lpstr>PowerPoint Presentation</vt:lpstr>
      <vt:lpstr>Visualization:-</vt:lpstr>
      <vt:lpstr>Wicketkeeper</vt:lpstr>
      <vt:lpstr>Criteria for getting Two best Wicketkeepers from the given list</vt:lpstr>
      <vt:lpstr>PowerPoint Presentation</vt:lpstr>
      <vt:lpstr>Additional Questions</vt:lpstr>
      <vt:lpstr>Visualization:-</vt:lpstr>
      <vt:lpstr>PowerPoint Presentation</vt:lpstr>
      <vt:lpstr>PowerPoint Presentation</vt:lpstr>
      <vt:lpstr>3.) Write a query to fetch the total number of boundaries and dot balls from the deliveries_v02 table.</vt:lpstr>
      <vt:lpstr>Visualization:-</vt:lpstr>
      <vt:lpstr>4.) Write a query to fetch the total number of boundaries scored by each team from the deliveries_v02 table and order it in descending order of the number of boundaries scored. </vt:lpstr>
      <vt:lpstr>PowerPoint Presentation</vt:lpstr>
      <vt:lpstr>Visualization:-</vt:lpstr>
      <vt:lpstr>5.) Write a query to fetch the total number of dot balls bowled by each team and order it in descending order of the total number of dot balls bowled.</vt:lpstr>
      <vt:lpstr>PowerPoint Presentation</vt:lpstr>
      <vt:lpstr>Visualization:-</vt:lpstr>
      <vt:lpstr>6.) Write a query to fetch the total number of dismissals by dismissal kinds where dismissal kind is not NA</vt:lpstr>
      <vt:lpstr>Visualization:-</vt:lpstr>
      <vt:lpstr>7.) Write a query to get the top 5 bowlers who conceded maximum extra runs from the deliveries table </vt:lpstr>
      <vt:lpstr>8.) Write a query to create a table named deliveries_v03 with all the columns of deliveries_v02 table and two additional columns (named venue and match_date) of venue and date from table matches.</vt:lpstr>
      <vt:lpstr>PowerPoint Presentation</vt:lpstr>
      <vt:lpstr>9.) Write a query to fetch the total runs scored for each venue and order it in the descending order of total runs scored.</vt:lpstr>
      <vt:lpstr>PowerPoint Presentation</vt:lpstr>
      <vt:lpstr>Visualization:-</vt:lpstr>
      <vt:lpstr>10.) Write a query to fetch the year-wise total runs scored at Eden Gardens and order it in the descending order of total runs scored. </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FINAL PROJECT</dc:title>
  <dc:creator>Narasimha Ancha</dc:creator>
  <cp:lastModifiedBy>Narasimha Ancha</cp:lastModifiedBy>
  <cp:revision>85</cp:revision>
  <dcterms:created xsi:type="dcterms:W3CDTF">2023-08-27T12:53:26Z</dcterms:created>
  <dcterms:modified xsi:type="dcterms:W3CDTF">2024-08-25T22:05:28Z</dcterms:modified>
</cp:coreProperties>
</file>