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80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1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45B84-C42D-49A2-9D3A-2FEE533846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34B1F80-03D8-4D55-8017-B3D9E6AD9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the primary channel for users to voluntarily share opinions, feelings, news, activities, interests, and other types of event-related information happening around them.</a:t>
          </a:r>
          <a:r>
            <a:rPr lang="en-IN"/>
            <a:t> </a:t>
          </a:r>
          <a:endParaRPr lang="en-US"/>
        </a:p>
      </dgm:t>
    </dgm:pt>
    <dgm:pt modelId="{0AE37598-8E3D-4C5E-B483-98BEA892A968}" type="parTrans" cxnId="{C337AFD5-95FA-4918-B705-30BE0CCE97AB}">
      <dgm:prSet/>
      <dgm:spPr/>
      <dgm:t>
        <a:bodyPr/>
        <a:lstStyle/>
        <a:p>
          <a:endParaRPr lang="en-US"/>
        </a:p>
      </dgm:t>
    </dgm:pt>
    <dgm:pt modelId="{9A872B74-6D40-41B9-AF21-F03728C8D14C}" type="sibTrans" cxnId="{C337AFD5-95FA-4918-B705-30BE0CCE97AB}">
      <dgm:prSet/>
      <dgm:spPr/>
      <dgm:t>
        <a:bodyPr/>
        <a:lstStyle/>
        <a:p>
          <a:endParaRPr lang="en-US"/>
        </a:p>
      </dgm:t>
    </dgm:pt>
    <dgm:pt modelId="{6ED4EAE7-47F6-457F-B07D-092C0DBC1A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create good impression and enhance interest of a reader, it is very important to focus on the content within the character limit</a:t>
          </a:r>
          <a:r>
            <a:rPr lang="en-IN"/>
            <a:t> of 280.</a:t>
          </a:r>
          <a:endParaRPr lang="en-US"/>
        </a:p>
      </dgm:t>
    </dgm:pt>
    <dgm:pt modelId="{969853E6-D833-44E0-9FD9-C9229EE3398A}" type="parTrans" cxnId="{3ECE41A3-5248-410D-8814-E84B3AB49C2A}">
      <dgm:prSet/>
      <dgm:spPr/>
      <dgm:t>
        <a:bodyPr/>
        <a:lstStyle/>
        <a:p>
          <a:endParaRPr lang="en-US"/>
        </a:p>
      </dgm:t>
    </dgm:pt>
    <dgm:pt modelId="{CDBD0F65-C45F-42B5-9744-5F9E1FD89748}" type="sibTrans" cxnId="{3ECE41A3-5248-410D-8814-E84B3AB49C2A}">
      <dgm:prSet/>
      <dgm:spPr/>
      <dgm:t>
        <a:bodyPr/>
        <a:lstStyle/>
        <a:p>
          <a:endParaRPr lang="en-US"/>
        </a:p>
      </dgm:t>
    </dgm:pt>
    <dgm:pt modelId="{48018494-5398-455B-919D-44B712404D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Predictions of likes and retweets can improve the content of information we receive from people, and usage among readers to extract the valuable information. </a:t>
          </a:r>
        </a:p>
      </dgm:t>
    </dgm:pt>
    <dgm:pt modelId="{F658BFAE-4B90-47F2-842D-AE2FDAE59CCD}" type="parTrans" cxnId="{6A7E5622-3ABB-4B93-84FA-B4D99C132610}">
      <dgm:prSet/>
      <dgm:spPr/>
      <dgm:t>
        <a:bodyPr/>
        <a:lstStyle/>
        <a:p>
          <a:endParaRPr lang="en-US"/>
        </a:p>
      </dgm:t>
    </dgm:pt>
    <dgm:pt modelId="{97F7B6C6-77A5-4969-973F-C904AA9B8008}" type="sibTrans" cxnId="{6A7E5622-3ABB-4B93-84FA-B4D99C132610}">
      <dgm:prSet/>
      <dgm:spPr/>
      <dgm:t>
        <a:bodyPr/>
        <a:lstStyle/>
        <a:p>
          <a:endParaRPr lang="en-US"/>
        </a:p>
      </dgm:t>
    </dgm:pt>
    <dgm:pt modelId="{814AD36A-6B08-4106-9A5B-4963551DD164}" type="pres">
      <dgm:prSet presAssocID="{1A145B84-C42D-49A2-9D3A-2FEE533846C3}" presName="root" presStyleCnt="0">
        <dgm:presLayoutVars>
          <dgm:dir/>
          <dgm:resizeHandles val="exact"/>
        </dgm:presLayoutVars>
      </dgm:prSet>
      <dgm:spPr/>
    </dgm:pt>
    <dgm:pt modelId="{C56698D2-2CE6-4DAA-ABC6-2F872693DA27}" type="pres">
      <dgm:prSet presAssocID="{234B1F80-03D8-4D55-8017-B3D9E6AD9640}" presName="compNode" presStyleCnt="0"/>
      <dgm:spPr/>
    </dgm:pt>
    <dgm:pt modelId="{E73A0C42-C6A7-4853-8C6C-FC3B47651871}" type="pres">
      <dgm:prSet presAssocID="{234B1F80-03D8-4D55-8017-B3D9E6AD9640}" presName="bgRect" presStyleLbl="bgShp" presStyleIdx="0" presStyleCnt="3"/>
      <dgm:spPr/>
    </dgm:pt>
    <dgm:pt modelId="{5AE1E12C-23EB-4F69-A372-E4E64725FAAA}" type="pres">
      <dgm:prSet presAssocID="{234B1F80-03D8-4D55-8017-B3D9E6AD9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3058802-519E-4F10-ACF6-96EEDA301676}" type="pres">
      <dgm:prSet presAssocID="{234B1F80-03D8-4D55-8017-B3D9E6AD9640}" presName="spaceRect" presStyleCnt="0"/>
      <dgm:spPr/>
    </dgm:pt>
    <dgm:pt modelId="{D8D35979-6B2E-4346-BD9A-B218086A2DF0}" type="pres">
      <dgm:prSet presAssocID="{234B1F80-03D8-4D55-8017-B3D9E6AD9640}" presName="parTx" presStyleLbl="revTx" presStyleIdx="0" presStyleCnt="3">
        <dgm:presLayoutVars>
          <dgm:chMax val="0"/>
          <dgm:chPref val="0"/>
        </dgm:presLayoutVars>
      </dgm:prSet>
      <dgm:spPr/>
    </dgm:pt>
    <dgm:pt modelId="{AF772D78-55A4-4D30-A387-E61A8FCCC9F6}" type="pres">
      <dgm:prSet presAssocID="{9A872B74-6D40-41B9-AF21-F03728C8D14C}" presName="sibTrans" presStyleCnt="0"/>
      <dgm:spPr/>
    </dgm:pt>
    <dgm:pt modelId="{49BD7EFB-5C73-4D7B-A542-1E9B0FFC0D12}" type="pres">
      <dgm:prSet presAssocID="{6ED4EAE7-47F6-457F-B07D-092C0DBC1AB1}" presName="compNode" presStyleCnt="0"/>
      <dgm:spPr/>
    </dgm:pt>
    <dgm:pt modelId="{286BC4EE-75F6-4AD5-B247-6D26259BF1CB}" type="pres">
      <dgm:prSet presAssocID="{6ED4EAE7-47F6-457F-B07D-092C0DBC1AB1}" presName="bgRect" presStyleLbl="bgShp" presStyleIdx="1" presStyleCnt="3"/>
      <dgm:spPr/>
    </dgm:pt>
    <dgm:pt modelId="{44D3E9DA-506F-43E6-AB3E-364AE3121469}" type="pres">
      <dgm:prSet presAssocID="{6ED4EAE7-47F6-457F-B07D-092C0DBC1A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E26138-7E1D-4D4E-BA78-3DB9ADB039C6}" type="pres">
      <dgm:prSet presAssocID="{6ED4EAE7-47F6-457F-B07D-092C0DBC1AB1}" presName="spaceRect" presStyleCnt="0"/>
      <dgm:spPr/>
    </dgm:pt>
    <dgm:pt modelId="{A8DA57E0-BC5C-45C0-8ED2-885F543C2A3B}" type="pres">
      <dgm:prSet presAssocID="{6ED4EAE7-47F6-457F-B07D-092C0DBC1AB1}" presName="parTx" presStyleLbl="revTx" presStyleIdx="1" presStyleCnt="3">
        <dgm:presLayoutVars>
          <dgm:chMax val="0"/>
          <dgm:chPref val="0"/>
        </dgm:presLayoutVars>
      </dgm:prSet>
      <dgm:spPr/>
    </dgm:pt>
    <dgm:pt modelId="{61B75742-A837-4F0C-BE88-5A2C1DDCFC0F}" type="pres">
      <dgm:prSet presAssocID="{CDBD0F65-C45F-42B5-9744-5F9E1FD89748}" presName="sibTrans" presStyleCnt="0"/>
      <dgm:spPr/>
    </dgm:pt>
    <dgm:pt modelId="{4D82432F-5B39-4246-B51B-0253B20CDA67}" type="pres">
      <dgm:prSet presAssocID="{48018494-5398-455B-919D-44B712404D1D}" presName="compNode" presStyleCnt="0"/>
      <dgm:spPr/>
    </dgm:pt>
    <dgm:pt modelId="{51BF5200-4520-44FB-B331-94567058F0E8}" type="pres">
      <dgm:prSet presAssocID="{48018494-5398-455B-919D-44B712404D1D}" presName="bgRect" presStyleLbl="bgShp" presStyleIdx="2" presStyleCnt="3"/>
      <dgm:spPr/>
    </dgm:pt>
    <dgm:pt modelId="{D91866DC-3384-4E4E-A263-4E5893576962}" type="pres">
      <dgm:prSet presAssocID="{48018494-5398-455B-919D-44B712404D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C45B85-B0B5-4D84-BA63-C66D0725465E}" type="pres">
      <dgm:prSet presAssocID="{48018494-5398-455B-919D-44B712404D1D}" presName="spaceRect" presStyleCnt="0"/>
      <dgm:spPr/>
    </dgm:pt>
    <dgm:pt modelId="{993C0908-BE09-468E-8FA0-DB3CC866DB89}" type="pres">
      <dgm:prSet presAssocID="{48018494-5398-455B-919D-44B712404D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7E5622-3ABB-4B93-84FA-B4D99C132610}" srcId="{1A145B84-C42D-49A2-9D3A-2FEE533846C3}" destId="{48018494-5398-455B-919D-44B712404D1D}" srcOrd="2" destOrd="0" parTransId="{F658BFAE-4B90-47F2-842D-AE2FDAE59CCD}" sibTransId="{97F7B6C6-77A5-4969-973F-C904AA9B8008}"/>
    <dgm:cxn modelId="{CF83CD29-8BE5-456D-BC3C-72485088A2DA}" type="presOf" srcId="{48018494-5398-455B-919D-44B712404D1D}" destId="{993C0908-BE09-468E-8FA0-DB3CC866DB89}" srcOrd="0" destOrd="0" presId="urn:microsoft.com/office/officeart/2018/2/layout/IconVerticalSolidList"/>
    <dgm:cxn modelId="{4E386D61-5A53-4AF6-BF74-BD780C535544}" type="presOf" srcId="{6ED4EAE7-47F6-457F-B07D-092C0DBC1AB1}" destId="{A8DA57E0-BC5C-45C0-8ED2-885F543C2A3B}" srcOrd="0" destOrd="0" presId="urn:microsoft.com/office/officeart/2018/2/layout/IconVerticalSolidList"/>
    <dgm:cxn modelId="{3ECE41A3-5248-410D-8814-E84B3AB49C2A}" srcId="{1A145B84-C42D-49A2-9D3A-2FEE533846C3}" destId="{6ED4EAE7-47F6-457F-B07D-092C0DBC1AB1}" srcOrd="1" destOrd="0" parTransId="{969853E6-D833-44E0-9FD9-C9229EE3398A}" sibTransId="{CDBD0F65-C45F-42B5-9744-5F9E1FD89748}"/>
    <dgm:cxn modelId="{AC748AC6-D390-4D00-9367-724DEC295E99}" type="presOf" srcId="{234B1F80-03D8-4D55-8017-B3D9E6AD9640}" destId="{D8D35979-6B2E-4346-BD9A-B218086A2DF0}" srcOrd="0" destOrd="0" presId="urn:microsoft.com/office/officeart/2018/2/layout/IconVerticalSolidList"/>
    <dgm:cxn modelId="{C337AFD5-95FA-4918-B705-30BE0CCE97AB}" srcId="{1A145B84-C42D-49A2-9D3A-2FEE533846C3}" destId="{234B1F80-03D8-4D55-8017-B3D9E6AD9640}" srcOrd="0" destOrd="0" parTransId="{0AE37598-8E3D-4C5E-B483-98BEA892A968}" sibTransId="{9A872B74-6D40-41B9-AF21-F03728C8D14C}"/>
    <dgm:cxn modelId="{87EFA1ED-DEE7-4A23-9082-F745B3A6A549}" type="presOf" srcId="{1A145B84-C42D-49A2-9D3A-2FEE533846C3}" destId="{814AD36A-6B08-4106-9A5B-4963551DD164}" srcOrd="0" destOrd="0" presId="urn:microsoft.com/office/officeart/2018/2/layout/IconVerticalSolidList"/>
    <dgm:cxn modelId="{85141B4C-3E1A-4D83-9BF4-4746D6106262}" type="presParOf" srcId="{814AD36A-6B08-4106-9A5B-4963551DD164}" destId="{C56698D2-2CE6-4DAA-ABC6-2F872693DA27}" srcOrd="0" destOrd="0" presId="urn:microsoft.com/office/officeart/2018/2/layout/IconVerticalSolidList"/>
    <dgm:cxn modelId="{E368659E-922E-4258-A19E-07B6E0B6C830}" type="presParOf" srcId="{C56698D2-2CE6-4DAA-ABC6-2F872693DA27}" destId="{E73A0C42-C6A7-4853-8C6C-FC3B47651871}" srcOrd="0" destOrd="0" presId="urn:microsoft.com/office/officeart/2018/2/layout/IconVerticalSolidList"/>
    <dgm:cxn modelId="{C4478BC7-26BE-4CF4-954E-F84DD7013641}" type="presParOf" srcId="{C56698D2-2CE6-4DAA-ABC6-2F872693DA27}" destId="{5AE1E12C-23EB-4F69-A372-E4E64725FAAA}" srcOrd="1" destOrd="0" presId="urn:microsoft.com/office/officeart/2018/2/layout/IconVerticalSolidList"/>
    <dgm:cxn modelId="{6AB52882-E990-4F53-9025-DF3A42D82A81}" type="presParOf" srcId="{C56698D2-2CE6-4DAA-ABC6-2F872693DA27}" destId="{33058802-519E-4F10-ACF6-96EEDA301676}" srcOrd="2" destOrd="0" presId="urn:microsoft.com/office/officeart/2018/2/layout/IconVerticalSolidList"/>
    <dgm:cxn modelId="{423A6690-7BF6-4D15-AC28-5BF9176CBC8A}" type="presParOf" srcId="{C56698D2-2CE6-4DAA-ABC6-2F872693DA27}" destId="{D8D35979-6B2E-4346-BD9A-B218086A2DF0}" srcOrd="3" destOrd="0" presId="urn:microsoft.com/office/officeart/2018/2/layout/IconVerticalSolidList"/>
    <dgm:cxn modelId="{6068333A-101F-4798-833E-C1D27A42F86A}" type="presParOf" srcId="{814AD36A-6B08-4106-9A5B-4963551DD164}" destId="{AF772D78-55A4-4D30-A387-E61A8FCCC9F6}" srcOrd="1" destOrd="0" presId="urn:microsoft.com/office/officeart/2018/2/layout/IconVerticalSolidList"/>
    <dgm:cxn modelId="{4C738D86-93AE-459A-9565-C492CC89635C}" type="presParOf" srcId="{814AD36A-6B08-4106-9A5B-4963551DD164}" destId="{49BD7EFB-5C73-4D7B-A542-1E9B0FFC0D12}" srcOrd="2" destOrd="0" presId="urn:microsoft.com/office/officeart/2018/2/layout/IconVerticalSolidList"/>
    <dgm:cxn modelId="{698FB40C-A5E3-4C3D-8337-A3D3B3A384EF}" type="presParOf" srcId="{49BD7EFB-5C73-4D7B-A542-1E9B0FFC0D12}" destId="{286BC4EE-75F6-4AD5-B247-6D26259BF1CB}" srcOrd="0" destOrd="0" presId="urn:microsoft.com/office/officeart/2018/2/layout/IconVerticalSolidList"/>
    <dgm:cxn modelId="{846980E1-8345-404E-8FEE-7AA45E760C7B}" type="presParOf" srcId="{49BD7EFB-5C73-4D7B-A542-1E9B0FFC0D12}" destId="{44D3E9DA-506F-43E6-AB3E-364AE3121469}" srcOrd="1" destOrd="0" presId="urn:microsoft.com/office/officeart/2018/2/layout/IconVerticalSolidList"/>
    <dgm:cxn modelId="{F1BDF90C-4A69-4108-9653-EDC339AC728D}" type="presParOf" srcId="{49BD7EFB-5C73-4D7B-A542-1E9B0FFC0D12}" destId="{E9E26138-7E1D-4D4E-BA78-3DB9ADB039C6}" srcOrd="2" destOrd="0" presId="urn:microsoft.com/office/officeart/2018/2/layout/IconVerticalSolidList"/>
    <dgm:cxn modelId="{49E8F5F1-1E8A-46C2-BFEA-6CF9D465406A}" type="presParOf" srcId="{49BD7EFB-5C73-4D7B-A542-1E9B0FFC0D12}" destId="{A8DA57E0-BC5C-45C0-8ED2-885F543C2A3B}" srcOrd="3" destOrd="0" presId="urn:microsoft.com/office/officeart/2018/2/layout/IconVerticalSolidList"/>
    <dgm:cxn modelId="{1C2F962C-BEB3-4D38-856E-E4AD46400728}" type="presParOf" srcId="{814AD36A-6B08-4106-9A5B-4963551DD164}" destId="{61B75742-A837-4F0C-BE88-5A2C1DDCFC0F}" srcOrd="3" destOrd="0" presId="urn:microsoft.com/office/officeart/2018/2/layout/IconVerticalSolidList"/>
    <dgm:cxn modelId="{2AFB7F3B-C0A3-4D76-82A0-A6FF8AA0D1FD}" type="presParOf" srcId="{814AD36A-6B08-4106-9A5B-4963551DD164}" destId="{4D82432F-5B39-4246-B51B-0253B20CDA67}" srcOrd="4" destOrd="0" presId="urn:microsoft.com/office/officeart/2018/2/layout/IconVerticalSolidList"/>
    <dgm:cxn modelId="{3A0EC82A-BE13-4D32-871C-46332AE1D1A9}" type="presParOf" srcId="{4D82432F-5B39-4246-B51B-0253B20CDA67}" destId="{51BF5200-4520-44FB-B331-94567058F0E8}" srcOrd="0" destOrd="0" presId="urn:microsoft.com/office/officeart/2018/2/layout/IconVerticalSolidList"/>
    <dgm:cxn modelId="{2E2E1703-E657-485F-91AA-D8ED545BA7E0}" type="presParOf" srcId="{4D82432F-5B39-4246-B51B-0253B20CDA67}" destId="{D91866DC-3384-4E4E-A263-4E5893576962}" srcOrd="1" destOrd="0" presId="urn:microsoft.com/office/officeart/2018/2/layout/IconVerticalSolidList"/>
    <dgm:cxn modelId="{2A71F823-23E1-420C-A8D2-3DD6FA26D68C}" type="presParOf" srcId="{4D82432F-5B39-4246-B51B-0253B20CDA67}" destId="{3CC45B85-B0B5-4D84-BA63-C66D0725465E}" srcOrd="2" destOrd="0" presId="urn:microsoft.com/office/officeart/2018/2/layout/IconVerticalSolidList"/>
    <dgm:cxn modelId="{F4D0F359-A9A0-4F8B-BFA0-16684425BB62}" type="presParOf" srcId="{4D82432F-5B39-4246-B51B-0253B20CDA67}" destId="{993C0908-BE09-468E-8FA0-DB3CC866DB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9889C8-797D-4064-8F2F-11DDD424051E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759F6-D85C-4160-BD9E-F5934350B23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Multinomial Naïve Bayes</a:t>
          </a:r>
          <a:r>
            <a:rPr lang="en-US" dirty="0"/>
            <a:t> performed best with accuracy of </a:t>
          </a:r>
          <a:r>
            <a:rPr lang="en-US" b="1" dirty="0">
              <a:solidFill>
                <a:schemeClr val="tx1"/>
              </a:solidFill>
            </a:rPr>
            <a:t>56.22% </a:t>
          </a:r>
          <a:r>
            <a:rPr lang="en-US" dirty="0"/>
            <a:t>in case of Retweets and </a:t>
          </a:r>
          <a:r>
            <a:rPr lang="en-US" b="1" dirty="0">
              <a:solidFill>
                <a:schemeClr val="tx1"/>
              </a:solidFill>
            </a:rPr>
            <a:t>Support Vector Machine</a:t>
          </a:r>
          <a:r>
            <a:rPr lang="en-US" dirty="0"/>
            <a:t> performed best with accuracy of </a:t>
          </a:r>
          <a:r>
            <a:rPr lang="en-US" b="1" dirty="0">
              <a:solidFill>
                <a:schemeClr val="tx1"/>
              </a:solidFill>
            </a:rPr>
            <a:t>55.2%</a:t>
          </a:r>
          <a:r>
            <a:rPr lang="en-US" dirty="0"/>
            <a:t> in case of Likes.</a:t>
          </a:r>
        </a:p>
      </dgm:t>
    </dgm:pt>
    <dgm:pt modelId="{5F4DE9EA-170C-42BC-83BE-FB332F41939A}" type="parTrans" cxnId="{F3FB013A-033C-4B6D-9A1E-70210E30C041}">
      <dgm:prSet/>
      <dgm:spPr/>
      <dgm:t>
        <a:bodyPr/>
        <a:lstStyle/>
        <a:p>
          <a:endParaRPr lang="en-US"/>
        </a:p>
      </dgm:t>
    </dgm:pt>
    <dgm:pt modelId="{29EF01BC-EFB0-49B8-90C2-25BACD5268B5}" type="sibTrans" cxnId="{F3FB013A-033C-4B6D-9A1E-70210E30C041}">
      <dgm:prSet/>
      <dgm:spPr/>
      <dgm:t>
        <a:bodyPr/>
        <a:lstStyle/>
        <a:p>
          <a:endParaRPr lang="en-US"/>
        </a:p>
      </dgm:t>
    </dgm:pt>
    <dgm:pt modelId="{B2E77FCB-0E78-4216-991F-A6204A5877C6}">
      <dgm:prSet/>
      <dgm:spPr/>
      <dgm:t>
        <a:bodyPr/>
        <a:lstStyle/>
        <a:p>
          <a:r>
            <a:rPr lang="en-US"/>
            <a:t>Random forest surprisingly overfitted the data in both the cases.</a:t>
          </a:r>
        </a:p>
      </dgm:t>
    </dgm:pt>
    <dgm:pt modelId="{12285D80-576D-4FE7-BC37-D96B5AC3AFE2}" type="parTrans" cxnId="{A80A62E5-3F90-4F8E-9B93-BF877890AE03}">
      <dgm:prSet/>
      <dgm:spPr/>
      <dgm:t>
        <a:bodyPr/>
        <a:lstStyle/>
        <a:p>
          <a:endParaRPr lang="en-US"/>
        </a:p>
      </dgm:t>
    </dgm:pt>
    <dgm:pt modelId="{6985F48C-8C6F-4B29-89EA-E84AB89164C0}" type="sibTrans" cxnId="{A80A62E5-3F90-4F8E-9B93-BF877890AE03}">
      <dgm:prSet/>
      <dgm:spPr/>
      <dgm:t>
        <a:bodyPr/>
        <a:lstStyle/>
        <a:p>
          <a:endParaRPr lang="en-US"/>
        </a:p>
      </dgm:t>
    </dgm:pt>
    <dgm:pt modelId="{7A85BF69-ADBF-45C9-8CF1-04B25205B199}" type="pres">
      <dgm:prSet presAssocID="{129889C8-797D-4064-8F2F-11DDD424051E}" presName="outerComposite" presStyleCnt="0">
        <dgm:presLayoutVars>
          <dgm:chMax val="5"/>
          <dgm:dir/>
          <dgm:resizeHandles val="exact"/>
        </dgm:presLayoutVars>
      </dgm:prSet>
      <dgm:spPr/>
    </dgm:pt>
    <dgm:pt modelId="{EF4DF558-4B1D-49FC-8117-CB3EA9354839}" type="pres">
      <dgm:prSet presAssocID="{129889C8-797D-4064-8F2F-11DDD424051E}" presName="dummyMaxCanvas" presStyleCnt="0">
        <dgm:presLayoutVars/>
      </dgm:prSet>
      <dgm:spPr/>
    </dgm:pt>
    <dgm:pt modelId="{54E6C4F7-DDD6-4BE6-8430-64A5E3E0784D}" type="pres">
      <dgm:prSet presAssocID="{129889C8-797D-4064-8F2F-11DDD424051E}" presName="TwoNodes_1" presStyleLbl="node1" presStyleIdx="0" presStyleCnt="2">
        <dgm:presLayoutVars>
          <dgm:bulletEnabled val="1"/>
        </dgm:presLayoutVars>
      </dgm:prSet>
      <dgm:spPr/>
    </dgm:pt>
    <dgm:pt modelId="{D0132D82-4DCD-410D-8650-C708DEFE0A2A}" type="pres">
      <dgm:prSet presAssocID="{129889C8-797D-4064-8F2F-11DDD424051E}" presName="TwoNodes_2" presStyleLbl="node1" presStyleIdx="1" presStyleCnt="2">
        <dgm:presLayoutVars>
          <dgm:bulletEnabled val="1"/>
        </dgm:presLayoutVars>
      </dgm:prSet>
      <dgm:spPr/>
    </dgm:pt>
    <dgm:pt modelId="{45116C4C-7B8C-45E7-98F5-6AD4964E2415}" type="pres">
      <dgm:prSet presAssocID="{129889C8-797D-4064-8F2F-11DDD424051E}" presName="TwoConn_1-2" presStyleLbl="fgAccFollowNode1" presStyleIdx="0" presStyleCnt="1">
        <dgm:presLayoutVars>
          <dgm:bulletEnabled val="1"/>
        </dgm:presLayoutVars>
      </dgm:prSet>
      <dgm:spPr/>
    </dgm:pt>
    <dgm:pt modelId="{9E12075B-0A26-4315-8261-D93D466EB3F6}" type="pres">
      <dgm:prSet presAssocID="{129889C8-797D-4064-8F2F-11DDD424051E}" presName="TwoNodes_1_text" presStyleLbl="node1" presStyleIdx="1" presStyleCnt="2">
        <dgm:presLayoutVars>
          <dgm:bulletEnabled val="1"/>
        </dgm:presLayoutVars>
      </dgm:prSet>
      <dgm:spPr/>
    </dgm:pt>
    <dgm:pt modelId="{DAB25A97-57B1-4425-98B5-98DF323FF069}" type="pres">
      <dgm:prSet presAssocID="{129889C8-797D-4064-8F2F-11DDD424051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AEA5107-B735-4A59-8CEA-96536745776F}" type="presOf" srcId="{129889C8-797D-4064-8F2F-11DDD424051E}" destId="{7A85BF69-ADBF-45C9-8CF1-04B25205B199}" srcOrd="0" destOrd="0" presId="urn:microsoft.com/office/officeart/2005/8/layout/vProcess5"/>
    <dgm:cxn modelId="{F3FB013A-033C-4B6D-9A1E-70210E30C041}" srcId="{129889C8-797D-4064-8F2F-11DDD424051E}" destId="{E29759F6-D85C-4160-BD9E-F5934350B232}" srcOrd="0" destOrd="0" parTransId="{5F4DE9EA-170C-42BC-83BE-FB332F41939A}" sibTransId="{29EF01BC-EFB0-49B8-90C2-25BACD5268B5}"/>
    <dgm:cxn modelId="{3A30F247-E24C-4B37-8629-8331356AA5E9}" type="presOf" srcId="{E29759F6-D85C-4160-BD9E-F5934350B232}" destId="{9E12075B-0A26-4315-8261-D93D466EB3F6}" srcOrd="1" destOrd="0" presId="urn:microsoft.com/office/officeart/2005/8/layout/vProcess5"/>
    <dgm:cxn modelId="{14A2F172-0D3D-41BD-A0F8-5663DE2DECA8}" type="presOf" srcId="{E29759F6-D85C-4160-BD9E-F5934350B232}" destId="{54E6C4F7-DDD6-4BE6-8430-64A5E3E0784D}" srcOrd="0" destOrd="0" presId="urn:microsoft.com/office/officeart/2005/8/layout/vProcess5"/>
    <dgm:cxn modelId="{C7C20575-A54B-492B-A9CF-840E0E00DC31}" type="presOf" srcId="{29EF01BC-EFB0-49B8-90C2-25BACD5268B5}" destId="{45116C4C-7B8C-45E7-98F5-6AD4964E2415}" srcOrd="0" destOrd="0" presId="urn:microsoft.com/office/officeart/2005/8/layout/vProcess5"/>
    <dgm:cxn modelId="{EFA2078A-01FD-48ED-8D1E-F982295B338E}" type="presOf" srcId="{B2E77FCB-0E78-4216-991F-A6204A5877C6}" destId="{D0132D82-4DCD-410D-8650-C708DEFE0A2A}" srcOrd="0" destOrd="0" presId="urn:microsoft.com/office/officeart/2005/8/layout/vProcess5"/>
    <dgm:cxn modelId="{B61D0CCE-B01B-4972-A0FE-E2245738E96D}" type="presOf" srcId="{B2E77FCB-0E78-4216-991F-A6204A5877C6}" destId="{DAB25A97-57B1-4425-98B5-98DF323FF069}" srcOrd="1" destOrd="0" presId="urn:microsoft.com/office/officeart/2005/8/layout/vProcess5"/>
    <dgm:cxn modelId="{A80A62E5-3F90-4F8E-9B93-BF877890AE03}" srcId="{129889C8-797D-4064-8F2F-11DDD424051E}" destId="{B2E77FCB-0E78-4216-991F-A6204A5877C6}" srcOrd="1" destOrd="0" parTransId="{12285D80-576D-4FE7-BC37-D96B5AC3AFE2}" sibTransId="{6985F48C-8C6F-4B29-89EA-E84AB89164C0}"/>
    <dgm:cxn modelId="{914513F2-3FB1-4801-8681-94EFDA17FE89}" type="presParOf" srcId="{7A85BF69-ADBF-45C9-8CF1-04B25205B199}" destId="{EF4DF558-4B1D-49FC-8117-CB3EA9354839}" srcOrd="0" destOrd="0" presId="urn:microsoft.com/office/officeart/2005/8/layout/vProcess5"/>
    <dgm:cxn modelId="{DF7A3F9D-526E-4B27-B0A8-7AF4B5BB3A12}" type="presParOf" srcId="{7A85BF69-ADBF-45C9-8CF1-04B25205B199}" destId="{54E6C4F7-DDD6-4BE6-8430-64A5E3E0784D}" srcOrd="1" destOrd="0" presId="urn:microsoft.com/office/officeart/2005/8/layout/vProcess5"/>
    <dgm:cxn modelId="{76365407-C5D2-498E-889C-E697CC60AEBD}" type="presParOf" srcId="{7A85BF69-ADBF-45C9-8CF1-04B25205B199}" destId="{D0132D82-4DCD-410D-8650-C708DEFE0A2A}" srcOrd="2" destOrd="0" presId="urn:microsoft.com/office/officeart/2005/8/layout/vProcess5"/>
    <dgm:cxn modelId="{D557D14A-3DB2-4D39-AE46-169F3308940B}" type="presParOf" srcId="{7A85BF69-ADBF-45C9-8CF1-04B25205B199}" destId="{45116C4C-7B8C-45E7-98F5-6AD4964E2415}" srcOrd="3" destOrd="0" presId="urn:microsoft.com/office/officeart/2005/8/layout/vProcess5"/>
    <dgm:cxn modelId="{729099CF-FC50-49E8-BC46-0BDDC58918F4}" type="presParOf" srcId="{7A85BF69-ADBF-45C9-8CF1-04B25205B199}" destId="{9E12075B-0A26-4315-8261-D93D466EB3F6}" srcOrd="4" destOrd="0" presId="urn:microsoft.com/office/officeart/2005/8/layout/vProcess5"/>
    <dgm:cxn modelId="{1B1FE1EA-E985-44B0-95F6-6FFD37729D50}" type="presParOf" srcId="{7A85BF69-ADBF-45C9-8CF1-04B25205B199}" destId="{DAB25A97-57B1-4425-98B5-98DF323FF06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79583-53B0-4B04-AFAA-E4AAD6AD49A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33B3D8-4A4B-45FA-BEC1-276232F0E63B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Removed Unwanted Characters and links using Regular Expressions</a:t>
          </a:r>
        </a:p>
      </dgm:t>
    </dgm:pt>
    <dgm:pt modelId="{88B3D1E7-273F-4C76-A95E-ADF94258B543}" type="parTrans" cxnId="{FBB42B90-1CE0-40D2-B5AF-CCEAAF62C2B2}">
      <dgm:prSet/>
      <dgm:spPr/>
      <dgm:t>
        <a:bodyPr/>
        <a:lstStyle/>
        <a:p>
          <a:endParaRPr lang="en-US"/>
        </a:p>
      </dgm:t>
    </dgm:pt>
    <dgm:pt modelId="{EB3023A9-A034-453C-AAC7-DCAFB20FBC23}" type="sibTrans" cxnId="{FBB42B90-1CE0-40D2-B5AF-CCEAAF62C2B2}">
      <dgm:prSet/>
      <dgm:spPr/>
      <dgm:t>
        <a:bodyPr/>
        <a:lstStyle/>
        <a:p>
          <a:endParaRPr lang="en-US"/>
        </a:p>
      </dgm:t>
    </dgm:pt>
    <dgm:pt modelId="{D19DC17D-1CCA-4B9C-8155-B3352913961A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/>
              <a:ea typeface="+mn-ea"/>
              <a:cs typeface="+mn-cs"/>
            </a:rPr>
            <a:t>Removed Stop Words</a:t>
          </a:r>
        </a:p>
      </dgm:t>
    </dgm:pt>
    <dgm:pt modelId="{0C0A7758-5AE2-4CD5-9FBD-2E86BE9222CA}" type="parTrans" cxnId="{EE12387B-D4C3-4316-BE78-1D7754F668F9}">
      <dgm:prSet/>
      <dgm:spPr/>
      <dgm:t>
        <a:bodyPr/>
        <a:lstStyle/>
        <a:p>
          <a:endParaRPr lang="en-US"/>
        </a:p>
      </dgm:t>
    </dgm:pt>
    <dgm:pt modelId="{E9788FAC-68D0-4161-8472-4D2173100E37}" type="sibTrans" cxnId="{EE12387B-D4C3-4316-BE78-1D7754F668F9}">
      <dgm:prSet/>
      <dgm:spPr/>
      <dgm:t>
        <a:bodyPr/>
        <a:lstStyle/>
        <a:p>
          <a:endParaRPr lang="en-US"/>
        </a:p>
      </dgm:t>
    </dgm:pt>
    <dgm:pt modelId="{96B7D372-25B8-48B6-9B1E-F3BFD93683CF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/>
              <a:ea typeface="+mn-ea"/>
              <a:cs typeface="+mn-cs"/>
            </a:rPr>
            <a:t>Removed Duplicate Values</a:t>
          </a:r>
        </a:p>
      </dgm:t>
    </dgm:pt>
    <dgm:pt modelId="{0C7B8C39-2F49-4D59-BCF7-AD07232E46CC}" type="parTrans" cxnId="{DF239AC5-31A2-4799-87C3-879315744A14}">
      <dgm:prSet/>
      <dgm:spPr/>
      <dgm:t>
        <a:bodyPr/>
        <a:lstStyle/>
        <a:p>
          <a:endParaRPr lang="en-US"/>
        </a:p>
      </dgm:t>
    </dgm:pt>
    <dgm:pt modelId="{CA23BE8D-F7C9-4F43-AB90-253F72DEC231}" type="sibTrans" cxnId="{DF239AC5-31A2-4799-87C3-879315744A14}">
      <dgm:prSet/>
      <dgm:spPr/>
      <dgm:t>
        <a:bodyPr/>
        <a:lstStyle/>
        <a:p>
          <a:endParaRPr lang="en-US"/>
        </a:p>
      </dgm:t>
    </dgm:pt>
    <dgm:pt modelId="{F5D99DB5-68B8-4287-9FB3-16545D3DC131}" type="pres">
      <dgm:prSet presAssocID="{A6179583-53B0-4B04-AFAA-E4AAD6AD49AD}" presName="root" presStyleCnt="0">
        <dgm:presLayoutVars>
          <dgm:dir/>
          <dgm:resizeHandles val="exact"/>
        </dgm:presLayoutVars>
      </dgm:prSet>
      <dgm:spPr/>
    </dgm:pt>
    <dgm:pt modelId="{5DAD1040-1939-438E-A8C0-3E4CE3DBABC0}" type="pres">
      <dgm:prSet presAssocID="{8933B3D8-4A4B-45FA-BEC1-276232F0E63B}" presName="compNode" presStyleCnt="0"/>
      <dgm:spPr/>
    </dgm:pt>
    <dgm:pt modelId="{048959FE-3258-4460-B449-6C907A86D56D}" type="pres">
      <dgm:prSet presAssocID="{8933B3D8-4A4B-45FA-BEC1-276232F0E63B}" presName="iconBgRect" presStyleLbl="bgShp" presStyleIdx="0" presStyleCnt="3"/>
      <dgm:spPr/>
    </dgm:pt>
    <dgm:pt modelId="{31DB07FB-C919-4FD8-A787-52A4FA05ECFC}" type="pres">
      <dgm:prSet presAssocID="{8933B3D8-4A4B-45FA-BEC1-276232F0E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3CEAB97-41D5-4506-8239-23D42A799347}" type="pres">
      <dgm:prSet presAssocID="{8933B3D8-4A4B-45FA-BEC1-276232F0E63B}" presName="spaceRect" presStyleCnt="0"/>
      <dgm:spPr/>
    </dgm:pt>
    <dgm:pt modelId="{4AE86CD5-5D8F-425A-8B06-E437F668DC6A}" type="pres">
      <dgm:prSet presAssocID="{8933B3D8-4A4B-45FA-BEC1-276232F0E63B}" presName="textRect" presStyleLbl="revTx" presStyleIdx="0" presStyleCnt="3">
        <dgm:presLayoutVars>
          <dgm:chMax val="1"/>
          <dgm:chPref val="1"/>
        </dgm:presLayoutVars>
      </dgm:prSet>
      <dgm:spPr/>
    </dgm:pt>
    <dgm:pt modelId="{8184B686-3B51-4EC1-9A2A-D331333F3DC3}" type="pres">
      <dgm:prSet presAssocID="{EB3023A9-A034-453C-AAC7-DCAFB20FBC23}" presName="sibTrans" presStyleCnt="0"/>
      <dgm:spPr/>
    </dgm:pt>
    <dgm:pt modelId="{1C1546D0-3463-4E9E-843B-60B1DBED74E3}" type="pres">
      <dgm:prSet presAssocID="{D19DC17D-1CCA-4B9C-8155-B3352913961A}" presName="compNode" presStyleCnt="0"/>
      <dgm:spPr/>
    </dgm:pt>
    <dgm:pt modelId="{570D2C83-49E1-4C3A-A66C-CA6E29D4BF4F}" type="pres">
      <dgm:prSet presAssocID="{D19DC17D-1CCA-4B9C-8155-B3352913961A}" presName="iconBgRect" presStyleLbl="bgShp" presStyleIdx="1" presStyleCnt="3"/>
      <dgm:spPr/>
    </dgm:pt>
    <dgm:pt modelId="{222B814F-D0BC-4D3F-9AFC-5BCE9B5839EB}" type="pres">
      <dgm:prSet presAssocID="{D19DC17D-1CCA-4B9C-8155-B335291396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C4B283FD-4D34-47B9-B72F-AD4CB37FF852}" type="pres">
      <dgm:prSet presAssocID="{D19DC17D-1CCA-4B9C-8155-B3352913961A}" presName="spaceRect" presStyleCnt="0"/>
      <dgm:spPr/>
    </dgm:pt>
    <dgm:pt modelId="{A214276A-1DB1-4A7C-9EEE-596C75BE7EA9}" type="pres">
      <dgm:prSet presAssocID="{D19DC17D-1CCA-4B9C-8155-B3352913961A}" presName="textRect" presStyleLbl="revTx" presStyleIdx="1" presStyleCnt="3">
        <dgm:presLayoutVars>
          <dgm:chMax val="1"/>
          <dgm:chPref val="1"/>
        </dgm:presLayoutVars>
      </dgm:prSet>
      <dgm:spPr/>
    </dgm:pt>
    <dgm:pt modelId="{48BC9E07-DEAC-4615-AC8C-2290393584D4}" type="pres">
      <dgm:prSet presAssocID="{E9788FAC-68D0-4161-8472-4D2173100E37}" presName="sibTrans" presStyleCnt="0"/>
      <dgm:spPr/>
    </dgm:pt>
    <dgm:pt modelId="{5FB5B8BE-9505-4224-B909-F357AEDDA558}" type="pres">
      <dgm:prSet presAssocID="{96B7D372-25B8-48B6-9B1E-F3BFD93683CF}" presName="compNode" presStyleCnt="0"/>
      <dgm:spPr/>
    </dgm:pt>
    <dgm:pt modelId="{CFE5AB1E-2442-4F45-A1A9-7193971B8956}" type="pres">
      <dgm:prSet presAssocID="{96B7D372-25B8-48B6-9B1E-F3BFD93683CF}" presName="iconBgRect" presStyleLbl="bgShp" presStyleIdx="2" presStyleCnt="3"/>
      <dgm:spPr/>
    </dgm:pt>
    <dgm:pt modelId="{D5EC77D1-115B-410C-A058-B48D2A9061ED}" type="pres">
      <dgm:prSet presAssocID="{96B7D372-25B8-48B6-9B1E-F3BFD93683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BB681C7D-7B17-4A56-A613-CB71EA1B3CCE}" type="pres">
      <dgm:prSet presAssocID="{96B7D372-25B8-48B6-9B1E-F3BFD93683CF}" presName="spaceRect" presStyleCnt="0"/>
      <dgm:spPr/>
    </dgm:pt>
    <dgm:pt modelId="{9F9F487E-47DC-48FC-94B6-09A0C2323521}" type="pres">
      <dgm:prSet presAssocID="{96B7D372-25B8-48B6-9B1E-F3BFD93683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A68943-A21E-4A80-BF5C-5CA6C9EBBBCD}" type="presOf" srcId="{8933B3D8-4A4B-45FA-BEC1-276232F0E63B}" destId="{4AE86CD5-5D8F-425A-8B06-E437F668DC6A}" srcOrd="0" destOrd="0" presId="urn:microsoft.com/office/officeart/2018/5/layout/IconCircleLabelList"/>
    <dgm:cxn modelId="{EE12387B-D4C3-4316-BE78-1D7754F668F9}" srcId="{A6179583-53B0-4B04-AFAA-E4AAD6AD49AD}" destId="{D19DC17D-1CCA-4B9C-8155-B3352913961A}" srcOrd="1" destOrd="0" parTransId="{0C0A7758-5AE2-4CD5-9FBD-2E86BE9222CA}" sibTransId="{E9788FAC-68D0-4161-8472-4D2173100E37}"/>
    <dgm:cxn modelId="{FBB42B90-1CE0-40D2-B5AF-CCEAAF62C2B2}" srcId="{A6179583-53B0-4B04-AFAA-E4AAD6AD49AD}" destId="{8933B3D8-4A4B-45FA-BEC1-276232F0E63B}" srcOrd="0" destOrd="0" parTransId="{88B3D1E7-273F-4C76-A95E-ADF94258B543}" sibTransId="{EB3023A9-A034-453C-AAC7-DCAFB20FBC23}"/>
    <dgm:cxn modelId="{DF239AC5-31A2-4799-87C3-879315744A14}" srcId="{A6179583-53B0-4B04-AFAA-E4AAD6AD49AD}" destId="{96B7D372-25B8-48B6-9B1E-F3BFD93683CF}" srcOrd="2" destOrd="0" parTransId="{0C7B8C39-2F49-4D59-BCF7-AD07232E46CC}" sibTransId="{CA23BE8D-F7C9-4F43-AB90-253F72DEC231}"/>
    <dgm:cxn modelId="{5B1EAFC7-95F1-46A3-B49D-5687A67E0310}" type="presOf" srcId="{A6179583-53B0-4B04-AFAA-E4AAD6AD49AD}" destId="{F5D99DB5-68B8-4287-9FB3-16545D3DC131}" srcOrd="0" destOrd="0" presId="urn:microsoft.com/office/officeart/2018/5/layout/IconCircleLabelList"/>
    <dgm:cxn modelId="{AC2C13D0-2471-4F03-8C48-C855B0964AE4}" type="presOf" srcId="{96B7D372-25B8-48B6-9B1E-F3BFD93683CF}" destId="{9F9F487E-47DC-48FC-94B6-09A0C2323521}" srcOrd="0" destOrd="0" presId="urn:microsoft.com/office/officeart/2018/5/layout/IconCircleLabelList"/>
    <dgm:cxn modelId="{D388C0D8-8620-4631-AA6C-DAECBE3ECE00}" type="presOf" srcId="{D19DC17D-1CCA-4B9C-8155-B3352913961A}" destId="{A214276A-1DB1-4A7C-9EEE-596C75BE7EA9}" srcOrd="0" destOrd="0" presId="urn:microsoft.com/office/officeart/2018/5/layout/IconCircleLabelList"/>
    <dgm:cxn modelId="{E6278279-ADAE-43CD-9FFB-962F87A02658}" type="presParOf" srcId="{F5D99DB5-68B8-4287-9FB3-16545D3DC131}" destId="{5DAD1040-1939-438E-A8C0-3E4CE3DBABC0}" srcOrd="0" destOrd="0" presId="urn:microsoft.com/office/officeart/2018/5/layout/IconCircleLabelList"/>
    <dgm:cxn modelId="{1CD93AE7-9E5C-4EA7-BEF6-2ACA224C6B62}" type="presParOf" srcId="{5DAD1040-1939-438E-A8C0-3E4CE3DBABC0}" destId="{048959FE-3258-4460-B449-6C907A86D56D}" srcOrd="0" destOrd="0" presId="urn:microsoft.com/office/officeart/2018/5/layout/IconCircleLabelList"/>
    <dgm:cxn modelId="{DBF4545D-4692-4B9B-82E5-2D3A49E928E6}" type="presParOf" srcId="{5DAD1040-1939-438E-A8C0-3E4CE3DBABC0}" destId="{31DB07FB-C919-4FD8-A787-52A4FA05ECFC}" srcOrd="1" destOrd="0" presId="urn:microsoft.com/office/officeart/2018/5/layout/IconCircleLabelList"/>
    <dgm:cxn modelId="{ABF3534D-6F85-4E3F-BE71-E08958CFCED4}" type="presParOf" srcId="{5DAD1040-1939-438E-A8C0-3E4CE3DBABC0}" destId="{33CEAB97-41D5-4506-8239-23D42A799347}" srcOrd="2" destOrd="0" presId="urn:microsoft.com/office/officeart/2018/5/layout/IconCircleLabelList"/>
    <dgm:cxn modelId="{7F3D656F-40A4-4813-A0E4-CCC628502E1D}" type="presParOf" srcId="{5DAD1040-1939-438E-A8C0-3E4CE3DBABC0}" destId="{4AE86CD5-5D8F-425A-8B06-E437F668DC6A}" srcOrd="3" destOrd="0" presId="urn:microsoft.com/office/officeart/2018/5/layout/IconCircleLabelList"/>
    <dgm:cxn modelId="{184D1AFD-2CA0-42CD-BEE1-5A0B7A1D5924}" type="presParOf" srcId="{F5D99DB5-68B8-4287-9FB3-16545D3DC131}" destId="{8184B686-3B51-4EC1-9A2A-D331333F3DC3}" srcOrd="1" destOrd="0" presId="urn:microsoft.com/office/officeart/2018/5/layout/IconCircleLabelList"/>
    <dgm:cxn modelId="{E26B9A0A-1648-4342-8E10-641D5654EC07}" type="presParOf" srcId="{F5D99DB5-68B8-4287-9FB3-16545D3DC131}" destId="{1C1546D0-3463-4E9E-843B-60B1DBED74E3}" srcOrd="2" destOrd="0" presId="urn:microsoft.com/office/officeart/2018/5/layout/IconCircleLabelList"/>
    <dgm:cxn modelId="{C7D56B36-477C-4FD2-ACCE-A4E1FB581E7E}" type="presParOf" srcId="{1C1546D0-3463-4E9E-843B-60B1DBED74E3}" destId="{570D2C83-49E1-4C3A-A66C-CA6E29D4BF4F}" srcOrd="0" destOrd="0" presId="urn:microsoft.com/office/officeart/2018/5/layout/IconCircleLabelList"/>
    <dgm:cxn modelId="{27009F43-A637-4A3D-A4FD-A704EC35F441}" type="presParOf" srcId="{1C1546D0-3463-4E9E-843B-60B1DBED74E3}" destId="{222B814F-D0BC-4D3F-9AFC-5BCE9B5839EB}" srcOrd="1" destOrd="0" presId="urn:microsoft.com/office/officeart/2018/5/layout/IconCircleLabelList"/>
    <dgm:cxn modelId="{7C56C043-80CD-4A0F-A350-AB482887161D}" type="presParOf" srcId="{1C1546D0-3463-4E9E-843B-60B1DBED74E3}" destId="{C4B283FD-4D34-47B9-B72F-AD4CB37FF852}" srcOrd="2" destOrd="0" presId="urn:microsoft.com/office/officeart/2018/5/layout/IconCircleLabelList"/>
    <dgm:cxn modelId="{A1C0D365-0991-4CA9-AC1A-B55EC25CC5D1}" type="presParOf" srcId="{1C1546D0-3463-4E9E-843B-60B1DBED74E3}" destId="{A214276A-1DB1-4A7C-9EEE-596C75BE7EA9}" srcOrd="3" destOrd="0" presId="urn:microsoft.com/office/officeart/2018/5/layout/IconCircleLabelList"/>
    <dgm:cxn modelId="{9C94DA0B-8FFE-472F-97B3-38BA272B9A79}" type="presParOf" srcId="{F5D99DB5-68B8-4287-9FB3-16545D3DC131}" destId="{48BC9E07-DEAC-4615-AC8C-2290393584D4}" srcOrd="3" destOrd="0" presId="urn:microsoft.com/office/officeart/2018/5/layout/IconCircleLabelList"/>
    <dgm:cxn modelId="{3471F663-D30F-466C-9465-A64EE552FABB}" type="presParOf" srcId="{F5D99DB5-68B8-4287-9FB3-16545D3DC131}" destId="{5FB5B8BE-9505-4224-B909-F357AEDDA558}" srcOrd="4" destOrd="0" presId="urn:microsoft.com/office/officeart/2018/5/layout/IconCircleLabelList"/>
    <dgm:cxn modelId="{BFD2040D-BC66-4B30-BB00-03AF600FA61E}" type="presParOf" srcId="{5FB5B8BE-9505-4224-B909-F357AEDDA558}" destId="{CFE5AB1E-2442-4F45-A1A9-7193971B8956}" srcOrd="0" destOrd="0" presId="urn:microsoft.com/office/officeart/2018/5/layout/IconCircleLabelList"/>
    <dgm:cxn modelId="{08FBCB87-274F-4DC9-9C23-C747B8B5973C}" type="presParOf" srcId="{5FB5B8BE-9505-4224-B909-F357AEDDA558}" destId="{D5EC77D1-115B-410C-A058-B48D2A9061ED}" srcOrd="1" destOrd="0" presId="urn:microsoft.com/office/officeart/2018/5/layout/IconCircleLabelList"/>
    <dgm:cxn modelId="{207FCA9A-9C54-4962-98D9-D257D274513F}" type="presParOf" srcId="{5FB5B8BE-9505-4224-B909-F357AEDDA558}" destId="{BB681C7D-7B17-4A56-A613-CB71EA1B3CCE}" srcOrd="2" destOrd="0" presId="urn:microsoft.com/office/officeart/2018/5/layout/IconCircleLabelList"/>
    <dgm:cxn modelId="{FEB24BD2-02ED-49D7-BE3A-6539EBA8923D}" type="presParOf" srcId="{5FB5B8BE-9505-4224-B909-F357AEDDA558}" destId="{9F9F487E-47DC-48FC-94B6-09A0C23235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72EAC-B961-49B1-A903-45A4D28FE06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A23D91-5669-4965-AF73-5CBDA909B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NLP Techniques</a:t>
          </a:r>
          <a:endParaRPr lang="en-US" dirty="0"/>
        </a:p>
      </dgm:t>
    </dgm:pt>
    <dgm:pt modelId="{C590CEC3-FA76-4996-9723-9C91B2C625FA}" type="parTrans" cxnId="{1F17DAE3-7184-485E-A0AD-18DBE8AE2425}">
      <dgm:prSet/>
      <dgm:spPr/>
      <dgm:t>
        <a:bodyPr/>
        <a:lstStyle/>
        <a:p>
          <a:endParaRPr lang="en-US"/>
        </a:p>
      </dgm:t>
    </dgm:pt>
    <dgm:pt modelId="{A6DD0731-9C70-4DC4-943D-E2A02C4BFC8B}" type="sibTrans" cxnId="{1F17DAE3-7184-485E-A0AD-18DBE8AE2425}">
      <dgm:prSet/>
      <dgm:spPr/>
      <dgm:t>
        <a:bodyPr/>
        <a:lstStyle/>
        <a:p>
          <a:endParaRPr lang="en-US"/>
        </a:p>
      </dgm:t>
    </dgm:pt>
    <dgm:pt modelId="{71AA87D1-0991-46D6-BDC8-1AD712F91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Bag of words - TFIDF</a:t>
          </a:r>
        </a:p>
      </dgm:t>
    </dgm:pt>
    <dgm:pt modelId="{663FEF69-BD61-43EB-980B-DB52635A93C0}" type="parTrans" cxnId="{D88AF5AC-C60C-46C8-9F3D-6D7C0C995085}">
      <dgm:prSet/>
      <dgm:spPr/>
      <dgm:t>
        <a:bodyPr/>
        <a:lstStyle/>
        <a:p>
          <a:endParaRPr lang="en-US"/>
        </a:p>
      </dgm:t>
    </dgm:pt>
    <dgm:pt modelId="{0F22168E-E433-412B-A8C4-B8C1D57C75DA}" type="sibTrans" cxnId="{D88AF5AC-C60C-46C8-9F3D-6D7C0C995085}">
      <dgm:prSet/>
      <dgm:spPr/>
      <dgm:t>
        <a:bodyPr/>
        <a:lstStyle/>
        <a:p>
          <a:endParaRPr lang="en-US"/>
        </a:p>
      </dgm:t>
    </dgm:pt>
    <dgm:pt modelId="{F9AB021F-475D-4810-A127-A2B5EC41F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Embedding - Doc2Vec</a:t>
          </a:r>
        </a:p>
      </dgm:t>
    </dgm:pt>
    <dgm:pt modelId="{4A348959-D72F-4188-8627-C794214C8DCC}" type="parTrans" cxnId="{3251249F-B45A-4D84-9C29-EDA4B1EDD30F}">
      <dgm:prSet/>
      <dgm:spPr/>
      <dgm:t>
        <a:bodyPr/>
        <a:lstStyle/>
        <a:p>
          <a:endParaRPr lang="en-US"/>
        </a:p>
      </dgm:t>
    </dgm:pt>
    <dgm:pt modelId="{101A925E-6812-416C-A8E4-87D3F96BF034}" type="sibTrans" cxnId="{3251249F-B45A-4D84-9C29-EDA4B1EDD30F}">
      <dgm:prSet/>
      <dgm:spPr/>
      <dgm:t>
        <a:bodyPr/>
        <a:lstStyle/>
        <a:p>
          <a:endParaRPr lang="en-US"/>
        </a:p>
      </dgm:t>
    </dgm:pt>
    <dgm:pt modelId="{55AAEB91-B266-4CE3-913E-EF44324D8686}" type="pres">
      <dgm:prSet presAssocID="{D3472EAC-B961-49B1-A903-45A4D28FE068}" presName="root" presStyleCnt="0">
        <dgm:presLayoutVars>
          <dgm:dir/>
          <dgm:resizeHandles val="exact"/>
        </dgm:presLayoutVars>
      </dgm:prSet>
      <dgm:spPr/>
    </dgm:pt>
    <dgm:pt modelId="{16611A47-452D-44F9-B003-6F1BE326DBA0}" type="pres">
      <dgm:prSet presAssocID="{C6A23D91-5669-4965-AF73-5CBDA909BFCE}" presName="compNode" presStyleCnt="0"/>
      <dgm:spPr/>
    </dgm:pt>
    <dgm:pt modelId="{7B76C95D-5ACD-4795-9A77-FBF7DE9162B3}" type="pres">
      <dgm:prSet presAssocID="{C6A23D91-5669-4965-AF73-5CBDA909BFCE}" presName="bgRect" presStyleLbl="bgShp" presStyleIdx="0" presStyleCnt="3"/>
      <dgm:spPr/>
    </dgm:pt>
    <dgm:pt modelId="{CCA9CDE4-8138-45BB-A9F3-CBA444C41210}" type="pres">
      <dgm:prSet presAssocID="{C6A23D91-5669-4965-AF73-5CBDA909BF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CAB3A-5988-4EC1-9C39-BFA06BC6FF6D}" type="pres">
      <dgm:prSet presAssocID="{C6A23D91-5669-4965-AF73-5CBDA909BFCE}" presName="spaceRect" presStyleCnt="0"/>
      <dgm:spPr/>
    </dgm:pt>
    <dgm:pt modelId="{0204539E-D318-4EC6-B467-35DEBF7E0FF7}" type="pres">
      <dgm:prSet presAssocID="{C6A23D91-5669-4965-AF73-5CBDA909BFCE}" presName="parTx" presStyleLbl="revTx" presStyleIdx="0" presStyleCnt="3">
        <dgm:presLayoutVars>
          <dgm:chMax val="0"/>
          <dgm:chPref val="0"/>
        </dgm:presLayoutVars>
      </dgm:prSet>
      <dgm:spPr/>
    </dgm:pt>
    <dgm:pt modelId="{49ED074D-5765-4764-AA0E-16E4D9D8F689}" type="pres">
      <dgm:prSet presAssocID="{A6DD0731-9C70-4DC4-943D-E2A02C4BFC8B}" presName="sibTrans" presStyleCnt="0"/>
      <dgm:spPr/>
    </dgm:pt>
    <dgm:pt modelId="{C5FCDAAA-635A-41D4-9739-4A914B07919D}" type="pres">
      <dgm:prSet presAssocID="{71AA87D1-0991-46D6-BDC8-1AD712F91A69}" presName="compNode" presStyleCnt="0"/>
      <dgm:spPr/>
    </dgm:pt>
    <dgm:pt modelId="{96CBD2B9-8A28-4F7C-B4D1-D618F904C6DA}" type="pres">
      <dgm:prSet presAssocID="{71AA87D1-0991-46D6-BDC8-1AD712F91A69}" presName="bgRect" presStyleLbl="bgShp" presStyleIdx="1" presStyleCnt="3" custLinFactNeighborY="705"/>
      <dgm:spPr/>
    </dgm:pt>
    <dgm:pt modelId="{716C23D9-835A-41D0-AC4F-E01C1948943D}" type="pres">
      <dgm:prSet presAssocID="{71AA87D1-0991-46D6-BDC8-1AD712F91A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B101398-4855-492D-96C6-15392F786899}" type="pres">
      <dgm:prSet presAssocID="{71AA87D1-0991-46D6-BDC8-1AD712F91A69}" presName="spaceRect" presStyleCnt="0"/>
      <dgm:spPr/>
    </dgm:pt>
    <dgm:pt modelId="{7CE3569B-990F-49A4-B27D-5D30485F8202}" type="pres">
      <dgm:prSet presAssocID="{71AA87D1-0991-46D6-BDC8-1AD712F91A69}" presName="parTx" presStyleLbl="revTx" presStyleIdx="1" presStyleCnt="3">
        <dgm:presLayoutVars>
          <dgm:chMax val="0"/>
          <dgm:chPref val="0"/>
        </dgm:presLayoutVars>
      </dgm:prSet>
      <dgm:spPr/>
    </dgm:pt>
    <dgm:pt modelId="{DDB1CCA5-61EB-4178-857C-5EA1A5145A0A}" type="pres">
      <dgm:prSet presAssocID="{0F22168E-E433-412B-A8C4-B8C1D57C75DA}" presName="sibTrans" presStyleCnt="0"/>
      <dgm:spPr/>
    </dgm:pt>
    <dgm:pt modelId="{A1BB9E49-84F0-4533-87BA-36396D8A0D9F}" type="pres">
      <dgm:prSet presAssocID="{F9AB021F-475D-4810-A127-A2B5EC41FC53}" presName="compNode" presStyleCnt="0"/>
      <dgm:spPr/>
    </dgm:pt>
    <dgm:pt modelId="{4BD8AA7C-5343-4423-8318-CC70A417F332}" type="pres">
      <dgm:prSet presAssocID="{F9AB021F-475D-4810-A127-A2B5EC41FC53}" presName="bgRect" presStyleLbl="bgShp" presStyleIdx="2" presStyleCnt="3"/>
      <dgm:spPr/>
    </dgm:pt>
    <dgm:pt modelId="{8AE74AB6-11BA-4EC6-B42E-ED16BA46531A}" type="pres">
      <dgm:prSet presAssocID="{F9AB021F-475D-4810-A127-A2B5EC41F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A43C23-C279-420C-9169-7573F444CCAF}" type="pres">
      <dgm:prSet presAssocID="{F9AB021F-475D-4810-A127-A2B5EC41FC53}" presName="spaceRect" presStyleCnt="0"/>
      <dgm:spPr/>
    </dgm:pt>
    <dgm:pt modelId="{81BF28A0-E89D-425E-9B37-31C446A69A3D}" type="pres">
      <dgm:prSet presAssocID="{F9AB021F-475D-4810-A127-A2B5EC41FC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71ED5F-E63C-4216-8143-7E1F9EEE4628}" type="presOf" srcId="{71AA87D1-0991-46D6-BDC8-1AD712F91A69}" destId="{7CE3569B-990F-49A4-B27D-5D30485F8202}" srcOrd="0" destOrd="0" presId="urn:microsoft.com/office/officeart/2018/2/layout/IconVerticalSolidList"/>
    <dgm:cxn modelId="{AAC10D69-955D-4FCF-A085-CE56D0AF3D4F}" type="presOf" srcId="{D3472EAC-B961-49B1-A903-45A4D28FE068}" destId="{55AAEB91-B266-4CE3-913E-EF44324D8686}" srcOrd="0" destOrd="0" presId="urn:microsoft.com/office/officeart/2018/2/layout/IconVerticalSolidList"/>
    <dgm:cxn modelId="{EF8DC87C-E7F0-43D2-94A0-DE7D678503FF}" type="presOf" srcId="{C6A23D91-5669-4965-AF73-5CBDA909BFCE}" destId="{0204539E-D318-4EC6-B467-35DEBF7E0FF7}" srcOrd="0" destOrd="0" presId="urn:microsoft.com/office/officeart/2018/2/layout/IconVerticalSolidList"/>
    <dgm:cxn modelId="{7213FF86-9B35-410D-A886-4F294DAFAA9E}" type="presOf" srcId="{F9AB021F-475D-4810-A127-A2B5EC41FC53}" destId="{81BF28A0-E89D-425E-9B37-31C446A69A3D}" srcOrd="0" destOrd="0" presId="urn:microsoft.com/office/officeart/2018/2/layout/IconVerticalSolidList"/>
    <dgm:cxn modelId="{3251249F-B45A-4D84-9C29-EDA4B1EDD30F}" srcId="{D3472EAC-B961-49B1-A903-45A4D28FE068}" destId="{F9AB021F-475D-4810-A127-A2B5EC41FC53}" srcOrd="2" destOrd="0" parTransId="{4A348959-D72F-4188-8627-C794214C8DCC}" sibTransId="{101A925E-6812-416C-A8E4-87D3F96BF034}"/>
    <dgm:cxn modelId="{D88AF5AC-C60C-46C8-9F3D-6D7C0C995085}" srcId="{D3472EAC-B961-49B1-A903-45A4D28FE068}" destId="{71AA87D1-0991-46D6-BDC8-1AD712F91A69}" srcOrd="1" destOrd="0" parTransId="{663FEF69-BD61-43EB-980B-DB52635A93C0}" sibTransId="{0F22168E-E433-412B-A8C4-B8C1D57C75DA}"/>
    <dgm:cxn modelId="{1F17DAE3-7184-485E-A0AD-18DBE8AE2425}" srcId="{D3472EAC-B961-49B1-A903-45A4D28FE068}" destId="{C6A23D91-5669-4965-AF73-5CBDA909BFCE}" srcOrd="0" destOrd="0" parTransId="{C590CEC3-FA76-4996-9723-9C91B2C625FA}" sibTransId="{A6DD0731-9C70-4DC4-943D-E2A02C4BFC8B}"/>
    <dgm:cxn modelId="{0DDC4678-8D3F-43E3-BE5E-9A0166AC5CCA}" type="presParOf" srcId="{55AAEB91-B266-4CE3-913E-EF44324D8686}" destId="{16611A47-452D-44F9-B003-6F1BE326DBA0}" srcOrd="0" destOrd="0" presId="urn:microsoft.com/office/officeart/2018/2/layout/IconVerticalSolidList"/>
    <dgm:cxn modelId="{CB62231E-43D5-4E5E-AFF8-5287202D57F1}" type="presParOf" srcId="{16611A47-452D-44F9-B003-6F1BE326DBA0}" destId="{7B76C95D-5ACD-4795-9A77-FBF7DE9162B3}" srcOrd="0" destOrd="0" presId="urn:microsoft.com/office/officeart/2018/2/layout/IconVerticalSolidList"/>
    <dgm:cxn modelId="{73A5EB2B-B697-46BF-96D6-E30FF3F5EC29}" type="presParOf" srcId="{16611A47-452D-44F9-B003-6F1BE326DBA0}" destId="{CCA9CDE4-8138-45BB-A9F3-CBA444C41210}" srcOrd="1" destOrd="0" presId="urn:microsoft.com/office/officeart/2018/2/layout/IconVerticalSolidList"/>
    <dgm:cxn modelId="{8D3584B8-D4F4-404D-8E47-B945BED6752E}" type="presParOf" srcId="{16611A47-452D-44F9-B003-6F1BE326DBA0}" destId="{15ECAB3A-5988-4EC1-9C39-BFA06BC6FF6D}" srcOrd="2" destOrd="0" presId="urn:microsoft.com/office/officeart/2018/2/layout/IconVerticalSolidList"/>
    <dgm:cxn modelId="{6F49717D-926A-4CEC-9AAD-2967F1247E19}" type="presParOf" srcId="{16611A47-452D-44F9-B003-6F1BE326DBA0}" destId="{0204539E-D318-4EC6-B467-35DEBF7E0FF7}" srcOrd="3" destOrd="0" presId="urn:microsoft.com/office/officeart/2018/2/layout/IconVerticalSolidList"/>
    <dgm:cxn modelId="{D8FB60B5-C488-4811-9C55-39CD160C4CE1}" type="presParOf" srcId="{55AAEB91-B266-4CE3-913E-EF44324D8686}" destId="{49ED074D-5765-4764-AA0E-16E4D9D8F689}" srcOrd="1" destOrd="0" presId="urn:microsoft.com/office/officeart/2018/2/layout/IconVerticalSolidList"/>
    <dgm:cxn modelId="{AD08BD32-28C5-46EC-B1B8-B72D36CC40E7}" type="presParOf" srcId="{55AAEB91-B266-4CE3-913E-EF44324D8686}" destId="{C5FCDAAA-635A-41D4-9739-4A914B07919D}" srcOrd="2" destOrd="0" presId="urn:microsoft.com/office/officeart/2018/2/layout/IconVerticalSolidList"/>
    <dgm:cxn modelId="{F772D1A6-17D6-4E36-AA0A-C0CD5EB25954}" type="presParOf" srcId="{C5FCDAAA-635A-41D4-9739-4A914B07919D}" destId="{96CBD2B9-8A28-4F7C-B4D1-D618F904C6DA}" srcOrd="0" destOrd="0" presId="urn:microsoft.com/office/officeart/2018/2/layout/IconVerticalSolidList"/>
    <dgm:cxn modelId="{41B7768E-840D-4E20-ADE1-9A15AADE18C0}" type="presParOf" srcId="{C5FCDAAA-635A-41D4-9739-4A914B07919D}" destId="{716C23D9-835A-41D0-AC4F-E01C1948943D}" srcOrd="1" destOrd="0" presId="urn:microsoft.com/office/officeart/2018/2/layout/IconVerticalSolidList"/>
    <dgm:cxn modelId="{1A140AAB-9B55-468D-9378-1C1B94C19D95}" type="presParOf" srcId="{C5FCDAAA-635A-41D4-9739-4A914B07919D}" destId="{1B101398-4855-492D-96C6-15392F786899}" srcOrd="2" destOrd="0" presId="urn:microsoft.com/office/officeart/2018/2/layout/IconVerticalSolidList"/>
    <dgm:cxn modelId="{9F73501F-0052-4A6A-8FC5-C168070F8BB2}" type="presParOf" srcId="{C5FCDAAA-635A-41D4-9739-4A914B07919D}" destId="{7CE3569B-990F-49A4-B27D-5D30485F8202}" srcOrd="3" destOrd="0" presId="urn:microsoft.com/office/officeart/2018/2/layout/IconVerticalSolidList"/>
    <dgm:cxn modelId="{4007CF7D-6085-4A63-8F7D-4EA3891BF983}" type="presParOf" srcId="{55AAEB91-B266-4CE3-913E-EF44324D8686}" destId="{DDB1CCA5-61EB-4178-857C-5EA1A5145A0A}" srcOrd="3" destOrd="0" presId="urn:microsoft.com/office/officeart/2018/2/layout/IconVerticalSolidList"/>
    <dgm:cxn modelId="{12C3C2BA-C38E-4BB8-A7E9-70F64E224425}" type="presParOf" srcId="{55AAEB91-B266-4CE3-913E-EF44324D8686}" destId="{A1BB9E49-84F0-4533-87BA-36396D8A0D9F}" srcOrd="4" destOrd="0" presId="urn:microsoft.com/office/officeart/2018/2/layout/IconVerticalSolidList"/>
    <dgm:cxn modelId="{79895C98-06AE-46BA-8D89-244FAE62461F}" type="presParOf" srcId="{A1BB9E49-84F0-4533-87BA-36396D8A0D9F}" destId="{4BD8AA7C-5343-4423-8318-CC70A417F332}" srcOrd="0" destOrd="0" presId="urn:microsoft.com/office/officeart/2018/2/layout/IconVerticalSolidList"/>
    <dgm:cxn modelId="{B70BED51-D22F-4D4F-B1CC-DB46E3716BF7}" type="presParOf" srcId="{A1BB9E49-84F0-4533-87BA-36396D8A0D9F}" destId="{8AE74AB6-11BA-4EC6-B42E-ED16BA46531A}" srcOrd="1" destOrd="0" presId="urn:microsoft.com/office/officeart/2018/2/layout/IconVerticalSolidList"/>
    <dgm:cxn modelId="{3D4BF466-0E34-4BC1-B7E0-A4AE81F1642F}" type="presParOf" srcId="{A1BB9E49-84F0-4533-87BA-36396D8A0D9F}" destId="{3BA43C23-C279-420C-9169-7573F444CCAF}" srcOrd="2" destOrd="0" presId="urn:microsoft.com/office/officeart/2018/2/layout/IconVerticalSolidList"/>
    <dgm:cxn modelId="{3A346A9B-6B01-4229-8734-B8925766AA11}" type="presParOf" srcId="{A1BB9E49-84F0-4533-87BA-36396D8A0D9F}" destId="{81BF28A0-E89D-425E-9B37-31C446A69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5B0F9-219B-4E00-B276-234656DFE65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ACE2A1-416A-4EC1-85CB-BF07A6BA2209}">
      <dgm:prSet/>
      <dgm:spPr/>
      <dgm:t>
        <a:bodyPr/>
        <a:lstStyle/>
        <a:p>
          <a:r>
            <a:rPr lang="en-US"/>
            <a:t>Logistic Regression (multinomial)</a:t>
          </a:r>
        </a:p>
      </dgm:t>
    </dgm:pt>
    <dgm:pt modelId="{7A584383-E202-49C1-92E7-6645B81D302C}" type="parTrans" cxnId="{A5A8D32F-5F8B-4674-AAD2-ECF7A2040C23}">
      <dgm:prSet/>
      <dgm:spPr/>
      <dgm:t>
        <a:bodyPr/>
        <a:lstStyle/>
        <a:p>
          <a:endParaRPr lang="en-US"/>
        </a:p>
      </dgm:t>
    </dgm:pt>
    <dgm:pt modelId="{499C8AA8-B947-43E7-ACED-19A6687164CA}" type="sibTrans" cxnId="{A5A8D32F-5F8B-4674-AAD2-ECF7A2040C23}">
      <dgm:prSet/>
      <dgm:spPr/>
      <dgm:t>
        <a:bodyPr/>
        <a:lstStyle/>
        <a:p>
          <a:endParaRPr lang="en-US"/>
        </a:p>
      </dgm:t>
    </dgm:pt>
    <dgm:pt modelId="{2B62602E-DA78-423D-9BC0-BF2DDFF3AD1C}">
      <dgm:prSet/>
      <dgm:spPr/>
      <dgm:t>
        <a:bodyPr/>
        <a:lstStyle/>
        <a:p>
          <a:r>
            <a:rPr lang="en-US"/>
            <a:t>SVM</a:t>
          </a:r>
        </a:p>
      </dgm:t>
    </dgm:pt>
    <dgm:pt modelId="{CE5C7CA2-C7EB-4716-ADAC-26111F49B800}" type="parTrans" cxnId="{6EA3938A-D316-49BB-AF08-14D2E7A80313}">
      <dgm:prSet/>
      <dgm:spPr/>
      <dgm:t>
        <a:bodyPr/>
        <a:lstStyle/>
        <a:p>
          <a:endParaRPr lang="en-US"/>
        </a:p>
      </dgm:t>
    </dgm:pt>
    <dgm:pt modelId="{C10C54C7-90AD-41FA-987C-17CA335C7897}" type="sibTrans" cxnId="{6EA3938A-D316-49BB-AF08-14D2E7A80313}">
      <dgm:prSet/>
      <dgm:spPr/>
      <dgm:t>
        <a:bodyPr/>
        <a:lstStyle/>
        <a:p>
          <a:endParaRPr lang="en-US"/>
        </a:p>
      </dgm:t>
    </dgm:pt>
    <dgm:pt modelId="{F3DC9A67-AA6A-4351-BAF4-35BA7805BFB2}">
      <dgm:prSet/>
      <dgm:spPr/>
      <dgm:t>
        <a:bodyPr/>
        <a:lstStyle/>
        <a:p>
          <a:r>
            <a:rPr lang="en-US"/>
            <a:t>MultinimialNB</a:t>
          </a:r>
        </a:p>
      </dgm:t>
    </dgm:pt>
    <dgm:pt modelId="{FD0D9B91-540C-40A3-81B6-ACC968D33AC1}" type="parTrans" cxnId="{20F355F5-A833-44EA-ADEE-63E710EA1F8F}">
      <dgm:prSet/>
      <dgm:spPr/>
      <dgm:t>
        <a:bodyPr/>
        <a:lstStyle/>
        <a:p>
          <a:endParaRPr lang="en-US"/>
        </a:p>
      </dgm:t>
    </dgm:pt>
    <dgm:pt modelId="{89E5380B-4058-44E8-96CD-F08B0C04E473}" type="sibTrans" cxnId="{20F355F5-A833-44EA-ADEE-63E710EA1F8F}">
      <dgm:prSet/>
      <dgm:spPr/>
      <dgm:t>
        <a:bodyPr/>
        <a:lstStyle/>
        <a:p>
          <a:endParaRPr lang="en-US"/>
        </a:p>
      </dgm:t>
    </dgm:pt>
    <dgm:pt modelId="{6922E782-8447-48B1-BC97-7C8D52F20FB1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55B2950-1CEB-41F7-87B5-7BC32CD724DC}" type="parTrans" cxnId="{13C3FD0B-FD94-445E-A6D8-2E6189958DBD}">
      <dgm:prSet/>
      <dgm:spPr/>
      <dgm:t>
        <a:bodyPr/>
        <a:lstStyle/>
        <a:p>
          <a:endParaRPr lang="en-US"/>
        </a:p>
      </dgm:t>
    </dgm:pt>
    <dgm:pt modelId="{33F158DE-52E6-49B3-A4F4-B22DADAFFB21}" type="sibTrans" cxnId="{13C3FD0B-FD94-445E-A6D8-2E6189958DBD}">
      <dgm:prSet/>
      <dgm:spPr/>
      <dgm:t>
        <a:bodyPr/>
        <a:lstStyle/>
        <a:p>
          <a:endParaRPr lang="en-US"/>
        </a:p>
      </dgm:t>
    </dgm:pt>
    <dgm:pt modelId="{D1A3E6D1-6B4D-4A2B-A99A-D4D4C3E96E44}">
      <dgm:prSet/>
      <dgm:spPr/>
      <dgm:t>
        <a:bodyPr/>
        <a:lstStyle/>
        <a:p>
          <a:r>
            <a:rPr lang="en-US"/>
            <a:t>Neural Net</a:t>
          </a:r>
        </a:p>
      </dgm:t>
    </dgm:pt>
    <dgm:pt modelId="{A53A1D91-806F-4211-A5DD-258834EEA891}" type="parTrans" cxnId="{D8CDBDD9-C416-415F-8081-4D5A2D0803B4}">
      <dgm:prSet/>
      <dgm:spPr/>
      <dgm:t>
        <a:bodyPr/>
        <a:lstStyle/>
        <a:p>
          <a:endParaRPr lang="en-US"/>
        </a:p>
      </dgm:t>
    </dgm:pt>
    <dgm:pt modelId="{888F6316-2A3E-42C5-A09C-33091DDBE064}" type="sibTrans" cxnId="{D8CDBDD9-C416-415F-8081-4D5A2D0803B4}">
      <dgm:prSet/>
      <dgm:spPr/>
      <dgm:t>
        <a:bodyPr/>
        <a:lstStyle/>
        <a:p>
          <a:endParaRPr lang="en-US"/>
        </a:p>
      </dgm:t>
    </dgm:pt>
    <dgm:pt modelId="{4D01046F-EFE6-41DE-AFA7-843D38824F4B}" type="pres">
      <dgm:prSet presAssocID="{6F85B0F9-219B-4E00-B276-234656DFE65A}" presName="Name0" presStyleCnt="0">
        <dgm:presLayoutVars>
          <dgm:dir/>
          <dgm:animLvl val="lvl"/>
          <dgm:resizeHandles val="exact"/>
        </dgm:presLayoutVars>
      </dgm:prSet>
      <dgm:spPr/>
    </dgm:pt>
    <dgm:pt modelId="{CAE02B6F-083F-4E65-81F5-C244E5A85CEC}" type="pres">
      <dgm:prSet presAssocID="{A9ACE2A1-416A-4EC1-85CB-BF07A6BA2209}" presName="linNode" presStyleCnt="0"/>
      <dgm:spPr/>
    </dgm:pt>
    <dgm:pt modelId="{91060FB3-05D7-4590-9258-5284E750BD2E}" type="pres">
      <dgm:prSet presAssocID="{A9ACE2A1-416A-4EC1-85CB-BF07A6BA220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DE2C18B-18A1-4BFF-B3E0-961919993B86}" type="pres">
      <dgm:prSet presAssocID="{499C8AA8-B947-43E7-ACED-19A6687164CA}" presName="sp" presStyleCnt="0"/>
      <dgm:spPr/>
    </dgm:pt>
    <dgm:pt modelId="{D3FDF64F-AB5C-4FCF-BDF4-C8231FB91432}" type="pres">
      <dgm:prSet presAssocID="{2B62602E-DA78-423D-9BC0-BF2DDFF3AD1C}" presName="linNode" presStyleCnt="0"/>
      <dgm:spPr/>
    </dgm:pt>
    <dgm:pt modelId="{16781BAE-224F-4B6D-A090-4D0ED416B54C}" type="pres">
      <dgm:prSet presAssocID="{2B62602E-DA78-423D-9BC0-BF2DDFF3AD1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8CA5A66-E1C9-44E5-BD14-CEBC917292B1}" type="pres">
      <dgm:prSet presAssocID="{C10C54C7-90AD-41FA-987C-17CA335C7897}" presName="sp" presStyleCnt="0"/>
      <dgm:spPr/>
    </dgm:pt>
    <dgm:pt modelId="{2F344667-DEA5-4BF3-8EF6-5DEE7BC2A789}" type="pres">
      <dgm:prSet presAssocID="{F3DC9A67-AA6A-4351-BAF4-35BA7805BFB2}" presName="linNode" presStyleCnt="0"/>
      <dgm:spPr/>
    </dgm:pt>
    <dgm:pt modelId="{17C0B5AA-B8DD-4E47-BCE8-AB48542963FF}" type="pres">
      <dgm:prSet presAssocID="{F3DC9A67-AA6A-4351-BAF4-35BA7805BF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E2EC2CB-5575-473E-9219-69D557C89A17}" type="pres">
      <dgm:prSet presAssocID="{89E5380B-4058-44E8-96CD-F08B0C04E473}" presName="sp" presStyleCnt="0"/>
      <dgm:spPr/>
    </dgm:pt>
    <dgm:pt modelId="{AC86FB2D-CEBB-4B2A-AECD-1989F31CDF6C}" type="pres">
      <dgm:prSet presAssocID="{6922E782-8447-48B1-BC97-7C8D52F20FB1}" presName="linNode" presStyleCnt="0"/>
      <dgm:spPr/>
    </dgm:pt>
    <dgm:pt modelId="{BE501141-C053-43A9-B405-E05F1719BAE7}" type="pres">
      <dgm:prSet presAssocID="{6922E782-8447-48B1-BC97-7C8D52F20FB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D2C834B-BC92-44D9-81BB-DE44FCDEAB62}" type="pres">
      <dgm:prSet presAssocID="{33F158DE-52E6-49B3-A4F4-B22DADAFFB21}" presName="sp" presStyleCnt="0"/>
      <dgm:spPr/>
    </dgm:pt>
    <dgm:pt modelId="{357F9D09-CBD5-4F36-999C-74B834CC2835}" type="pres">
      <dgm:prSet presAssocID="{D1A3E6D1-6B4D-4A2B-A99A-D4D4C3E96E44}" presName="linNode" presStyleCnt="0"/>
      <dgm:spPr/>
    </dgm:pt>
    <dgm:pt modelId="{88B4B78B-97DF-448C-96C0-568D690E76C0}" type="pres">
      <dgm:prSet presAssocID="{D1A3E6D1-6B4D-4A2B-A99A-D4D4C3E96E4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3C3FD0B-FD94-445E-A6D8-2E6189958DBD}" srcId="{6F85B0F9-219B-4E00-B276-234656DFE65A}" destId="{6922E782-8447-48B1-BC97-7C8D52F20FB1}" srcOrd="3" destOrd="0" parTransId="{D55B2950-1CEB-41F7-87B5-7BC32CD724DC}" sibTransId="{33F158DE-52E6-49B3-A4F4-B22DADAFFB21}"/>
    <dgm:cxn modelId="{A5A8D32F-5F8B-4674-AAD2-ECF7A2040C23}" srcId="{6F85B0F9-219B-4E00-B276-234656DFE65A}" destId="{A9ACE2A1-416A-4EC1-85CB-BF07A6BA2209}" srcOrd="0" destOrd="0" parTransId="{7A584383-E202-49C1-92E7-6645B81D302C}" sibTransId="{499C8AA8-B947-43E7-ACED-19A6687164CA}"/>
    <dgm:cxn modelId="{050C855B-F5D0-4A5F-AC2E-B438AF1630C1}" type="presOf" srcId="{6F85B0F9-219B-4E00-B276-234656DFE65A}" destId="{4D01046F-EFE6-41DE-AFA7-843D38824F4B}" srcOrd="0" destOrd="0" presId="urn:microsoft.com/office/officeart/2005/8/layout/vList5"/>
    <dgm:cxn modelId="{A47BD24D-FB5B-454C-9583-49A02D27EB2D}" type="presOf" srcId="{6922E782-8447-48B1-BC97-7C8D52F20FB1}" destId="{BE501141-C053-43A9-B405-E05F1719BAE7}" srcOrd="0" destOrd="0" presId="urn:microsoft.com/office/officeart/2005/8/layout/vList5"/>
    <dgm:cxn modelId="{6EA3938A-D316-49BB-AF08-14D2E7A80313}" srcId="{6F85B0F9-219B-4E00-B276-234656DFE65A}" destId="{2B62602E-DA78-423D-9BC0-BF2DDFF3AD1C}" srcOrd="1" destOrd="0" parTransId="{CE5C7CA2-C7EB-4716-ADAC-26111F49B800}" sibTransId="{C10C54C7-90AD-41FA-987C-17CA335C7897}"/>
    <dgm:cxn modelId="{0152A6AA-6267-429A-AF6C-298DBDCBDC7C}" type="presOf" srcId="{A9ACE2A1-416A-4EC1-85CB-BF07A6BA2209}" destId="{91060FB3-05D7-4590-9258-5284E750BD2E}" srcOrd="0" destOrd="0" presId="urn:microsoft.com/office/officeart/2005/8/layout/vList5"/>
    <dgm:cxn modelId="{D684DAB9-4598-4808-BFFE-1BAF8F81DCD7}" type="presOf" srcId="{2B62602E-DA78-423D-9BC0-BF2DDFF3AD1C}" destId="{16781BAE-224F-4B6D-A090-4D0ED416B54C}" srcOrd="0" destOrd="0" presId="urn:microsoft.com/office/officeart/2005/8/layout/vList5"/>
    <dgm:cxn modelId="{7EABAEBD-21CC-4619-B722-62B24C65916B}" type="presOf" srcId="{F3DC9A67-AA6A-4351-BAF4-35BA7805BFB2}" destId="{17C0B5AA-B8DD-4E47-BCE8-AB48542963FF}" srcOrd="0" destOrd="0" presId="urn:microsoft.com/office/officeart/2005/8/layout/vList5"/>
    <dgm:cxn modelId="{D8CDBDD9-C416-415F-8081-4D5A2D0803B4}" srcId="{6F85B0F9-219B-4E00-B276-234656DFE65A}" destId="{D1A3E6D1-6B4D-4A2B-A99A-D4D4C3E96E44}" srcOrd="4" destOrd="0" parTransId="{A53A1D91-806F-4211-A5DD-258834EEA891}" sibTransId="{888F6316-2A3E-42C5-A09C-33091DDBE064}"/>
    <dgm:cxn modelId="{2A32D7ED-06DD-4ADA-BEAE-C8166FBB8854}" type="presOf" srcId="{D1A3E6D1-6B4D-4A2B-A99A-D4D4C3E96E44}" destId="{88B4B78B-97DF-448C-96C0-568D690E76C0}" srcOrd="0" destOrd="0" presId="urn:microsoft.com/office/officeart/2005/8/layout/vList5"/>
    <dgm:cxn modelId="{20F355F5-A833-44EA-ADEE-63E710EA1F8F}" srcId="{6F85B0F9-219B-4E00-B276-234656DFE65A}" destId="{F3DC9A67-AA6A-4351-BAF4-35BA7805BFB2}" srcOrd="2" destOrd="0" parTransId="{FD0D9B91-540C-40A3-81B6-ACC968D33AC1}" sibTransId="{89E5380B-4058-44E8-96CD-F08B0C04E473}"/>
    <dgm:cxn modelId="{CAED7C1D-42F9-48BF-AF0D-1CB72DD1B3AE}" type="presParOf" srcId="{4D01046F-EFE6-41DE-AFA7-843D38824F4B}" destId="{CAE02B6F-083F-4E65-81F5-C244E5A85CEC}" srcOrd="0" destOrd="0" presId="urn:microsoft.com/office/officeart/2005/8/layout/vList5"/>
    <dgm:cxn modelId="{44F85A77-3BAA-462E-B852-5212E889B6E5}" type="presParOf" srcId="{CAE02B6F-083F-4E65-81F5-C244E5A85CEC}" destId="{91060FB3-05D7-4590-9258-5284E750BD2E}" srcOrd="0" destOrd="0" presId="urn:microsoft.com/office/officeart/2005/8/layout/vList5"/>
    <dgm:cxn modelId="{B2B4F1FC-440E-4FEB-8C08-F394570BBA78}" type="presParOf" srcId="{4D01046F-EFE6-41DE-AFA7-843D38824F4B}" destId="{FDE2C18B-18A1-4BFF-B3E0-961919993B86}" srcOrd="1" destOrd="0" presId="urn:microsoft.com/office/officeart/2005/8/layout/vList5"/>
    <dgm:cxn modelId="{53E03074-0826-438C-9A42-16C379100F1B}" type="presParOf" srcId="{4D01046F-EFE6-41DE-AFA7-843D38824F4B}" destId="{D3FDF64F-AB5C-4FCF-BDF4-C8231FB91432}" srcOrd="2" destOrd="0" presId="urn:microsoft.com/office/officeart/2005/8/layout/vList5"/>
    <dgm:cxn modelId="{2C97B01B-0EB5-4087-B4A8-BA929075795B}" type="presParOf" srcId="{D3FDF64F-AB5C-4FCF-BDF4-C8231FB91432}" destId="{16781BAE-224F-4B6D-A090-4D0ED416B54C}" srcOrd="0" destOrd="0" presId="urn:microsoft.com/office/officeart/2005/8/layout/vList5"/>
    <dgm:cxn modelId="{394A179C-0DCE-4C11-B797-8E59C83F9B90}" type="presParOf" srcId="{4D01046F-EFE6-41DE-AFA7-843D38824F4B}" destId="{58CA5A66-E1C9-44E5-BD14-CEBC917292B1}" srcOrd="3" destOrd="0" presId="urn:microsoft.com/office/officeart/2005/8/layout/vList5"/>
    <dgm:cxn modelId="{BA1A15E8-4EF8-404B-9384-838C495CAE2B}" type="presParOf" srcId="{4D01046F-EFE6-41DE-AFA7-843D38824F4B}" destId="{2F344667-DEA5-4BF3-8EF6-5DEE7BC2A789}" srcOrd="4" destOrd="0" presId="urn:microsoft.com/office/officeart/2005/8/layout/vList5"/>
    <dgm:cxn modelId="{BBEB7BC6-01AC-42BC-90E5-875FB41198A5}" type="presParOf" srcId="{2F344667-DEA5-4BF3-8EF6-5DEE7BC2A789}" destId="{17C0B5AA-B8DD-4E47-BCE8-AB48542963FF}" srcOrd="0" destOrd="0" presId="urn:microsoft.com/office/officeart/2005/8/layout/vList5"/>
    <dgm:cxn modelId="{E700FD4C-507B-4799-A02B-F3774AC59D08}" type="presParOf" srcId="{4D01046F-EFE6-41DE-AFA7-843D38824F4B}" destId="{AE2EC2CB-5575-473E-9219-69D557C89A17}" srcOrd="5" destOrd="0" presId="urn:microsoft.com/office/officeart/2005/8/layout/vList5"/>
    <dgm:cxn modelId="{85A39365-325A-4CD0-ABD0-1580A8A29A90}" type="presParOf" srcId="{4D01046F-EFE6-41DE-AFA7-843D38824F4B}" destId="{AC86FB2D-CEBB-4B2A-AECD-1989F31CDF6C}" srcOrd="6" destOrd="0" presId="urn:microsoft.com/office/officeart/2005/8/layout/vList5"/>
    <dgm:cxn modelId="{8EB0B8EC-6F1F-4813-8396-B5E8707AB9D9}" type="presParOf" srcId="{AC86FB2D-CEBB-4B2A-AECD-1989F31CDF6C}" destId="{BE501141-C053-43A9-B405-E05F1719BAE7}" srcOrd="0" destOrd="0" presId="urn:microsoft.com/office/officeart/2005/8/layout/vList5"/>
    <dgm:cxn modelId="{D1DB65CB-8220-44C0-9535-1492B738B8CF}" type="presParOf" srcId="{4D01046F-EFE6-41DE-AFA7-843D38824F4B}" destId="{8D2C834B-BC92-44D9-81BB-DE44FCDEAB62}" srcOrd="7" destOrd="0" presId="urn:microsoft.com/office/officeart/2005/8/layout/vList5"/>
    <dgm:cxn modelId="{92AEB51C-B323-44B1-8DF9-02BE6F99B82C}" type="presParOf" srcId="{4D01046F-EFE6-41DE-AFA7-843D38824F4B}" destId="{357F9D09-CBD5-4F36-999C-74B834CC2835}" srcOrd="8" destOrd="0" presId="urn:microsoft.com/office/officeart/2005/8/layout/vList5"/>
    <dgm:cxn modelId="{51DE0627-00DB-4F00-89CD-542123322C77}" type="presParOf" srcId="{357F9D09-CBD5-4F36-999C-74B834CC2835}" destId="{88B4B78B-97DF-448C-96C0-568D690E76C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4B485A-2673-4B67-8108-C6554061B950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8A5789-9C52-482C-8FE3-B8924A54AAD8}">
      <dgm:prSet/>
      <dgm:spPr/>
      <dgm:t>
        <a:bodyPr/>
        <a:lstStyle/>
        <a:p>
          <a:r>
            <a:rPr lang="en-US"/>
            <a:t>The Logistic regression estimates the parameters of this function (coefficients), and as result it predicts the probability of presence of the characteristic of interest.</a:t>
          </a:r>
        </a:p>
      </dgm:t>
    </dgm:pt>
    <dgm:pt modelId="{CD40BD30-6B64-464D-A308-EBB966A9F217}" type="parTrans" cxnId="{D638A0DD-0A58-4AB2-B40D-A3E8F2CA7135}">
      <dgm:prSet/>
      <dgm:spPr/>
      <dgm:t>
        <a:bodyPr/>
        <a:lstStyle/>
        <a:p>
          <a:endParaRPr lang="en-US"/>
        </a:p>
      </dgm:t>
    </dgm:pt>
    <dgm:pt modelId="{FA99133F-2764-4415-B464-5A0AD253A524}" type="sibTrans" cxnId="{D638A0DD-0A58-4AB2-B40D-A3E8F2CA7135}">
      <dgm:prSet/>
      <dgm:spPr/>
      <dgm:t>
        <a:bodyPr/>
        <a:lstStyle/>
        <a:p>
          <a:endParaRPr lang="en-US"/>
        </a:p>
      </dgm:t>
    </dgm:pt>
    <dgm:pt modelId="{28C34C5F-76AB-46BC-A873-50864ECA36FA}">
      <dgm:prSet/>
      <dgm:spPr/>
      <dgm:t>
        <a:bodyPr/>
        <a:lstStyle/>
        <a:p>
          <a:r>
            <a:rPr lang="en-US"/>
            <a:t>This model was chosen, because provides probabilities for outcomes and a convenient probability scores for observations</a:t>
          </a:r>
        </a:p>
      </dgm:t>
    </dgm:pt>
    <dgm:pt modelId="{FD276B2A-E64D-489F-906F-891AADA3C029}" type="parTrans" cxnId="{055BAD08-2CCE-4F34-BB06-2F4859964F18}">
      <dgm:prSet/>
      <dgm:spPr/>
      <dgm:t>
        <a:bodyPr/>
        <a:lstStyle/>
        <a:p>
          <a:endParaRPr lang="en-US"/>
        </a:p>
      </dgm:t>
    </dgm:pt>
    <dgm:pt modelId="{09E9260D-CEDB-4B31-8DCD-97E878196E37}" type="sibTrans" cxnId="{055BAD08-2CCE-4F34-BB06-2F4859964F18}">
      <dgm:prSet/>
      <dgm:spPr/>
      <dgm:t>
        <a:bodyPr/>
        <a:lstStyle/>
        <a:p>
          <a:endParaRPr lang="en-US"/>
        </a:p>
      </dgm:t>
    </dgm:pt>
    <dgm:pt modelId="{C4275515-9220-4E29-88A5-942F39F2CF00}" type="pres">
      <dgm:prSet presAssocID="{154B485A-2673-4B67-8108-C6554061B950}" presName="Name0" presStyleCnt="0">
        <dgm:presLayoutVars>
          <dgm:dir/>
          <dgm:animLvl val="lvl"/>
          <dgm:resizeHandles val="exact"/>
        </dgm:presLayoutVars>
      </dgm:prSet>
      <dgm:spPr/>
    </dgm:pt>
    <dgm:pt modelId="{07325D1B-4CB3-4A0B-A0FC-51D6F35BE85B}" type="pres">
      <dgm:prSet presAssocID="{28C34C5F-76AB-46BC-A873-50864ECA36FA}" presName="boxAndChildren" presStyleCnt="0"/>
      <dgm:spPr/>
    </dgm:pt>
    <dgm:pt modelId="{2DFBFC59-120F-498A-938E-A0ECAFBCA628}" type="pres">
      <dgm:prSet presAssocID="{28C34C5F-76AB-46BC-A873-50864ECA36FA}" presName="parentTextBox" presStyleLbl="node1" presStyleIdx="0" presStyleCnt="2"/>
      <dgm:spPr/>
    </dgm:pt>
    <dgm:pt modelId="{0DEACA18-93A3-4B8B-BEE2-951E9D1E0D90}" type="pres">
      <dgm:prSet presAssocID="{FA99133F-2764-4415-B464-5A0AD253A524}" presName="sp" presStyleCnt="0"/>
      <dgm:spPr/>
    </dgm:pt>
    <dgm:pt modelId="{FC8459A6-109E-4A3E-BB95-70824DA3DB9E}" type="pres">
      <dgm:prSet presAssocID="{758A5789-9C52-482C-8FE3-B8924A54AAD8}" presName="arrowAndChildren" presStyleCnt="0"/>
      <dgm:spPr/>
    </dgm:pt>
    <dgm:pt modelId="{F16007C5-5DAF-4E71-9C3A-1D372CDD3DD2}" type="pres">
      <dgm:prSet presAssocID="{758A5789-9C52-482C-8FE3-B8924A54AAD8}" presName="parentTextArrow" presStyleLbl="node1" presStyleIdx="1" presStyleCnt="2"/>
      <dgm:spPr/>
    </dgm:pt>
  </dgm:ptLst>
  <dgm:cxnLst>
    <dgm:cxn modelId="{055BAD08-2CCE-4F34-BB06-2F4859964F18}" srcId="{154B485A-2673-4B67-8108-C6554061B950}" destId="{28C34C5F-76AB-46BC-A873-50864ECA36FA}" srcOrd="1" destOrd="0" parTransId="{FD276B2A-E64D-489F-906F-891AADA3C029}" sibTransId="{09E9260D-CEDB-4B31-8DCD-97E878196E37}"/>
    <dgm:cxn modelId="{541A003B-F91F-4358-A9A7-BA44321623A3}" type="presOf" srcId="{758A5789-9C52-482C-8FE3-B8924A54AAD8}" destId="{F16007C5-5DAF-4E71-9C3A-1D372CDD3DD2}" srcOrd="0" destOrd="0" presId="urn:microsoft.com/office/officeart/2005/8/layout/process4"/>
    <dgm:cxn modelId="{297A025D-9D51-4425-955B-155EA85F6D3F}" type="presOf" srcId="{28C34C5F-76AB-46BC-A873-50864ECA36FA}" destId="{2DFBFC59-120F-498A-938E-A0ECAFBCA628}" srcOrd="0" destOrd="0" presId="urn:microsoft.com/office/officeart/2005/8/layout/process4"/>
    <dgm:cxn modelId="{BAAEDD6E-856F-497C-B009-68BA1817443A}" type="presOf" srcId="{154B485A-2673-4B67-8108-C6554061B950}" destId="{C4275515-9220-4E29-88A5-942F39F2CF00}" srcOrd="0" destOrd="0" presId="urn:microsoft.com/office/officeart/2005/8/layout/process4"/>
    <dgm:cxn modelId="{D638A0DD-0A58-4AB2-B40D-A3E8F2CA7135}" srcId="{154B485A-2673-4B67-8108-C6554061B950}" destId="{758A5789-9C52-482C-8FE3-B8924A54AAD8}" srcOrd="0" destOrd="0" parTransId="{CD40BD30-6B64-464D-A308-EBB966A9F217}" sibTransId="{FA99133F-2764-4415-B464-5A0AD253A524}"/>
    <dgm:cxn modelId="{73D566E1-601E-469D-BA2F-A6ACC806D8CC}" type="presParOf" srcId="{C4275515-9220-4E29-88A5-942F39F2CF00}" destId="{07325D1B-4CB3-4A0B-A0FC-51D6F35BE85B}" srcOrd="0" destOrd="0" presId="urn:microsoft.com/office/officeart/2005/8/layout/process4"/>
    <dgm:cxn modelId="{E3E098DC-487A-4C5F-AC4E-2D6F9B539630}" type="presParOf" srcId="{07325D1B-4CB3-4A0B-A0FC-51D6F35BE85B}" destId="{2DFBFC59-120F-498A-938E-A0ECAFBCA628}" srcOrd="0" destOrd="0" presId="urn:microsoft.com/office/officeart/2005/8/layout/process4"/>
    <dgm:cxn modelId="{400FCC2C-D485-4C35-B9FF-60FF85B8FB8C}" type="presParOf" srcId="{C4275515-9220-4E29-88A5-942F39F2CF00}" destId="{0DEACA18-93A3-4B8B-BEE2-951E9D1E0D90}" srcOrd="1" destOrd="0" presId="urn:microsoft.com/office/officeart/2005/8/layout/process4"/>
    <dgm:cxn modelId="{480F6D92-9C52-44CE-A48C-602722E40487}" type="presParOf" srcId="{C4275515-9220-4E29-88A5-942F39F2CF00}" destId="{FC8459A6-109E-4A3E-BB95-70824DA3DB9E}" srcOrd="2" destOrd="0" presId="urn:microsoft.com/office/officeart/2005/8/layout/process4"/>
    <dgm:cxn modelId="{FACF5AF1-1FBF-4CF5-8653-75EABED26718}" type="presParOf" srcId="{FC8459A6-109E-4A3E-BB95-70824DA3DB9E}" destId="{F16007C5-5DAF-4E71-9C3A-1D372CDD3D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531EDB-FB34-49AC-B424-71D986AD700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5A81520-C52C-4935-AD65-913CB98260FB}">
      <dgm:prSet/>
      <dgm:spPr/>
      <dgm:t>
        <a:bodyPr/>
        <a:lstStyle/>
        <a:p>
          <a:r>
            <a:rPr lang="en-US"/>
            <a:t>SVM constructs a hyperplane (or a set) that can separate the points in the defined labels. The distance between the closest data points and the hyperplane is named margin.</a:t>
          </a:r>
        </a:p>
      </dgm:t>
    </dgm:pt>
    <dgm:pt modelId="{D047A9E6-6036-43F5-8D00-BC79AE51AE1A}" type="parTrans" cxnId="{12B0823A-90CF-4847-87B2-47F54787114E}">
      <dgm:prSet/>
      <dgm:spPr/>
      <dgm:t>
        <a:bodyPr/>
        <a:lstStyle/>
        <a:p>
          <a:endParaRPr lang="en-US"/>
        </a:p>
      </dgm:t>
    </dgm:pt>
    <dgm:pt modelId="{F86CB107-D31B-4F3B-838A-E4CCD76A4B3A}" type="sibTrans" cxnId="{12B0823A-90CF-4847-87B2-47F5478711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4AF009-9A91-4D51-951A-43BAB21E7DB4}">
      <dgm:prSet/>
      <dgm:spPr/>
      <dgm:t>
        <a:bodyPr/>
        <a:lstStyle/>
        <a:p>
          <a:r>
            <a:rPr lang="en-US"/>
            <a:t>This model was chosen, because it works well with linear and non-linear datasets. And due the fact we have more samples than number of features, it can generate a good prediction.</a:t>
          </a:r>
        </a:p>
      </dgm:t>
    </dgm:pt>
    <dgm:pt modelId="{5913B540-3586-435E-89B7-5834228EA174}" type="parTrans" cxnId="{EEA4ED45-72BC-4AC6-8423-429ECD5E3B31}">
      <dgm:prSet/>
      <dgm:spPr/>
      <dgm:t>
        <a:bodyPr/>
        <a:lstStyle/>
        <a:p>
          <a:endParaRPr lang="en-US"/>
        </a:p>
      </dgm:t>
    </dgm:pt>
    <dgm:pt modelId="{9F0E249B-857F-468C-AD8F-1CDBFD319DD0}" type="sibTrans" cxnId="{EEA4ED45-72BC-4AC6-8423-429ECD5E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8528FE-3704-4775-9397-EE1E48E558D5}" type="pres">
      <dgm:prSet presAssocID="{A8531EDB-FB34-49AC-B424-71D986AD7005}" presName="Name0" presStyleCnt="0">
        <dgm:presLayoutVars>
          <dgm:animLvl val="lvl"/>
          <dgm:resizeHandles val="exact"/>
        </dgm:presLayoutVars>
      </dgm:prSet>
      <dgm:spPr/>
    </dgm:pt>
    <dgm:pt modelId="{6F622AD2-17F4-486A-ACD7-9AA48E825010}" type="pres">
      <dgm:prSet presAssocID="{05A81520-C52C-4935-AD65-913CB98260FB}" presName="compositeNode" presStyleCnt="0">
        <dgm:presLayoutVars>
          <dgm:bulletEnabled val="1"/>
        </dgm:presLayoutVars>
      </dgm:prSet>
      <dgm:spPr/>
    </dgm:pt>
    <dgm:pt modelId="{AAFA1849-4A5D-4BF6-BCAF-1F8066829713}" type="pres">
      <dgm:prSet presAssocID="{05A81520-C52C-4935-AD65-913CB98260FB}" presName="bgRect" presStyleLbl="bgAccFollowNode1" presStyleIdx="0" presStyleCnt="2"/>
      <dgm:spPr/>
    </dgm:pt>
    <dgm:pt modelId="{21E0D4B5-8BC6-4838-BCED-21C495080BF7}" type="pres">
      <dgm:prSet presAssocID="{F86CB107-D31B-4F3B-838A-E4CCD76A4B3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9353A05-2402-42E3-B638-4DE16979A1EB}" type="pres">
      <dgm:prSet presAssocID="{05A81520-C52C-4935-AD65-913CB98260FB}" presName="bottomLine" presStyleLbl="alignNode1" presStyleIdx="1" presStyleCnt="4">
        <dgm:presLayoutVars/>
      </dgm:prSet>
      <dgm:spPr/>
    </dgm:pt>
    <dgm:pt modelId="{AC7523BA-1002-47B3-92BC-8CF6E75EF904}" type="pres">
      <dgm:prSet presAssocID="{05A81520-C52C-4935-AD65-913CB98260FB}" presName="nodeText" presStyleLbl="bgAccFollowNode1" presStyleIdx="0" presStyleCnt="2">
        <dgm:presLayoutVars>
          <dgm:bulletEnabled val="1"/>
        </dgm:presLayoutVars>
      </dgm:prSet>
      <dgm:spPr/>
    </dgm:pt>
    <dgm:pt modelId="{49BE22CB-9CCB-45FE-A4AC-110D5B461638}" type="pres">
      <dgm:prSet presAssocID="{F86CB107-D31B-4F3B-838A-E4CCD76A4B3A}" presName="sibTrans" presStyleCnt="0"/>
      <dgm:spPr/>
    </dgm:pt>
    <dgm:pt modelId="{BE77A5DA-D267-493A-BF9A-1D3CD4F10CC3}" type="pres">
      <dgm:prSet presAssocID="{5A4AF009-9A91-4D51-951A-43BAB21E7DB4}" presName="compositeNode" presStyleCnt="0">
        <dgm:presLayoutVars>
          <dgm:bulletEnabled val="1"/>
        </dgm:presLayoutVars>
      </dgm:prSet>
      <dgm:spPr/>
    </dgm:pt>
    <dgm:pt modelId="{852B0460-4C04-4B2B-AF94-0069B276364C}" type="pres">
      <dgm:prSet presAssocID="{5A4AF009-9A91-4D51-951A-43BAB21E7DB4}" presName="bgRect" presStyleLbl="bgAccFollowNode1" presStyleIdx="1" presStyleCnt="2"/>
      <dgm:spPr/>
    </dgm:pt>
    <dgm:pt modelId="{2DC7D2E6-281A-4443-A943-6BB57835F697}" type="pres">
      <dgm:prSet presAssocID="{9F0E249B-857F-468C-AD8F-1CDBFD319DD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6261328-64F3-49AB-A862-84D2967AE8F4}" type="pres">
      <dgm:prSet presAssocID="{5A4AF009-9A91-4D51-951A-43BAB21E7DB4}" presName="bottomLine" presStyleLbl="alignNode1" presStyleIdx="3" presStyleCnt="4">
        <dgm:presLayoutVars/>
      </dgm:prSet>
      <dgm:spPr/>
    </dgm:pt>
    <dgm:pt modelId="{F21D31C1-F7D2-48FE-992D-041EB88FF0D4}" type="pres">
      <dgm:prSet presAssocID="{5A4AF009-9A91-4D51-951A-43BAB21E7DB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2B0823A-90CF-4847-87B2-47F54787114E}" srcId="{A8531EDB-FB34-49AC-B424-71D986AD7005}" destId="{05A81520-C52C-4935-AD65-913CB98260FB}" srcOrd="0" destOrd="0" parTransId="{D047A9E6-6036-43F5-8D00-BC79AE51AE1A}" sibTransId="{F86CB107-D31B-4F3B-838A-E4CCD76A4B3A}"/>
    <dgm:cxn modelId="{EEA4ED45-72BC-4AC6-8423-429ECD5E3B31}" srcId="{A8531EDB-FB34-49AC-B424-71D986AD7005}" destId="{5A4AF009-9A91-4D51-951A-43BAB21E7DB4}" srcOrd="1" destOrd="0" parTransId="{5913B540-3586-435E-89B7-5834228EA174}" sibTransId="{9F0E249B-857F-468C-AD8F-1CDBFD319DD0}"/>
    <dgm:cxn modelId="{26194772-D1F0-42B5-BBB4-52AD5BEEBE05}" type="presOf" srcId="{9F0E249B-857F-468C-AD8F-1CDBFD319DD0}" destId="{2DC7D2E6-281A-4443-A943-6BB57835F697}" srcOrd="0" destOrd="0" presId="urn:microsoft.com/office/officeart/2016/7/layout/BasicLinearProcessNumbered"/>
    <dgm:cxn modelId="{F1069188-15D3-4AD4-9D70-D57FE9A04843}" type="presOf" srcId="{05A81520-C52C-4935-AD65-913CB98260FB}" destId="{AC7523BA-1002-47B3-92BC-8CF6E75EF904}" srcOrd="1" destOrd="0" presId="urn:microsoft.com/office/officeart/2016/7/layout/BasicLinearProcessNumbered"/>
    <dgm:cxn modelId="{0D639989-B36B-4727-8A7F-E3B9A77C7238}" type="presOf" srcId="{05A81520-C52C-4935-AD65-913CB98260FB}" destId="{AAFA1849-4A5D-4BF6-BCAF-1F8066829713}" srcOrd="0" destOrd="0" presId="urn:microsoft.com/office/officeart/2016/7/layout/BasicLinearProcessNumbered"/>
    <dgm:cxn modelId="{B04D3F91-B54E-4C3E-97ED-0C88BED61B6E}" type="presOf" srcId="{5A4AF009-9A91-4D51-951A-43BAB21E7DB4}" destId="{F21D31C1-F7D2-48FE-992D-041EB88FF0D4}" srcOrd="1" destOrd="0" presId="urn:microsoft.com/office/officeart/2016/7/layout/BasicLinearProcessNumbered"/>
    <dgm:cxn modelId="{1A06759A-D1B3-4EF1-BF3B-47311C624114}" type="presOf" srcId="{F86CB107-D31B-4F3B-838A-E4CCD76A4B3A}" destId="{21E0D4B5-8BC6-4838-BCED-21C495080BF7}" srcOrd="0" destOrd="0" presId="urn:microsoft.com/office/officeart/2016/7/layout/BasicLinearProcessNumbered"/>
    <dgm:cxn modelId="{7E4E58A1-639A-457A-8F1A-B61E9DB9A0EA}" type="presOf" srcId="{5A4AF009-9A91-4D51-951A-43BAB21E7DB4}" destId="{852B0460-4C04-4B2B-AF94-0069B276364C}" srcOrd="0" destOrd="0" presId="urn:microsoft.com/office/officeart/2016/7/layout/BasicLinearProcessNumbered"/>
    <dgm:cxn modelId="{AF8612B1-2CCF-4B22-864D-9D0A3D52B136}" type="presOf" srcId="{A8531EDB-FB34-49AC-B424-71D986AD7005}" destId="{DA8528FE-3704-4775-9397-EE1E48E558D5}" srcOrd="0" destOrd="0" presId="urn:microsoft.com/office/officeart/2016/7/layout/BasicLinearProcessNumbered"/>
    <dgm:cxn modelId="{A8FC895A-4686-4369-9E67-65E21F1B15AE}" type="presParOf" srcId="{DA8528FE-3704-4775-9397-EE1E48E558D5}" destId="{6F622AD2-17F4-486A-ACD7-9AA48E825010}" srcOrd="0" destOrd="0" presId="urn:microsoft.com/office/officeart/2016/7/layout/BasicLinearProcessNumbered"/>
    <dgm:cxn modelId="{EAA7D561-9FA1-4EAB-8110-F1FE9E4B9A4F}" type="presParOf" srcId="{6F622AD2-17F4-486A-ACD7-9AA48E825010}" destId="{AAFA1849-4A5D-4BF6-BCAF-1F8066829713}" srcOrd="0" destOrd="0" presId="urn:microsoft.com/office/officeart/2016/7/layout/BasicLinearProcessNumbered"/>
    <dgm:cxn modelId="{9E24117D-6828-4C57-A0AC-31C7773FD1FA}" type="presParOf" srcId="{6F622AD2-17F4-486A-ACD7-9AA48E825010}" destId="{21E0D4B5-8BC6-4838-BCED-21C495080BF7}" srcOrd="1" destOrd="0" presId="urn:microsoft.com/office/officeart/2016/7/layout/BasicLinearProcessNumbered"/>
    <dgm:cxn modelId="{E9DD56D7-DFF1-4F1A-8F0F-64482201EBC6}" type="presParOf" srcId="{6F622AD2-17F4-486A-ACD7-9AA48E825010}" destId="{29353A05-2402-42E3-B638-4DE16979A1EB}" srcOrd="2" destOrd="0" presId="urn:microsoft.com/office/officeart/2016/7/layout/BasicLinearProcessNumbered"/>
    <dgm:cxn modelId="{D24ABD7D-B5D8-40F4-9FA6-BA73840E6668}" type="presParOf" srcId="{6F622AD2-17F4-486A-ACD7-9AA48E825010}" destId="{AC7523BA-1002-47B3-92BC-8CF6E75EF904}" srcOrd="3" destOrd="0" presId="urn:microsoft.com/office/officeart/2016/7/layout/BasicLinearProcessNumbered"/>
    <dgm:cxn modelId="{D4B48335-8293-4559-BA44-F1482BE0DB84}" type="presParOf" srcId="{DA8528FE-3704-4775-9397-EE1E48E558D5}" destId="{49BE22CB-9CCB-45FE-A4AC-110D5B461638}" srcOrd="1" destOrd="0" presId="urn:microsoft.com/office/officeart/2016/7/layout/BasicLinearProcessNumbered"/>
    <dgm:cxn modelId="{B1CB1EE5-5C37-4F46-8E0B-1FAF08C88339}" type="presParOf" srcId="{DA8528FE-3704-4775-9397-EE1E48E558D5}" destId="{BE77A5DA-D267-493A-BF9A-1D3CD4F10CC3}" srcOrd="2" destOrd="0" presId="urn:microsoft.com/office/officeart/2016/7/layout/BasicLinearProcessNumbered"/>
    <dgm:cxn modelId="{EABB1585-EB38-4DED-A27B-AD55C72FF792}" type="presParOf" srcId="{BE77A5DA-D267-493A-BF9A-1D3CD4F10CC3}" destId="{852B0460-4C04-4B2B-AF94-0069B276364C}" srcOrd="0" destOrd="0" presId="urn:microsoft.com/office/officeart/2016/7/layout/BasicLinearProcessNumbered"/>
    <dgm:cxn modelId="{785952BE-5A04-4294-BABF-253F5C2A3B6C}" type="presParOf" srcId="{BE77A5DA-D267-493A-BF9A-1D3CD4F10CC3}" destId="{2DC7D2E6-281A-4443-A943-6BB57835F697}" srcOrd="1" destOrd="0" presId="urn:microsoft.com/office/officeart/2016/7/layout/BasicLinearProcessNumbered"/>
    <dgm:cxn modelId="{AF1EC541-1812-4968-9208-7449DB785156}" type="presParOf" srcId="{BE77A5DA-D267-493A-BF9A-1D3CD4F10CC3}" destId="{D6261328-64F3-49AB-A862-84D2967AE8F4}" srcOrd="2" destOrd="0" presId="urn:microsoft.com/office/officeart/2016/7/layout/BasicLinearProcessNumbered"/>
    <dgm:cxn modelId="{B70F4845-248D-48AE-A631-A97CCDDCB472}" type="presParOf" srcId="{BE77A5DA-D267-493A-BF9A-1D3CD4F10CC3}" destId="{F21D31C1-F7D2-48FE-992D-041EB88FF0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A345FD-2A35-4FB3-B39D-F0EF004E3895}" type="doc">
      <dgm:prSet loTypeId="urn:microsoft.com/office/officeart/2005/8/layout/bProcess2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2CCB1E-A1DC-46CB-B509-F102E3A47C0E}">
      <dgm:prSet/>
      <dgm:spPr/>
      <dgm:t>
        <a:bodyPr/>
        <a:lstStyle/>
        <a:p>
          <a:r>
            <a:rPr lang="en-US"/>
            <a:t>The multinomial Naive Bayes classifier is suitable for classification with discrete features</a:t>
          </a:r>
        </a:p>
      </dgm:t>
    </dgm:pt>
    <dgm:pt modelId="{19352E24-7AD2-463B-BBB8-F2A1CAA20035}" type="parTrans" cxnId="{FED60612-EC83-4169-B6D5-6B8AD3C7115D}">
      <dgm:prSet/>
      <dgm:spPr/>
      <dgm:t>
        <a:bodyPr/>
        <a:lstStyle/>
        <a:p>
          <a:endParaRPr lang="en-US"/>
        </a:p>
      </dgm:t>
    </dgm:pt>
    <dgm:pt modelId="{175295A1-4A7B-4070-944E-A86F1FF5CB2C}" type="sibTrans" cxnId="{FED60612-EC83-4169-B6D5-6B8AD3C7115D}">
      <dgm:prSet/>
      <dgm:spPr/>
      <dgm:t>
        <a:bodyPr/>
        <a:lstStyle/>
        <a:p>
          <a:endParaRPr lang="en-US"/>
        </a:p>
      </dgm:t>
    </dgm:pt>
    <dgm:pt modelId="{BB93E807-7CB4-47A7-A274-7C570248D193}">
      <dgm:prSet/>
      <dgm:spPr/>
      <dgm:t>
        <a:bodyPr/>
        <a:lstStyle/>
        <a:p>
          <a:r>
            <a:rPr lang="en-US"/>
            <a:t>The multinomial distribution normally requires integer feature counts. However, in practice, fractional counts such as TD-IDF may also work.</a:t>
          </a:r>
        </a:p>
      </dgm:t>
    </dgm:pt>
    <dgm:pt modelId="{F273A100-1838-4399-8E66-FB181BA48C0F}" type="parTrans" cxnId="{ED7CF865-3C9A-42C8-9EC9-8C8EE0B68218}">
      <dgm:prSet/>
      <dgm:spPr/>
      <dgm:t>
        <a:bodyPr/>
        <a:lstStyle/>
        <a:p>
          <a:endParaRPr lang="en-US"/>
        </a:p>
      </dgm:t>
    </dgm:pt>
    <dgm:pt modelId="{5A5B1B53-C818-4520-9EE1-FA8150064D7A}" type="sibTrans" cxnId="{ED7CF865-3C9A-42C8-9EC9-8C8EE0B68218}">
      <dgm:prSet/>
      <dgm:spPr/>
      <dgm:t>
        <a:bodyPr/>
        <a:lstStyle/>
        <a:p>
          <a:endParaRPr lang="en-US"/>
        </a:p>
      </dgm:t>
    </dgm:pt>
    <dgm:pt modelId="{4FA260CC-A82F-47CF-9C81-3F9D04352B91}" type="pres">
      <dgm:prSet presAssocID="{15A345FD-2A35-4FB3-B39D-F0EF004E3895}" presName="diagram" presStyleCnt="0">
        <dgm:presLayoutVars>
          <dgm:dir/>
          <dgm:resizeHandles/>
        </dgm:presLayoutVars>
      </dgm:prSet>
      <dgm:spPr/>
    </dgm:pt>
    <dgm:pt modelId="{90418FCB-B693-4149-8876-C25D9F266E7F}" type="pres">
      <dgm:prSet presAssocID="{ED2CCB1E-A1DC-46CB-B509-F102E3A47C0E}" presName="firstNode" presStyleLbl="node1" presStyleIdx="0" presStyleCnt="2">
        <dgm:presLayoutVars>
          <dgm:bulletEnabled val="1"/>
        </dgm:presLayoutVars>
      </dgm:prSet>
      <dgm:spPr/>
    </dgm:pt>
    <dgm:pt modelId="{D6AE26D3-DCA7-4620-A867-D79BDA747C1A}" type="pres">
      <dgm:prSet presAssocID="{175295A1-4A7B-4070-944E-A86F1FF5CB2C}" presName="sibTrans" presStyleLbl="sibTrans2D1" presStyleIdx="0" presStyleCnt="1"/>
      <dgm:spPr/>
    </dgm:pt>
    <dgm:pt modelId="{C423667B-F69D-4A61-ABAD-2CB385609EB5}" type="pres">
      <dgm:prSet presAssocID="{BB93E807-7CB4-47A7-A274-7C570248D193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FED60612-EC83-4169-B6D5-6B8AD3C7115D}" srcId="{15A345FD-2A35-4FB3-B39D-F0EF004E3895}" destId="{ED2CCB1E-A1DC-46CB-B509-F102E3A47C0E}" srcOrd="0" destOrd="0" parTransId="{19352E24-7AD2-463B-BBB8-F2A1CAA20035}" sibTransId="{175295A1-4A7B-4070-944E-A86F1FF5CB2C}"/>
    <dgm:cxn modelId="{67C56B2D-6FDF-47F7-8C9D-964A838BC72B}" type="presOf" srcId="{ED2CCB1E-A1DC-46CB-B509-F102E3A47C0E}" destId="{90418FCB-B693-4149-8876-C25D9F266E7F}" srcOrd="0" destOrd="0" presId="urn:microsoft.com/office/officeart/2005/8/layout/bProcess2"/>
    <dgm:cxn modelId="{4DAD9864-373D-40B3-BEA2-9E584E58A7B8}" type="presOf" srcId="{175295A1-4A7B-4070-944E-A86F1FF5CB2C}" destId="{D6AE26D3-DCA7-4620-A867-D79BDA747C1A}" srcOrd="0" destOrd="0" presId="urn:microsoft.com/office/officeart/2005/8/layout/bProcess2"/>
    <dgm:cxn modelId="{ED7CF865-3C9A-42C8-9EC9-8C8EE0B68218}" srcId="{15A345FD-2A35-4FB3-B39D-F0EF004E3895}" destId="{BB93E807-7CB4-47A7-A274-7C570248D193}" srcOrd="1" destOrd="0" parTransId="{F273A100-1838-4399-8E66-FB181BA48C0F}" sibTransId="{5A5B1B53-C818-4520-9EE1-FA8150064D7A}"/>
    <dgm:cxn modelId="{28CF12B4-E2FD-41B9-A739-42D9D6BCB3D9}" type="presOf" srcId="{15A345FD-2A35-4FB3-B39D-F0EF004E3895}" destId="{4FA260CC-A82F-47CF-9C81-3F9D04352B91}" srcOrd="0" destOrd="0" presId="urn:microsoft.com/office/officeart/2005/8/layout/bProcess2"/>
    <dgm:cxn modelId="{EA7DA1FA-66F1-4FB5-8CF5-B7E3EBEB94BE}" type="presOf" srcId="{BB93E807-7CB4-47A7-A274-7C570248D193}" destId="{C423667B-F69D-4A61-ABAD-2CB385609EB5}" srcOrd="0" destOrd="0" presId="urn:microsoft.com/office/officeart/2005/8/layout/bProcess2"/>
    <dgm:cxn modelId="{5C26795A-D269-4E41-9EB8-CAF585531A44}" type="presParOf" srcId="{4FA260CC-A82F-47CF-9C81-3F9D04352B91}" destId="{90418FCB-B693-4149-8876-C25D9F266E7F}" srcOrd="0" destOrd="0" presId="urn:microsoft.com/office/officeart/2005/8/layout/bProcess2"/>
    <dgm:cxn modelId="{A121F2AF-6664-4BA1-BEEA-B31FB5DD719D}" type="presParOf" srcId="{4FA260CC-A82F-47CF-9C81-3F9D04352B91}" destId="{D6AE26D3-DCA7-4620-A867-D79BDA747C1A}" srcOrd="1" destOrd="0" presId="urn:microsoft.com/office/officeart/2005/8/layout/bProcess2"/>
    <dgm:cxn modelId="{B3A48B05-A6C5-409D-900C-3541E42D5C8B}" type="presParOf" srcId="{4FA260CC-A82F-47CF-9C81-3F9D04352B91}" destId="{C423667B-F69D-4A61-ABAD-2CB385609EB5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2EAA18-D11B-4429-A833-4264AFB895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EF448B-2D4E-403C-89FB-6036145AE35C}">
      <dgm:prSet/>
      <dgm:spPr/>
      <dgm:t>
        <a:bodyPr/>
        <a:lstStyle/>
        <a:p>
          <a:r>
            <a:rPr lang="en-US"/>
            <a:t>Random forest is an ensemble learning method for classification, other tasks that operates by constructing a multitude of decision trees at training time. </a:t>
          </a:r>
        </a:p>
      </dgm:t>
    </dgm:pt>
    <dgm:pt modelId="{70559F7B-EB18-4C5A-9613-31DDF6FEA101}" type="parTrans" cxnId="{F977175A-5AE1-4574-A189-2D6A630F56F4}">
      <dgm:prSet/>
      <dgm:spPr/>
      <dgm:t>
        <a:bodyPr/>
        <a:lstStyle/>
        <a:p>
          <a:endParaRPr lang="en-US"/>
        </a:p>
      </dgm:t>
    </dgm:pt>
    <dgm:pt modelId="{1F5DFA3E-C55B-4962-91C6-1443E6595B6D}" type="sibTrans" cxnId="{F977175A-5AE1-4574-A189-2D6A630F56F4}">
      <dgm:prSet/>
      <dgm:spPr/>
      <dgm:t>
        <a:bodyPr/>
        <a:lstStyle/>
        <a:p>
          <a:endParaRPr lang="en-US"/>
        </a:p>
      </dgm:t>
    </dgm:pt>
    <dgm:pt modelId="{2C5ED656-50E1-472C-BDC6-7C09C0D82DD8}">
      <dgm:prSet/>
      <dgm:spPr/>
      <dgm:t>
        <a:bodyPr/>
        <a:lstStyle/>
        <a:p>
          <a:r>
            <a:rPr lang="en-US"/>
            <a:t>We used this model to avoid overfitting of data. </a:t>
          </a:r>
        </a:p>
      </dgm:t>
    </dgm:pt>
    <dgm:pt modelId="{DA7BC7F8-96AE-4BC0-B0DD-515E2D94D1D8}" type="parTrans" cxnId="{123FD73D-BF1F-4309-A427-A41A65C3CE9A}">
      <dgm:prSet/>
      <dgm:spPr/>
      <dgm:t>
        <a:bodyPr/>
        <a:lstStyle/>
        <a:p>
          <a:endParaRPr lang="en-US"/>
        </a:p>
      </dgm:t>
    </dgm:pt>
    <dgm:pt modelId="{5B369930-2F06-4F45-88B6-0B9DEBB5B86B}" type="sibTrans" cxnId="{123FD73D-BF1F-4309-A427-A41A65C3CE9A}">
      <dgm:prSet/>
      <dgm:spPr/>
      <dgm:t>
        <a:bodyPr/>
        <a:lstStyle/>
        <a:p>
          <a:endParaRPr lang="en-US"/>
        </a:p>
      </dgm:t>
    </dgm:pt>
    <dgm:pt modelId="{3EC3E7A7-2BBD-482F-8FBB-8D92721F71EC}" type="pres">
      <dgm:prSet presAssocID="{E32EAA18-D11B-4429-A833-4264AFB895A2}" presName="root" presStyleCnt="0">
        <dgm:presLayoutVars>
          <dgm:dir/>
          <dgm:resizeHandles val="exact"/>
        </dgm:presLayoutVars>
      </dgm:prSet>
      <dgm:spPr/>
    </dgm:pt>
    <dgm:pt modelId="{3753EDB2-14E2-47C8-B18D-2845166BBA46}" type="pres">
      <dgm:prSet presAssocID="{6EEF448B-2D4E-403C-89FB-6036145AE35C}" presName="compNode" presStyleCnt="0"/>
      <dgm:spPr/>
    </dgm:pt>
    <dgm:pt modelId="{21F44ADF-F769-4FFE-A12D-5005FDD8D92C}" type="pres">
      <dgm:prSet presAssocID="{6EEF448B-2D4E-403C-89FB-6036145AE35C}" presName="bgRect" presStyleLbl="bgShp" presStyleIdx="0" presStyleCnt="2"/>
      <dgm:spPr/>
    </dgm:pt>
    <dgm:pt modelId="{ED8950F1-3014-48BD-9704-1C9BDD49E926}" type="pres">
      <dgm:prSet presAssocID="{6EEF448B-2D4E-403C-89FB-6036145AE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856C012-EA1C-4621-8308-772F21F979D5}" type="pres">
      <dgm:prSet presAssocID="{6EEF448B-2D4E-403C-89FB-6036145AE35C}" presName="spaceRect" presStyleCnt="0"/>
      <dgm:spPr/>
    </dgm:pt>
    <dgm:pt modelId="{5532D566-97C0-4295-8BAB-BB5574AD274E}" type="pres">
      <dgm:prSet presAssocID="{6EEF448B-2D4E-403C-89FB-6036145AE35C}" presName="parTx" presStyleLbl="revTx" presStyleIdx="0" presStyleCnt="2">
        <dgm:presLayoutVars>
          <dgm:chMax val="0"/>
          <dgm:chPref val="0"/>
        </dgm:presLayoutVars>
      </dgm:prSet>
      <dgm:spPr/>
    </dgm:pt>
    <dgm:pt modelId="{372B939C-E699-4836-9135-84E053473B4D}" type="pres">
      <dgm:prSet presAssocID="{1F5DFA3E-C55B-4962-91C6-1443E6595B6D}" presName="sibTrans" presStyleCnt="0"/>
      <dgm:spPr/>
    </dgm:pt>
    <dgm:pt modelId="{DAD28D35-4597-4DB1-B833-11C25B72AC70}" type="pres">
      <dgm:prSet presAssocID="{2C5ED656-50E1-472C-BDC6-7C09C0D82DD8}" presName="compNode" presStyleCnt="0"/>
      <dgm:spPr/>
    </dgm:pt>
    <dgm:pt modelId="{09585346-D122-4A38-B49F-E75F1A892642}" type="pres">
      <dgm:prSet presAssocID="{2C5ED656-50E1-472C-BDC6-7C09C0D82DD8}" presName="bgRect" presStyleLbl="bgShp" presStyleIdx="1" presStyleCnt="2"/>
      <dgm:spPr/>
    </dgm:pt>
    <dgm:pt modelId="{16871FEB-3C95-4587-A4E7-0422534063BC}" type="pres">
      <dgm:prSet presAssocID="{2C5ED656-50E1-472C-BDC6-7C09C0D82D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88457D9-A18E-4C73-A828-6F93A86A3056}" type="pres">
      <dgm:prSet presAssocID="{2C5ED656-50E1-472C-BDC6-7C09C0D82DD8}" presName="spaceRect" presStyleCnt="0"/>
      <dgm:spPr/>
    </dgm:pt>
    <dgm:pt modelId="{0CCA2864-653C-4932-A030-00367E2BD9B6}" type="pres">
      <dgm:prSet presAssocID="{2C5ED656-50E1-472C-BDC6-7C09C0D82D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825737-F206-4DB8-A608-C69A6AF05152}" type="presOf" srcId="{2C5ED656-50E1-472C-BDC6-7C09C0D82DD8}" destId="{0CCA2864-653C-4932-A030-00367E2BD9B6}" srcOrd="0" destOrd="0" presId="urn:microsoft.com/office/officeart/2018/2/layout/IconVerticalSolidList"/>
    <dgm:cxn modelId="{123FD73D-BF1F-4309-A427-A41A65C3CE9A}" srcId="{E32EAA18-D11B-4429-A833-4264AFB895A2}" destId="{2C5ED656-50E1-472C-BDC6-7C09C0D82DD8}" srcOrd="1" destOrd="0" parTransId="{DA7BC7F8-96AE-4BC0-B0DD-515E2D94D1D8}" sibTransId="{5B369930-2F06-4F45-88B6-0B9DEBB5B86B}"/>
    <dgm:cxn modelId="{37933E63-AA7E-4D1E-9304-EE1AC5C18686}" type="presOf" srcId="{E32EAA18-D11B-4429-A833-4264AFB895A2}" destId="{3EC3E7A7-2BBD-482F-8FBB-8D92721F71EC}" srcOrd="0" destOrd="0" presId="urn:microsoft.com/office/officeart/2018/2/layout/IconVerticalSolidList"/>
    <dgm:cxn modelId="{F977175A-5AE1-4574-A189-2D6A630F56F4}" srcId="{E32EAA18-D11B-4429-A833-4264AFB895A2}" destId="{6EEF448B-2D4E-403C-89FB-6036145AE35C}" srcOrd="0" destOrd="0" parTransId="{70559F7B-EB18-4C5A-9613-31DDF6FEA101}" sibTransId="{1F5DFA3E-C55B-4962-91C6-1443E6595B6D}"/>
    <dgm:cxn modelId="{EC3EB0ED-F677-4233-A41D-950CB6CE9E55}" type="presOf" srcId="{6EEF448B-2D4E-403C-89FB-6036145AE35C}" destId="{5532D566-97C0-4295-8BAB-BB5574AD274E}" srcOrd="0" destOrd="0" presId="urn:microsoft.com/office/officeart/2018/2/layout/IconVerticalSolidList"/>
    <dgm:cxn modelId="{DAB4A04B-812B-48F7-B1E7-AF6F490D0BF2}" type="presParOf" srcId="{3EC3E7A7-2BBD-482F-8FBB-8D92721F71EC}" destId="{3753EDB2-14E2-47C8-B18D-2845166BBA46}" srcOrd="0" destOrd="0" presId="urn:microsoft.com/office/officeart/2018/2/layout/IconVerticalSolidList"/>
    <dgm:cxn modelId="{E42C69CD-9E73-4119-9E45-F939D70B2C4A}" type="presParOf" srcId="{3753EDB2-14E2-47C8-B18D-2845166BBA46}" destId="{21F44ADF-F769-4FFE-A12D-5005FDD8D92C}" srcOrd="0" destOrd="0" presId="urn:microsoft.com/office/officeart/2018/2/layout/IconVerticalSolidList"/>
    <dgm:cxn modelId="{0AFEE703-2093-4BA3-94D5-9B4E639C0628}" type="presParOf" srcId="{3753EDB2-14E2-47C8-B18D-2845166BBA46}" destId="{ED8950F1-3014-48BD-9704-1C9BDD49E926}" srcOrd="1" destOrd="0" presId="urn:microsoft.com/office/officeart/2018/2/layout/IconVerticalSolidList"/>
    <dgm:cxn modelId="{66D5DEE7-8306-482E-A21F-6A663367B67E}" type="presParOf" srcId="{3753EDB2-14E2-47C8-B18D-2845166BBA46}" destId="{4856C012-EA1C-4621-8308-772F21F979D5}" srcOrd="2" destOrd="0" presId="urn:microsoft.com/office/officeart/2018/2/layout/IconVerticalSolidList"/>
    <dgm:cxn modelId="{7CE2605A-A315-47E0-8805-1C52BF45F193}" type="presParOf" srcId="{3753EDB2-14E2-47C8-B18D-2845166BBA46}" destId="{5532D566-97C0-4295-8BAB-BB5574AD274E}" srcOrd="3" destOrd="0" presId="urn:microsoft.com/office/officeart/2018/2/layout/IconVerticalSolidList"/>
    <dgm:cxn modelId="{2F1E05F0-7D03-41F5-B65E-71EBB9C409FD}" type="presParOf" srcId="{3EC3E7A7-2BBD-482F-8FBB-8D92721F71EC}" destId="{372B939C-E699-4836-9135-84E053473B4D}" srcOrd="1" destOrd="0" presId="urn:microsoft.com/office/officeart/2018/2/layout/IconVerticalSolidList"/>
    <dgm:cxn modelId="{22D97D1C-FB51-4C13-B232-62A6B52BA208}" type="presParOf" srcId="{3EC3E7A7-2BBD-482F-8FBB-8D92721F71EC}" destId="{DAD28D35-4597-4DB1-B833-11C25B72AC70}" srcOrd="2" destOrd="0" presId="urn:microsoft.com/office/officeart/2018/2/layout/IconVerticalSolidList"/>
    <dgm:cxn modelId="{60AA9BF8-9B3B-4FEC-9F25-9A0720658452}" type="presParOf" srcId="{DAD28D35-4597-4DB1-B833-11C25B72AC70}" destId="{09585346-D122-4A38-B49F-E75F1A892642}" srcOrd="0" destOrd="0" presId="urn:microsoft.com/office/officeart/2018/2/layout/IconVerticalSolidList"/>
    <dgm:cxn modelId="{9641A1D4-4169-42A5-8F44-42B1E24FF7D6}" type="presParOf" srcId="{DAD28D35-4597-4DB1-B833-11C25B72AC70}" destId="{16871FEB-3C95-4587-A4E7-0422534063BC}" srcOrd="1" destOrd="0" presId="urn:microsoft.com/office/officeart/2018/2/layout/IconVerticalSolidList"/>
    <dgm:cxn modelId="{A02599E6-C213-4A8A-9950-E9A07C2B486B}" type="presParOf" srcId="{DAD28D35-4597-4DB1-B833-11C25B72AC70}" destId="{E88457D9-A18E-4C73-A828-6F93A86A3056}" srcOrd="2" destOrd="0" presId="urn:microsoft.com/office/officeart/2018/2/layout/IconVerticalSolidList"/>
    <dgm:cxn modelId="{92AA9D67-C634-43D5-ADB9-9F07C1363ECE}" type="presParOf" srcId="{DAD28D35-4597-4DB1-B833-11C25B72AC70}" destId="{0CCA2864-653C-4932-A030-00367E2BD9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EACED1-EA09-4D6A-9068-750251179612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4236DA-3463-4683-8CA4-020373BCE989}">
      <dgm:prSet/>
      <dgm:spPr/>
      <dgm:t>
        <a:bodyPr/>
        <a:lstStyle/>
        <a:p>
          <a:r>
            <a:rPr lang="en-US"/>
            <a:t>Deep Neural Networks are more complex neural networks in which the hidden layers perform much more complex operations than simple sigmoid or relu activations.</a:t>
          </a:r>
        </a:p>
      </dgm:t>
    </dgm:pt>
    <dgm:pt modelId="{9C37F865-6747-4676-AE88-811340E1BF4C}" type="parTrans" cxnId="{1B4B4A0E-54DE-4384-A80F-7418852274F9}">
      <dgm:prSet/>
      <dgm:spPr/>
      <dgm:t>
        <a:bodyPr/>
        <a:lstStyle/>
        <a:p>
          <a:endParaRPr lang="en-US"/>
        </a:p>
      </dgm:t>
    </dgm:pt>
    <dgm:pt modelId="{8781B550-F87E-4987-A907-EA9C519F8077}" type="sibTrans" cxnId="{1B4B4A0E-54DE-4384-A80F-7418852274F9}">
      <dgm:prSet/>
      <dgm:spPr/>
      <dgm:t>
        <a:bodyPr/>
        <a:lstStyle/>
        <a:p>
          <a:endParaRPr lang="en-US"/>
        </a:p>
      </dgm:t>
    </dgm:pt>
    <dgm:pt modelId="{62A1B2B5-2571-4756-8B99-230D3DB4BBCA}">
      <dgm:prSet/>
      <dgm:spPr/>
      <dgm:t>
        <a:bodyPr/>
        <a:lstStyle/>
        <a:p>
          <a:r>
            <a:rPr lang="en-US"/>
            <a:t>We used this network as we had large number of data points.</a:t>
          </a:r>
        </a:p>
      </dgm:t>
    </dgm:pt>
    <dgm:pt modelId="{83E9C52D-BB2D-40EA-BD04-70EBCB23894D}" type="parTrans" cxnId="{E51EE6FD-CAE2-4E5F-9FC1-C837F1E38243}">
      <dgm:prSet/>
      <dgm:spPr/>
      <dgm:t>
        <a:bodyPr/>
        <a:lstStyle/>
        <a:p>
          <a:endParaRPr lang="en-US"/>
        </a:p>
      </dgm:t>
    </dgm:pt>
    <dgm:pt modelId="{BF131B62-8C95-4711-9293-BA30F143B663}" type="sibTrans" cxnId="{E51EE6FD-CAE2-4E5F-9FC1-C837F1E38243}">
      <dgm:prSet/>
      <dgm:spPr/>
      <dgm:t>
        <a:bodyPr/>
        <a:lstStyle/>
        <a:p>
          <a:endParaRPr lang="en-US"/>
        </a:p>
      </dgm:t>
    </dgm:pt>
    <dgm:pt modelId="{D2FE878D-74CD-4230-B4C7-B49FD4B51C7B}" type="pres">
      <dgm:prSet presAssocID="{30EACED1-EA09-4D6A-9068-750251179612}" presName="Name0" presStyleCnt="0">
        <dgm:presLayoutVars>
          <dgm:dir/>
          <dgm:animLvl val="lvl"/>
          <dgm:resizeHandles val="exact"/>
        </dgm:presLayoutVars>
      </dgm:prSet>
      <dgm:spPr/>
    </dgm:pt>
    <dgm:pt modelId="{53BF46B5-C193-4B80-94BA-40EB8D86006E}" type="pres">
      <dgm:prSet presAssocID="{62A1B2B5-2571-4756-8B99-230D3DB4BBCA}" presName="boxAndChildren" presStyleCnt="0"/>
      <dgm:spPr/>
    </dgm:pt>
    <dgm:pt modelId="{E15FB963-15A7-4EC5-8CC0-8A8E7BCD4209}" type="pres">
      <dgm:prSet presAssocID="{62A1B2B5-2571-4756-8B99-230D3DB4BBCA}" presName="parentTextBox" presStyleLbl="node1" presStyleIdx="0" presStyleCnt="2"/>
      <dgm:spPr/>
    </dgm:pt>
    <dgm:pt modelId="{ECD1CECB-6FEC-4604-804D-2E532EA13377}" type="pres">
      <dgm:prSet presAssocID="{8781B550-F87E-4987-A907-EA9C519F8077}" presName="sp" presStyleCnt="0"/>
      <dgm:spPr/>
    </dgm:pt>
    <dgm:pt modelId="{1CA76D8B-891F-46E2-AAEB-63BF6FE9A31E}" type="pres">
      <dgm:prSet presAssocID="{B84236DA-3463-4683-8CA4-020373BCE989}" presName="arrowAndChildren" presStyleCnt="0"/>
      <dgm:spPr/>
    </dgm:pt>
    <dgm:pt modelId="{D1327701-4B11-423F-97A9-6D1F57CC7A31}" type="pres">
      <dgm:prSet presAssocID="{B84236DA-3463-4683-8CA4-020373BCE989}" presName="parentTextArrow" presStyleLbl="node1" presStyleIdx="1" presStyleCnt="2"/>
      <dgm:spPr/>
    </dgm:pt>
  </dgm:ptLst>
  <dgm:cxnLst>
    <dgm:cxn modelId="{1B4B4A0E-54DE-4384-A80F-7418852274F9}" srcId="{30EACED1-EA09-4D6A-9068-750251179612}" destId="{B84236DA-3463-4683-8CA4-020373BCE989}" srcOrd="0" destOrd="0" parTransId="{9C37F865-6747-4676-AE88-811340E1BF4C}" sibTransId="{8781B550-F87E-4987-A907-EA9C519F8077}"/>
    <dgm:cxn modelId="{D8A60670-71A6-47C0-A1C4-1DC1D641E83D}" type="presOf" srcId="{B84236DA-3463-4683-8CA4-020373BCE989}" destId="{D1327701-4B11-423F-97A9-6D1F57CC7A31}" srcOrd="0" destOrd="0" presId="urn:microsoft.com/office/officeart/2005/8/layout/process4"/>
    <dgm:cxn modelId="{A6130AC1-538C-4972-A2DC-C861724D2770}" type="presOf" srcId="{30EACED1-EA09-4D6A-9068-750251179612}" destId="{D2FE878D-74CD-4230-B4C7-B49FD4B51C7B}" srcOrd="0" destOrd="0" presId="urn:microsoft.com/office/officeart/2005/8/layout/process4"/>
    <dgm:cxn modelId="{819B71E8-9EA5-4EB6-8D9F-CCC72BD87ED6}" type="presOf" srcId="{62A1B2B5-2571-4756-8B99-230D3DB4BBCA}" destId="{E15FB963-15A7-4EC5-8CC0-8A8E7BCD4209}" srcOrd="0" destOrd="0" presId="urn:microsoft.com/office/officeart/2005/8/layout/process4"/>
    <dgm:cxn modelId="{E51EE6FD-CAE2-4E5F-9FC1-C837F1E38243}" srcId="{30EACED1-EA09-4D6A-9068-750251179612}" destId="{62A1B2B5-2571-4756-8B99-230D3DB4BBCA}" srcOrd="1" destOrd="0" parTransId="{83E9C52D-BB2D-40EA-BD04-70EBCB23894D}" sibTransId="{BF131B62-8C95-4711-9293-BA30F143B663}"/>
    <dgm:cxn modelId="{0092A68C-56D3-4E4E-AAFB-FE4810A0EE2A}" type="presParOf" srcId="{D2FE878D-74CD-4230-B4C7-B49FD4B51C7B}" destId="{53BF46B5-C193-4B80-94BA-40EB8D86006E}" srcOrd="0" destOrd="0" presId="urn:microsoft.com/office/officeart/2005/8/layout/process4"/>
    <dgm:cxn modelId="{95866794-818F-422C-AAB9-27A5D2C6FAAA}" type="presParOf" srcId="{53BF46B5-C193-4B80-94BA-40EB8D86006E}" destId="{E15FB963-15A7-4EC5-8CC0-8A8E7BCD4209}" srcOrd="0" destOrd="0" presId="urn:microsoft.com/office/officeart/2005/8/layout/process4"/>
    <dgm:cxn modelId="{BF325D7D-FDBC-4440-A623-500032E5F624}" type="presParOf" srcId="{D2FE878D-74CD-4230-B4C7-B49FD4B51C7B}" destId="{ECD1CECB-6FEC-4604-804D-2E532EA13377}" srcOrd="1" destOrd="0" presId="urn:microsoft.com/office/officeart/2005/8/layout/process4"/>
    <dgm:cxn modelId="{33DDF303-45DA-4A16-80D2-FAF526A078F5}" type="presParOf" srcId="{D2FE878D-74CD-4230-B4C7-B49FD4B51C7B}" destId="{1CA76D8B-891F-46E2-AAEB-63BF6FE9A31E}" srcOrd="2" destOrd="0" presId="urn:microsoft.com/office/officeart/2005/8/layout/process4"/>
    <dgm:cxn modelId="{262CADAB-70A9-484F-BBAC-F4BA0C7CE18C}" type="presParOf" srcId="{1CA76D8B-891F-46E2-AAEB-63BF6FE9A31E}" destId="{D1327701-4B11-423F-97A9-6D1F57CC7A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0C42-C6A7-4853-8C6C-FC3B47651871}">
      <dsp:nvSpPr>
        <dsp:cNvPr id="0" name=""/>
        <dsp:cNvSpPr/>
      </dsp:nvSpPr>
      <dsp:spPr>
        <a:xfrm>
          <a:off x="0" y="490"/>
          <a:ext cx="6711950" cy="1148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1E12C-23EB-4F69-A372-E4E64725FAAA}">
      <dsp:nvSpPr>
        <dsp:cNvPr id="0" name=""/>
        <dsp:cNvSpPr/>
      </dsp:nvSpPr>
      <dsp:spPr>
        <a:xfrm>
          <a:off x="347456" y="258929"/>
          <a:ext cx="631738" cy="631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35979-6B2E-4346-BD9A-B218086A2DF0}">
      <dsp:nvSpPr>
        <dsp:cNvPr id="0" name=""/>
        <dsp:cNvSpPr/>
      </dsp:nvSpPr>
      <dsp:spPr>
        <a:xfrm>
          <a:off x="1326651" y="490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Twitter the primary channel for users to voluntarily share opinions, feelings, news, activities, interests, and other types of event-related information happening around them.</a:t>
          </a:r>
          <a:r>
            <a:rPr lang="en-IN" sz="1600" kern="1200"/>
            <a:t> </a:t>
          </a:r>
          <a:endParaRPr lang="en-US" sz="1600" kern="1200"/>
        </a:p>
      </dsp:txBody>
      <dsp:txXfrm>
        <a:off x="1326651" y="490"/>
        <a:ext cx="5385298" cy="1148616"/>
      </dsp:txXfrm>
    </dsp:sp>
    <dsp:sp modelId="{286BC4EE-75F6-4AD5-B247-6D26259BF1CB}">
      <dsp:nvSpPr>
        <dsp:cNvPr id="0" name=""/>
        <dsp:cNvSpPr/>
      </dsp:nvSpPr>
      <dsp:spPr>
        <a:xfrm>
          <a:off x="0" y="1436260"/>
          <a:ext cx="6711950" cy="1148616"/>
        </a:xfrm>
        <a:prstGeom prst="roundRect">
          <a:avLst>
            <a:gd name="adj" fmla="val 10000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E9DA-506F-43E6-AB3E-364AE3121469}">
      <dsp:nvSpPr>
        <dsp:cNvPr id="0" name=""/>
        <dsp:cNvSpPr/>
      </dsp:nvSpPr>
      <dsp:spPr>
        <a:xfrm>
          <a:off x="347456" y="1694699"/>
          <a:ext cx="631738" cy="631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A57E0-BC5C-45C0-8ED2-885F543C2A3B}">
      <dsp:nvSpPr>
        <dsp:cNvPr id="0" name=""/>
        <dsp:cNvSpPr/>
      </dsp:nvSpPr>
      <dsp:spPr>
        <a:xfrm>
          <a:off x="1326651" y="1436260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create good impression and enhance interest of a reader, it is very important to focus on the content within the character limit</a:t>
          </a:r>
          <a:r>
            <a:rPr lang="en-IN" sz="1600" kern="1200"/>
            <a:t> of 280.</a:t>
          </a:r>
          <a:endParaRPr lang="en-US" sz="1600" kern="1200"/>
        </a:p>
      </dsp:txBody>
      <dsp:txXfrm>
        <a:off x="1326651" y="1436260"/>
        <a:ext cx="5385298" cy="1148616"/>
      </dsp:txXfrm>
    </dsp:sp>
    <dsp:sp modelId="{51BF5200-4520-44FB-B331-94567058F0E8}">
      <dsp:nvSpPr>
        <dsp:cNvPr id="0" name=""/>
        <dsp:cNvSpPr/>
      </dsp:nvSpPr>
      <dsp:spPr>
        <a:xfrm>
          <a:off x="0" y="2872031"/>
          <a:ext cx="6711950" cy="1148616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866DC-3384-4E4E-A263-4E5893576962}">
      <dsp:nvSpPr>
        <dsp:cNvPr id="0" name=""/>
        <dsp:cNvSpPr/>
      </dsp:nvSpPr>
      <dsp:spPr>
        <a:xfrm>
          <a:off x="347456" y="3130469"/>
          <a:ext cx="631738" cy="631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C0908-BE09-468E-8FA0-DB3CC866DB89}">
      <dsp:nvSpPr>
        <dsp:cNvPr id="0" name=""/>
        <dsp:cNvSpPr/>
      </dsp:nvSpPr>
      <dsp:spPr>
        <a:xfrm>
          <a:off x="1326651" y="2872031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Predictions of likes and retweets can improve the content of information we receive from people, and usage among readers to extract the valuable information. </a:t>
          </a:r>
        </a:p>
      </dsp:txBody>
      <dsp:txXfrm>
        <a:off x="1326651" y="2872031"/>
        <a:ext cx="5385298" cy="114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C4F7-DDD6-4BE6-8430-64A5E3E0784D}">
      <dsp:nvSpPr>
        <dsp:cNvPr id="0" name=""/>
        <dsp:cNvSpPr/>
      </dsp:nvSpPr>
      <dsp:spPr>
        <a:xfrm>
          <a:off x="0" y="0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Multinomial Naïve Bayes</a:t>
          </a:r>
          <a:r>
            <a:rPr lang="en-US" sz="2300" kern="1200" dirty="0"/>
            <a:t> performed best with accuracy of </a:t>
          </a:r>
          <a:r>
            <a:rPr lang="en-US" sz="2300" b="1" kern="1200" dirty="0">
              <a:solidFill>
                <a:schemeClr val="tx1"/>
              </a:solidFill>
            </a:rPr>
            <a:t>56.22% </a:t>
          </a:r>
          <a:r>
            <a:rPr lang="en-US" sz="2300" kern="1200" dirty="0"/>
            <a:t>in case of Retweets and </a:t>
          </a:r>
          <a:r>
            <a:rPr lang="en-US" sz="2300" b="1" kern="1200" dirty="0">
              <a:solidFill>
                <a:schemeClr val="tx1"/>
              </a:solidFill>
            </a:rPr>
            <a:t>Support Vector Machine</a:t>
          </a:r>
          <a:r>
            <a:rPr lang="en-US" sz="2300" kern="1200" dirty="0"/>
            <a:t> performed best with accuracy of </a:t>
          </a:r>
          <a:r>
            <a:rPr lang="en-US" sz="2300" b="1" kern="1200" dirty="0">
              <a:solidFill>
                <a:schemeClr val="tx1"/>
              </a:solidFill>
            </a:rPr>
            <a:t>55.2%</a:t>
          </a:r>
          <a:r>
            <a:rPr lang="en-US" sz="2300" kern="1200" dirty="0"/>
            <a:t> in case of Likes.</a:t>
          </a:r>
        </a:p>
      </dsp:txBody>
      <dsp:txXfrm>
        <a:off x="67051" y="67051"/>
        <a:ext cx="4202861" cy="2155193"/>
      </dsp:txXfrm>
    </dsp:sp>
    <dsp:sp modelId="{D0132D82-4DCD-410D-8650-C708DEFE0A2A}">
      <dsp:nvSpPr>
        <dsp:cNvPr id="0" name=""/>
        <dsp:cNvSpPr/>
      </dsp:nvSpPr>
      <dsp:spPr>
        <a:xfrm>
          <a:off x="1159240" y="2798028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Random forest surprisingly overfitted the data in both the cases.</a:t>
          </a:r>
        </a:p>
      </dsp:txBody>
      <dsp:txXfrm>
        <a:off x="1226291" y="2865079"/>
        <a:ext cx="3787642" cy="2155193"/>
      </dsp:txXfrm>
    </dsp:sp>
    <dsp:sp modelId="{45116C4C-7B8C-45E7-98F5-6AD4964E2415}">
      <dsp:nvSpPr>
        <dsp:cNvPr id="0" name=""/>
        <dsp:cNvSpPr/>
      </dsp:nvSpPr>
      <dsp:spPr>
        <a:xfrm>
          <a:off x="5080984" y="1799640"/>
          <a:ext cx="1488042" cy="1488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15793" y="1799640"/>
        <a:ext cx="818424" cy="1119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59FE-3258-4460-B449-6C907A86D56D}">
      <dsp:nvSpPr>
        <dsp:cNvPr id="0" name=""/>
        <dsp:cNvSpPr/>
      </dsp:nvSpPr>
      <dsp:spPr>
        <a:xfrm>
          <a:off x="450883" y="777412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DB07FB-C919-4FD8-A787-52A4FA05ECFC}">
      <dsp:nvSpPr>
        <dsp:cNvPr id="0" name=""/>
        <dsp:cNvSpPr/>
      </dsp:nvSpPr>
      <dsp:spPr>
        <a:xfrm>
          <a:off x="750695" y="107722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86CD5-5D8F-425A-8B06-E437F668DC6A}">
      <dsp:nvSpPr>
        <dsp:cNvPr id="0" name=""/>
        <dsp:cNvSpPr/>
      </dsp:nvSpPr>
      <dsp:spPr>
        <a:xfrm>
          <a:off x="1164" y="2622412"/>
          <a:ext cx="2306250" cy="16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Removed Unwanted Characters and links using Regular Expressions</a:t>
          </a:r>
        </a:p>
      </dsp:txBody>
      <dsp:txXfrm>
        <a:off x="1164" y="2622412"/>
        <a:ext cx="2306250" cy="1687500"/>
      </dsp:txXfrm>
    </dsp:sp>
    <dsp:sp modelId="{570D2C83-49E1-4C3A-A66C-CA6E29D4BF4F}">
      <dsp:nvSpPr>
        <dsp:cNvPr id="0" name=""/>
        <dsp:cNvSpPr/>
      </dsp:nvSpPr>
      <dsp:spPr>
        <a:xfrm>
          <a:off x="3160727" y="777412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2B814F-D0BC-4D3F-9AFC-5BCE9B5839EB}">
      <dsp:nvSpPr>
        <dsp:cNvPr id="0" name=""/>
        <dsp:cNvSpPr/>
      </dsp:nvSpPr>
      <dsp:spPr>
        <a:xfrm>
          <a:off x="3460539" y="107722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4276A-1DB1-4A7C-9EEE-596C75BE7EA9}">
      <dsp:nvSpPr>
        <dsp:cNvPr id="0" name=""/>
        <dsp:cNvSpPr/>
      </dsp:nvSpPr>
      <dsp:spPr>
        <a:xfrm>
          <a:off x="2711008" y="2622412"/>
          <a:ext cx="2306250" cy="16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/>
              <a:ea typeface="+mn-ea"/>
              <a:cs typeface="+mn-cs"/>
            </a:rPr>
            <a:t>Removed Stop Words</a:t>
          </a:r>
        </a:p>
      </dsp:txBody>
      <dsp:txXfrm>
        <a:off x="2711008" y="2622412"/>
        <a:ext cx="2306250" cy="1687500"/>
      </dsp:txXfrm>
    </dsp:sp>
    <dsp:sp modelId="{CFE5AB1E-2442-4F45-A1A9-7193971B8956}">
      <dsp:nvSpPr>
        <dsp:cNvPr id="0" name=""/>
        <dsp:cNvSpPr/>
      </dsp:nvSpPr>
      <dsp:spPr>
        <a:xfrm>
          <a:off x="5870571" y="777412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EC77D1-115B-410C-A058-B48D2A9061ED}">
      <dsp:nvSpPr>
        <dsp:cNvPr id="0" name=""/>
        <dsp:cNvSpPr/>
      </dsp:nvSpPr>
      <dsp:spPr>
        <a:xfrm>
          <a:off x="6170383" y="107722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F487E-47DC-48FC-94B6-09A0C2323521}">
      <dsp:nvSpPr>
        <dsp:cNvPr id="0" name=""/>
        <dsp:cNvSpPr/>
      </dsp:nvSpPr>
      <dsp:spPr>
        <a:xfrm>
          <a:off x="5420852" y="2622412"/>
          <a:ext cx="2306250" cy="16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/>
              <a:ea typeface="+mn-ea"/>
              <a:cs typeface="+mn-cs"/>
            </a:rPr>
            <a:t>Removed Duplicate Values</a:t>
          </a:r>
        </a:p>
      </dsp:txBody>
      <dsp:txXfrm>
        <a:off x="5420852" y="2622412"/>
        <a:ext cx="2306250" cy="16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C95D-5ACD-4795-9A77-FBF7DE9162B3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A9CDE4-8138-45BB-A9F3-CBA444C41210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4539E-D318-4EC6-B467-35DEBF7E0FF7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NLP Techniques</a:t>
          </a:r>
          <a:endParaRPr lang="en-US" sz="2500" kern="1200" dirty="0"/>
        </a:p>
      </dsp:txBody>
      <dsp:txXfrm>
        <a:off x="1663397" y="615"/>
        <a:ext cx="5630212" cy="1440170"/>
      </dsp:txXfrm>
    </dsp:sp>
    <dsp:sp modelId="{96CBD2B9-8A28-4F7C-B4D1-D618F904C6DA}">
      <dsp:nvSpPr>
        <dsp:cNvPr id="0" name=""/>
        <dsp:cNvSpPr/>
      </dsp:nvSpPr>
      <dsp:spPr>
        <a:xfrm>
          <a:off x="0" y="181098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6C23D9-835A-41D0-AC4F-E01C1948943D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3569B-990F-49A4-B27D-5D30485F8202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Bag of words - TFIDF</a:t>
          </a:r>
        </a:p>
      </dsp:txBody>
      <dsp:txXfrm>
        <a:off x="1663397" y="1800829"/>
        <a:ext cx="5630212" cy="1440170"/>
      </dsp:txXfrm>
    </dsp:sp>
    <dsp:sp modelId="{4BD8AA7C-5343-4423-8318-CC70A417F332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E74AB6-11BA-4EC6-B42E-ED16BA46531A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F28A0-E89D-425E-9B37-31C446A69A3D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Embedding - Doc2Vec</a:t>
          </a:r>
        </a:p>
      </dsp:txBody>
      <dsp:txXfrm>
        <a:off x="1663397" y="3601042"/>
        <a:ext cx="5630212" cy="1440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0FB3-05D7-4590-9258-5284E750BD2E}">
      <dsp:nvSpPr>
        <dsp:cNvPr id="0" name=""/>
        <dsp:cNvSpPr/>
      </dsp:nvSpPr>
      <dsp:spPr>
        <a:xfrm>
          <a:off x="2333955" y="2215"/>
          <a:ext cx="2625699" cy="968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 (multinomial)</a:t>
          </a:r>
        </a:p>
      </dsp:txBody>
      <dsp:txXfrm>
        <a:off x="2381245" y="49505"/>
        <a:ext cx="2531119" cy="874150"/>
      </dsp:txXfrm>
    </dsp:sp>
    <dsp:sp modelId="{16781BAE-224F-4B6D-A090-4D0ED416B54C}">
      <dsp:nvSpPr>
        <dsp:cNvPr id="0" name=""/>
        <dsp:cNvSpPr/>
      </dsp:nvSpPr>
      <dsp:spPr>
        <a:xfrm>
          <a:off x="2333955" y="1019382"/>
          <a:ext cx="2625699" cy="968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SVM</a:t>
          </a:r>
        </a:p>
      </dsp:txBody>
      <dsp:txXfrm>
        <a:off x="2381245" y="1066672"/>
        <a:ext cx="2531119" cy="874150"/>
      </dsp:txXfrm>
    </dsp:sp>
    <dsp:sp modelId="{17C0B5AA-B8DD-4E47-BCE8-AB48542963FF}">
      <dsp:nvSpPr>
        <dsp:cNvPr id="0" name=""/>
        <dsp:cNvSpPr/>
      </dsp:nvSpPr>
      <dsp:spPr>
        <a:xfrm>
          <a:off x="2333955" y="2036549"/>
          <a:ext cx="2625699" cy="968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MultinimialNB</a:t>
          </a:r>
        </a:p>
      </dsp:txBody>
      <dsp:txXfrm>
        <a:off x="2381245" y="2083839"/>
        <a:ext cx="2531119" cy="874150"/>
      </dsp:txXfrm>
    </dsp:sp>
    <dsp:sp modelId="{BE501141-C053-43A9-B405-E05F1719BAE7}">
      <dsp:nvSpPr>
        <dsp:cNvPr id="0" name=""/>
        <dsp:cNvSpPr/>
      </dsp:nvSpPr>
      <dsp:spPr>
        <a:xfrm>
          <a:off x="2333955" y="3053716"/>
          <a:ext cx="2625699" cy="968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Random Forest</a:t>
          </a:r>
        </a:p>
      </dsp:txBody>
      <dsp:txXfrm>
        <a:off x="2381245" y="3101006"/>
        <a:ext cx="2531119" cy="874150"/>
      </dsp:txXfrm>
    </dsp:sp>
    <dsp:sp modelId="{88B4B78B-97DF-448C-96C0-568D690E76C0}">
      <dsp:nvSpPr>
        <dsp:cNvPr id="0" name=""/>
        <dsp:cNvSpPr/>
      </dsp:nvSpPr>
      <dsp:spPr>
        <a:xfrm>
          <a:off x="2333955" y="4070883"/>
          <a:ext cx="2625699" cy="9687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Neural Net</a:t>
          </a:r>
        </a:p>
      </dsp:txBody>
      <dsp:txXfrm>
        <a:off x="2381245" y="4118173"/>
        <a:ext cx="2531119" cy="874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BFC59-120F-498A-938E-A0ECAFBCA628}">
      <dsp:nvSpPr>
        <dsp:cNvPr id="0" name=""/>
        <dsp:cNvSpPr/>
      </dsp:nvSpPr>
      <dsp:spPr>
        <a:xfrm>
          <a:off x="0" y="3043010"/>
          <a:ext cx="7293610" cy="1996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model was chosen, because provides probabilities for outcomes and a convenient probability scores for observations</a:t>
          </a:r>
        </a:p>
      </dsp:txBody>
      <dsp:txXfrm>
        <a:off x="0" y="3043010"/>
        <a:ext cx="7293610" cy="1996544"/>
      </dsp:txXfrm>
    </dsp:sp>
    <dsp:sp modelId="{F16007C5-5DAF-4E71-9C3A-1D372CDD3DD2}">
      <dsp:nvSpPr>
        <dsp:cNvPr id="0" name=""/>
        <dsp:cNvSpPr/>
      </dsp:nvSpPr>
      <dsp:spPr>
        <a:xfrm rot="10800000">
          <a:off x="0" y="2273"/>
          <a:ext cx="7293610" cy="3070685"/>
        </a:xfrm>
        <a:prstGeom prst="upArrowCallou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Logistic regression estimates the parameters of this function (coefficients), and as result it predicts the probability of presence of the characteristic of interest.</a:t>
          </a:r>
        </a:p>
      </dsp:txBody>
      <dsp:txXfrm rot="10800000">
        <a:off x="0" y="2273"/>
        <a:ext cx="7293610" cy="19952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A1849-4A5D-4BF6-BCAF-1F8066829713}">
      <dsp:nvSpPr>
        <dsp:cNvPr id="0" name=""/>
        <dsp:cNvSpPr/>
      </dsp:nvSpPr>
      <dsp:spPr>
        <a:xfrm>
          <a:off x="890" y="90304"/>
          <a:ext cx="3472299" cy="486121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714" tIns="330200" rIns="27071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SVM constructs a hyperplane (or a set) that can separate the points in the defined labels. The distance between the closest data points and the hyperplane is named margin.</a:t>
          </a:r>
        </a:p>
      </dsp:txBody>
      <dsp:txXfrm>
        <a:off x="890" y="1937568"/>
        <a:ext cx="3472299" cy="2916731"/>
      </dsp:txXfrm>
    </dsp:sp>
    <dsp:sp modelId="{21E0D4B5-8BC6-4838-BCED-21C495080BF7}">
      <dsp:nvSpPr>
        <dsp:cNvPr id="0" name=""/>
        <dsp:cNvSpPr/>
      </dsp:nvSpPr>
      <dsp:spPr>
        <a:xfrm>
          <a:off x="1007857" y="576426"/>
          <a:ext cx="1458365" cy="14583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00" tIns="12700" rIns="1137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1430" y="789999"/>
        <a:ext cx="1031219" cy="1031219"/>
      </dsp:txXfrm>
    </dsp:sp>
    <dsp:sp modelId="{29353A05-2402-42E3-B638-4DE16979A1EB}">
      <dsp:nvSpPr>
        <dsp:cNvPr id="0" name=""/>
        <dsp:cNvSpPr/>
      </dsp:nvSpPr>
      <dsp:spPr>
        <a:xfrm>
          <a:off x="890" y="4951452"/>
          <a:ext cx="347229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2B0460-4C04-4B2B-AF94-0069B276364C}">
      <dsp:nvSpPr>
        <dsp:cNvPr id="0" name=""/>
        <dsp:cNvSpPr/>
      </dsp:nvSpPr>
      <dsp:spPr>
        <a:xfrm>
          <a:off x="3820419" y="90304"/>
          <a:ext cx="3472299" cy="486121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714" tIns="330200" rIns="27071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model was chosen, because it works well with linear and non-linear datasets. And due the fact we have more samples than number of features, it can generate a good prediction.</a:t>
          </a:r>
        </a:p>
      </dsp:txBody>
      <dsp:txXfrm>
        <a:off x="3820419" y="1937568"/>
        <a:ext cx="3472299" cy="2916731"/>
      </dsp:txXfrm>
    </dsp:sp>
    <dsp:sp modelId="{2DC7D2E6-281A-4443-A943-6BB57835F697}">
      <dsp:nvSpPr>
        <dsp:cNvPr id="0" name=""/>
        <dsp:cNvSpPr/>
      </dsp:nvSpPr>
      <dsp:spPr>
        <a:xfrm>
          <a:off x="4827386" y="576426"/>
          <a:ext cx="1458365" cy="14583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00" tIns="12700" rIns="1137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0959" y="789999"/>
        <a:ext cx="1031219" cy="1031219"/>
      </dsp:txXfrm>
    </dsp:sp>
    <dsp:sp modelId="{D6261328-64F3-49AB-A862-84D2967AE8F4}">
      <dsp:nvSpPr>
        <dsp:cNvPr id="0" name=""/>
        <dsp:cNvSpPr/>
      </dsp:nvSpPr>
      <dsp:spPr>
        <a:xfrm>
          <a:off x="3820419" y="4951452"/>
          <a:ext cx="347229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18FCB-B693-4149-8876-C25D9F266E7F}">
      <dsp:nvSpPr>
        <dsp:cNvPr id="0" name=""/>
        <dsp:cNvSpPr/>
      </dsp:nvSpPr>
      <dsp:spPr>
        <a:xfrm>
          <a:off x="1136012" y="1226"/>
          <a:ext cx="3199893" cy="3199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multinomial Naive Bayes classifier is suitable for classification with discrete features</a:t>
          </a:r>
        </a:p>
      </dsp:txBody>
      <dsp:txXfrm>
        <a:off x="1604625" y="469839"/>
        <a:ext cx="2262667" cy="2262667"/>
      </dsp:txXfrm>
    </dsp:sp>
    <dsp:sp modelId="{D6AE26D3-DCA7-4620-A867-D79BDA747C1A}">
      <dsp:nvSpPr>
        <dsp:cNvPr id="0" name=""/>
        <dsp:cNvSpPr/>
      </dsp:nvSpPr>
      <dsp:spPr>
        <a:xfrm rot="5400000">
          <a:off x="4599897" y="1177187"/>
          <a:ext cx="1119962" cy="84797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23667B-F69D-4A61-ABAD-2CB385609EB5}">
      <dsp:nvSpPr>
        <dsp:cNvPr id="0" name=""/>
        <dsp:cNvSpPr/>
      </dsp:nvSpPr>
      <dsp:spPr>
        <a:xfrm>
          <a:off x="5935853" y="1226"/>
          <a:ext cx="3199893" cy="3199893"/>
        </a:xfrm>
        <a:prstGeom prst="ellips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multinomial distribution normally requires integer feature counts. However, in practice, fractional counts such as TD-IDF may also work.</a:t>
          </a:r>
        </a:p>
      </dsp:txBody>
      <dsp:txXfrm>
        <a:off x="6404466" y="469839"/>
        <a:ext cx="2262667" cy="22626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44ADF-F769-4FFE-A12D-5005FDD8D92C}">
      <dsp:nvSpPr>
        <dsp:cNvPr id="0" name=""/>
        <dsp:cNvSpPr/>
      </dsp:nvSpPr>
      <dsp:spPr>
        <a:xfrm>
          <a:off x="0" y="819297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950F1-3014-48BD-9704-1C9BDD49E926}">
      <dsp:nvSpPr>
        <dsp:cNvPr id="0" name=""/>
        <dsp:cNvSpPr/>
      </dsp:nvSpPr>
      <dsp:spPr>
        <a:xfrm>
          <a:off x="457545" y="1159620"/>
          <a:ext cx="831901" cy="8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2D566-97C0-4295-8BAB-BB5574AD274E}">
      <dsp:nvSpPr>
        <dsp:cNvPr id="0" name=""/>
        <dsp:cNvSpPr/>
      </dsp:nvSpPr>
      <dsp:spPr>
        <a:xfrm>
          <a:off x="1746993" y="819297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 is an ensemble learning method for classification, other tasks that operates by constructing a multitude of decision trees at training time. </a:t>
          </a:r>
        </a:p>
      </dsp:txBody>
      <dsp:txXfrm>
        <a:off x="1746993" y="819297"/>
        <a:ext cx="5546616" cy="1512548"/>
      </dsp:txXfrm>
    </dsp:sp>
    <dsp:sp modelId="{09585346-D122-4A38-B49F-E75F1A892642}">
      <dsp:nvSpPr>
        <dsp:cNvPr id="0" name=""/>
        <dsp:cNvSpPr/>
      </dsp:nvSpPr>
      <dsp:spPr>
        <a:xfrm>
          <a:off x="0" y="2709983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71FEB-3C95-4587-A4E7-0422534063BC}">
      <dsp:nvSpPr>
        <dsp:cNvPr id="0" name=""/>
        <dsp:cNvSpPr/>
      </dsp:nvSpPr>
      <dsp:spPr>
        <a:xfrm>
          <a:off x="457545" y="3050306"/>
          <a:ext cx="831901" cy="8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CA2864-653C-4932-A030-00367E2BD9B6}">
      <dsp:nvSpPr>
        <dsp:cNvPr id="0" name=""/>
        <dsp:cNvSpPr/>
      </dsp:nvSpPr>
      <dsp:spPr>
        <a:xfrm>
          <a:off x="1746993" y="2709983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used this model to avoid overfitting of data. </a:t>
          </a:r>
        </a:p>
      </dsp:txBody>
      <dsp:txXfrm>
        <a:off x="1746993" y="2709983"/>
        <a:ext cx="5546616" cy="15125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FB963-15A7-4EC5-8CC0-8A8E7BCD4209}">
      <dsp:nvSpPr>
        <dsp:cNvPr id="0" name=""/>
        <dsp:cNvSpPr/>
      </dsp:nvSpPr>
      <dsp:spPr>
        <a:xfrm>
          <a:off x="0" y="3043010"/>
          <a:ext cx="7293610" cy="1996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used this network as we had large number of data points.</a:t>
          </a:r>
        </a:p>
      </dsp:txBody>
      <dsp:txXfrm>
        <a:off x="0" y="3043010"/>
        <a:ext cx="7293610" cy="1996544"/>
      </dsp:txXfrm>
    </dsp:sp>
    <dsp:sp modelId="{D1327701-4B11-423F-97A9-6D1F57CC7A31}">
      <dsp:nvSpPr>
        <dsp:cNvPr id="0" name=""/>
        <dsp:cNvSpPr/>
      </dsp:nvSpPr>
      <dsp:spPr>
        <a:xfrm rot="10800000">
          <a:off x="0" y="2273"/>
          <a:ext cx="7293610" cy="3070685"/>
        </a:xfrm>
        <a:prstGeom prst="upArrowCallou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Deep Neural Networks are more complex neural networks in which the hidden layers perform much more complex operations than simple sigmoid or relu activations.</a:t>
          </a:r>
        </a:p>
      </dsp:txBody>
      <dsp:txXfrm rot="10800000">
        <a:off x="0" y="2273"/>
        <a:ext cx="7293610" cy="1995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4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6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55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um.com/" TargetMode="External"/><Relationship Id="rId2" Type="http://schemas.openxmlformats.org/officeDocument/2006/relationships/hyperlink" Target="https://www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" TargetMode="External"/><Relationship Id="rId5" Type="http://schemas.openxmlformats.org/officeDocument/2006/relationships/hyperlink" Target="http://www.numpy.org/" TargetMode="External"/><Relationship Id="rId4" Type="http://schemas.openxmlformats.org/officeDocument/2006/relationships/hyperlink" Target="https://medium.freecodecamp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96F0E-337A-344D-9521-256D71F7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Twitter Likes And Retweet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11F29-4AE9-4D4F-A48D-E2165E4A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/>
              <a:t>GROUP MEMBERS :  ANCHAL GUPTA, ISHITA DAGA, RAJ VARDHAN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52F2B8C-7700-43CA-B4B1-4E55E0D8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41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05F-B40A-C542-8190-0E401CD5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6088-230A-2E47-90AB-C193417A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Frequency, Inverse Document Frequency </a:t>
            </a:r>
          </a:p>
          <a:p>
            <a:r>
              <a:rPr lang="en-IN" dirty="0"/>
              <a:t>Reflect </a:t>
            </a:r>
            <a:r>
              <a:rPr lang="en-IN" b="1" dirty="0"/>
              <a:t>how relevant a term is in a given document.</a:t>
            </a:r>
          </a:p>
          <a:p>
            <a:r>
              <a:rPr lang="en-US" dirty="0"/>
              <a:t>Term Frequency-</a:t>
            </a:r>
            <a:r>
              <a:rPr lang="en-IN" dirty="0"/>
              <a:t> if a word occurs </a:t>
            </a:r>
            <a:r>
              <a:rPr lang="en-IN" i="1" dirty="0"/>
              <a:t>multiple times in a document</a:t>
            </a:r>
            <a:r>
              <a:rPr lang="en-IN" dirty="0"/>
              <a:t>, we should boost its relevance as it should be more meaningful than other words that appear fewer times</a:t>
            </a:r>
          </a:p>
          <a:p>
            <a:r>
              <a:rPr lang="en-US" dirty="0"/>
              <a:t>Inverse Document Frequency - </a:t>
            </a:r>
            <a:r>
              <a:rPr lang="en-IN" dirty="0"/>
              <a:t> if a word occurs many times in a document but also </a:t>
            </a:r>
            <a:r>
              <a:rPr lang="en-IN" i="1" dirty="0"/>
              <a:t>along many other documents</a:t>
            </a:r>
            <a:r>
              <a:rPr lang="en-IN" dirty="0"/>
              <a:t>, maybe it is because this word is just a frequent word; not because it was relevant or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120-3109-D84A-A983-56FCF7A8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6DEC-4C9C-0B4A-95D4-CD91064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word2vec, which</a:t>
            </a:r>
            <a:r>
              <a:rPr lang="en-IN" dirty="0"/>
              <a:t> is a well known concept, used to generate representation vectors out of words.</a:t>
            </a:r>
          </a:p>
          <a:p>
            <a:r>
              <a:rPr lang="en-IN" dirty="0"/>
              <a:t>numeric representation for each word, that will be able to capture relations between different words.</a:t>
            </a:r>
          </a:p>
          <a:p>
            <a:r>
              <a:rPr lang="en-IN" dirty="0"/>
              <a:t>the goal of </a:t>
            </a:r>
            <a:r>
              <a:rPr lang="en-IN" b="1" dirty="0"/>
              <a:t>doc2vec</a:t>
            </a:r>
            <a:r>
              <a:rPr lang="en-IN" dirty="0"/>
              <a:t> is to create a numeric representation of a document, regardless of its length.</a:t>
            </a:r>
          </a:p>
          <a:p>
            <a:r>
              <a:rPr lang="en-IN" dirty="0"/>
              <a:t>A word vector </a:t>
            </a:r>
            <a:r>
              <a:rPr lang="en-IN" b="1" dirty="0"/>
              <a:t>W</a:t>
            </a:r>
            <a:r>
              <a:rPr lang="en-IN" dirty="0"/>
              <a:t> is generated for each word, and a document vector </a:t>
            </a:r>
            <a:r>
              <a:rPr lang="en-IN" b="1" dirty="0"/>
              <a:t>D</a:t>
            </a:r>
            <a:r>
              <a:rPr lang="en-IN" dirty="0"/>
              <a:t> is generated for each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1A7F9-9A1F-F549-97FA-BEB3CA03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43AE83-FF10-4DA6-83BD-477C8763D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8220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25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4915C-9DBF-2F47-A521-876A2B0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026D7-F9AE-42CD-B236-6593ED755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73816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63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7A2D7-3275-3249-A9C4-C32412BB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849FC0-5CB8-4B2A-B28E-051F21BBD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778283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62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A1FD-1C6F-434A-9936-28314339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Multinomial Naïve Bayes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129E9-F081-47A7-9083-6E346532E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942049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B1C6F-43B4-A942-AF2D-38657745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63822-FB1A-4D3B-81BE-AD0D422F4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9910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69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AB92-FF50-DA49-8FB6-2F08C1BC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Neural Nets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2C52D-FD22-4FDF-9B13-F5409F16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58079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4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91BC5-BF2A-7549-AE97-53740395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br>
              <a:rPr lang="en-US"/>
            </a:br>
            <a:r>
              <a:rPr lang="en-US"/>
              <a:t>Retweets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3" name="Content Placeholder 8">
            <a:extLst>
              <a:ext uri="{FF2B5EF4-FFF2-40B4-BE49-F238E27FC236}">
                <a16:creationId xmlns:a16="http://schemas.microsoft.com/office/drawing/2014/main" id="{67762A31-AE49-446A-B7B2-643E5234F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57503"/>
              </p:ext>
            </p:extLst>
          </p:nvPr>
        </p:nvGraphicFramePr>
        <p:xfrm>
          <a:off x="866647" y="1069998"/>
          <a:ext cx="7293614" cy="47695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40078">
                  <a:extLst>
                    <a:ext uri="{9D8B030D-6E8A-4147-A177-3AD203B41FA5}">
                      <a16:colId xmlns:a16="http://schemas.microsoft.com/office/drawing/2014/main" val="4268802467"/>
                    </a:ext>
                  </a:extLst>
                </a:gridCol>
                <a:gridCol w="1138384">
                  <a:extLst>
                    <a:ext uri="{9D8B030D-6E8A-4147-A177-3AD203B41FA5}">
                      <a16:colId xmlns:a16="http://schemas.microsoft.com/office/drawing/2014/main" val="2208357700"/>
                    </a:ext>
                  </a:extLst>
                </a:gridCol>
                <a:gridCol w="1138384">
                  <a:extLst>
                    <a:ext uri="{9D8B030D-6E8A-4147-A177-3AD203B41FA5}">
                      <a16:colId xmlns:a16="http://schemas.microsoft.com/office/drawing/2014/main" val="2396281131"/>
                    </a:ext>
                  </a:extLst>
                </a:gridCol>
                <a:gridCol w="1138384">
                  <a:extLst>
                    <a:ext uri="{9D8B030D-6E8A-4147-A177-3AD203B41FA5}">
                      <a16:colId xmlns:a16="http://schemas.microsoft.com/office/drawing/2014/main" val="3777270972"/>
                    </a:ext>
                  </a:extLst>
                </a:gridCol>
                <a:gridCol w="1138384">
                  <a:extLst>
                    <a:ext uri="{9D8B030D-6E8A-4147-A177-3AD203B41FA5}">
                      <a16:colId xmlns:a16="http://schemas.microsoft.com/office/drawing/2014/main" val="4292226072"/>
                    </a:ext>
                  </a:extLst>
                </a:gridCol>
              </a:tblGrid>
              <a:tr h="5591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Model Name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TF-IDF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94880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Doc2Vec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94880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65084"/>
                  </a:ext>
                </a:extLst>
              </a:tr>
              <a:tr h="5591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Train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Train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53059"/>
                  </a:ext>
                </a:extLst>
              </a:tr>
              <a:tr h="8443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Logistic Regression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47.6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49.03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37.03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35.68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15237"/>
                  </a:ext>
                </a:extLst>
              </a:tr>
              <a:tr h="8443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Support Vector Machine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51.5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55.96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32.2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35.4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5668"/>
                  </a:ext>
                </a:extLst>
              </a:tr>
              <a:tr h="5591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Random Forest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51.04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54.5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80.02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62.67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983624"/>
                  </a:ext>
                </a:extLst>
              </a:tr>
              <a:tr h="55910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Neural Network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44.6</a:t>
                      </a:r>
                      <a:endParaRPr 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39.10</a:t>
                      </a:r>
                      <a:endParaRPr 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54.16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44.3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127"/>
                  </a:ext>
                </a:extLst>
              </a:tr>
              <a:tr h="8443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Multinomial Naïve Bayes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342312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51.4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56.22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34.02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35.68</a:t>
                      </a:r>
                      <a:endParaRPr 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228208" marR="168896" marT="114104" marB="11410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1BC5-BF2A-7549-AE97-53740395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br>
              <a:rPr lang="en-US"/>
            </a:br>
            <a:r>
              <a:rPr lang="en-US"/>
              <a:t>Likes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34CBD8-8858-4564-91E2-DF3B41E9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738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9493E-BFFE-4766-8E6B-F0A2C93A5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475589"/>
              </p:ext>
            </p:extLst>
          </p:nvPr>
        </p:nvGraphicFramePr>
        <p:xfrm>
          <a:off x="3759896" y="1389950"/>
          <a:ext cx="7728270" cy="407834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77090">
                  <a:extLst>
                    <a:ext uri="{9D8B030D-6E8A-4147-A177-3AD203B41FA5}">
                      <a16:colId xmlns:a16="http://schemas.microsoft.com/office/drawing/2014/main" val="4168241099"/>
                    </a:ext>
                  </a:extLst>
                </a:gridCol>
                <a:gridCol w="1211357">
                  <a:extLst>
                    <a:ext uri="{9D8B030D-6E8A-4147-A177-3AD203B41FA5}">
                      <a16:colId xmlns:a16="http://schemas.microsoft.com/office/drawing/2014/main" val="1206204332"/>
                    </a:ext>
                  </a:extLst>
                </a:gridCol>
                <a:gridCol w="1279941">
                  <a:extLst>
                    <a:ext uri="{9D8B030D-6E8A-4147-A177-3AD203B41FA5}">
                      <a16:colId xmlns:a16="http://schemas.microsoft.com/office/drawing/2014/main" val="1469764356"/>
                    </a:ext>
                  </a:extLst>
                </a:gridCol>
                <a:gridCol w="1279941">
                  <a:extLst>
                    <a:ext uri="{9D8B030D-6E8A-4147-A177-3AD203B41FA5}">
                      <a16:colId xmlns:a16="http://schemas.microsoft.com/office/drawing/2014/main" val="4160577857"/>
                    </a:ext>
                  </a:extLst>
                </a:gridCol>
                <a:gridCol w="1279941">
                  <a:extLst>
                    <a:ext uri="{9D8B030D-6E8A-4147-A177-3AD203B41FA5}">
                      <a16:colId xmlns:a16="http://schemas.microsoft.com/office/drawing/2014/main" val="2538287759"/>
                    </a:ext>
                  </a:extLst>
                </a:gridCol>
              </a:tblGrid>
              <a:tr h="421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Model Name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TF-IDF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Doc2Vec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22327"/>
                  </a:ext>
                </a:extLst>
              </a:tr>
              <a:tr h="421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Train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Train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3760017345"/>
                  </a:ext>
                </a:extLst>
              </a:tr>
              <a:tr h="7976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Logistic Regression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47.6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49.03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36.20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35.06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2977218743"/>
                  </a:ext>
                </a:extLst>
              </a:tr>
              <a:tr h="7976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Support Vector Machine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52.6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55.2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35.9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34.8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102919174"/>
                  </a:ext>
                </a:extLst>
              </a:tr>
              <a:tr h="421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Random Forest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51.4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54.8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90.28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60.08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769012615"/>
                  </a:ext>
                </a:extLst>
              </a:tr>
              <a:tr h="421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Neural Network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49.18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42.77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47.35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40.65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1997159084"/>
                  </a:ext>
                </a:extLst>
              </a:tr>
              <a:tr h="7976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Multinomial Naïve Bayes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48.4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50.5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33.38</a:t>
                      </a:r>
                      <a:endParaRPr lang="en-US" sz="27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35.08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66546" marR="166546" marT="0" marB="0"/>
                </a:tc>
                <a:extLst>
                  <a:ext uri="{0D108BD9-81ED-4DB2-BD59-A6C34878D82A}">
                    <a16:rowId xmlns:a16="http://schemas.microsoft.com/office/drawing/2014/main" val="141926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563DE-72ED-FF43-9C5C-CC31095F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7494E-42F0-45FC-8295-42BFC7B37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398168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23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064-0AE0-A040-9A5F-9F76BAE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7AEB6-EA19-4100-96CF-2F42340A4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6863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79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761D-C7CF-854D-8BF0-E15D0330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718C3F-EEAF-6B45-982E-10F7B8B4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r>
              <a:rPr lang="en-US" sz="1700" u="sng" dirty="0">
                <a:hlinkClick r:id="rId2"/>
              </a:rPr>
              <a:t>https://www.twitter.com</a:t>
            </a:r>
            <a:r>
              <a:rPr lang="en-US" sz="1700" dirty="0"/>
              <a:t>.</a:t>
            </a:r>
          </a:p>
          <a:p>
            <a:r>
              <a:rPr lang="en-US" sz="1700" u="sng" dirty="0">
                <a:hlinkClick r:id="rId3"/>
              </a:rPr>
              <a:t>https://www.medium.com</a:t>
            </a:r>
            <a:r>
              <a:rPr lang="en-US" sz="1700" dirty="0"/>
              <a:t>. </a:t>
            </a:r>
          </a:p>
          <a:p>
            <a:r>
              <a:rPr lang="en-US" sz="1700" u="sng" dirty="0">
                <a:hlinkClick r:id="rId4"/>
              </a:rPr>
              <a:t>https://medium.freecodecamp.org/</a:t>
            </a:r>
            <a:r>
              <a:rPr lang="en-US" sz="1700" dirty="0"/>
              <a:t>. </a:t>
            </a:r>
          </a:p>
          <a:p>
            <a:r>
              <a:rPr lang="en-US" sz="1700" dirty="0"/>
              <a:t>Abdelhamid, A. </a:t>
            </a:r>
            <a:r>
              <a:rPr lang="en-US" sz="1700" dirty="0" err="1"/>
              <a:t>Ayesh</a:t>
            </a:r>
            <a:r>
              <a:rPr lang="en-US" sz="1700" dirty="0"/>
              <a:t>, F. </a:t>
            </a:r>
            <a:r>
              <a:rPr lang="en-US" sz="1700" dirty="0" err="1"/>
              <a:t>Thabtah</a:t>
            </a:r>
            <a:r>
              <a:rPr lang="en-US" sz="1700" dirty="0"/>
              <a:t>, S. Ahmadi, W. </a:t>
            </a:r>
            <a:r>
              <a:rPr lang="en-US" sz="1700" dirty="0" err="1"/>
              <a:t>Hadi</a:t>
            </a:r>
            <a:r>
              <a:rPr lang="en-US" sz="1700" dirty="0"/>
              <a:t>. MAC: A multiclass associative classiﬁcation algorithm J. Info. Know. Mgmt. (JIKM), 11 (2) (2012), pp. 125001-1-1250011-10 </a:t>
            </a:r>
            <a:r>
              <a:rPr lang="en-US" sz="1700" dirty="0" err="1"/>
              <a:t>WorldScinet</a:t>
            </a:r>
            <a:r>
              <a:rPr lang="en-US" sz="1700" dirty="0"/>
              <a:t>.</a:t>
            </a:r>
          </a:p>
          <a:p>
            <a:r>
              <a:rPr lang="en-US" sz="1700" dirty="0"/>
              <a:t>I.H. Witten, E. Frank, M.A. Hall. Data Mining: Practical Machine Learning Tools and Techniques. Morgan Kaufmann, Burlington, MA (2011).</a:t>
            </a:r>
          </a:p>
          <a:p>
            <a:r>
              <a:rPr lang="en-US" sz="1700" dirty="0" err="1"/>
              <a:t>Thabtah</a:t>
            </a:r>
            <a:r>
              <a:rPr lang="en-US" sz="1700" dirty="0"/>
              <a:t>, S. </a:t>
            </a:r>
            <a:r>
              <a:rPr lang="en-US" sz="1700" dirty="0" err="1"/>
              <a:t>Hammoud</a:t>
            </a:r>
            <a:r>
              <a:rPr lang="en-US" sz="1700" dirty="0"/>
              <a:t>, H. </a:t>
            </a:r>
            <a:r>
              <a:rPr lang="en-US" sz="1700" dirty="0" err="1"/>
              <a:t>Abdeljaber</a:t>
            </a:r>
            <a:r>
              <a:rPr lang="en-US" sz="1700" dirty="0"/>
              <a:t>, Parallel associative classiﬁcation data mining frameworks based </a:t>
            </a:r>
            <a:r>
              <a:rPr lang="en-US" sz="1700" dirty="0" err="1"/>
              <a:t>mapreduce</a:t>
            </a:r>
            <a:r>
              <a:rPr lang="en-US" sz="1700" dirty="0"/>
              <a:t>, To Appear in Journal of Parallel Processing Letter, March 2015, World Scientiﬁc, 2015. </a:t>
            </a:r>
          </a:p>
          <a:p>
            <a:r>
              <a:rPr lang="en-US" sz="1700" dirty="0"/>
              <a:t> </a:t>
            </a:r>
            <a:r>
              <a:rPr lang="en-US" sz="1700" u="sng" dirty="0">
                <a:hlinkClick r:id="rId5"/>
              </a:rPr>
              <a:t>http://www.numpy.org/</a:t>
            </a:r>
            <a:r>
              <a:rPr lang="en-US" sz="1700" dirty="0"/>
              <a:t>.</a:t>
            </a:r>
          </a:p>
          <a:p>
            <a:r>
              <a:rPr lang="en-US" sz="1700" u="sng" dirty="0">
                <a:hlinkClick r:id="rId6"/>
              </a:rPr>
              <a:t>http://scikit-learn.org/stable/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9831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F34E-41C2-7C4D-A9A4-C1E20D39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049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450-9703-6D45-A01D-29EDEA95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F0117-0657-452C-B1AC-2726EEA8583F}"/>
              </a:ext>
            </a:extLst>
          </p:cNvPr>
          <p:cNvSpPr txBox="1"/>
          <p:nvPr/>
        </p:nvSpPr>
        <p:spPr>
          <a:xfrm>
            <a:off x="3539066" y="412891"/>
            <a:ext cx="7858547" cy="142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Collected 2 million tweets from Twitter using tweepy library for the Year 2015 to 2018 in the field Data Science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8079F-0A55-E346-B872-203E9FBBD0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588" y="1256608"/>
            <a:ext cx="6336452" cy="1804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509BA-0D76-41CD-B21B-C02DF3D0B9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2860" y="4109591"/>
            <a:ext cx="2925289" cy="17101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5BC948-1D02-44AD-876F-A8851A574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93226"/>
              </p:ext>
            </p:extLst>
          </p:nvPr>
        </p:nvGraphicFramePr>
        <p:xfrm>
          <a:off x="7104380" y="4170302"/>
          <a:ext cx="4623435" cy="1823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3190503485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943698645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1973180296"/>
                    </a:ext>
                  </a:extLst>
                </a:gridCol>
              </a:tblGrid>
              <a:tr h="2605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Feature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Scale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840258"/>
                  </a:ext>
                </a:extLst>
              </a:tr>
              <a:tr h="2605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Created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When the Tweet was posted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Timestamp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870195"/>
                  </a:ext>
                </a:extLst>
              </a:tr>
              <a:tr h="5210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How many times that Tweet was shared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Nominal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670878"/>
                  </a:ext>
                </a:extLst>
              </a:tr>
              <a:tr h="5210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Likes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How many times that Tweet was liked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Nominal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591560"/>
                  </a:ext>
                </a:extLst>
              </a:tr>
              <a:tr h="2605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Text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 content of the 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String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2667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D01124-0390-45F2-B8F3-10264196F134}"/>
              </a:ext>
            </a:extLst>
          </p:cNvPr>
          <p:cNvSpPr txBox="1"/>
          <p:nvPr/>
        </p:nvSpPr>
        <p:spPr>
          <a:xfrm>
            <a:off x="3852861" y="3246971"/>
            <a:ext cx="746283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Converted the data into data frame and removed unwanted columns like Username, geo, mentions, hashtags, id, permalink.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450-9703-6D45-A01D-29EDEA95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05EBF345-0AA9-4951-9901-68B7B6355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393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94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450-9703-6D45-A01D-29EDEA95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4E55-C05E-4F5F-9457-8140E5ED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3257" y="37965"/>
            <a:ext cx="3474720" cy="807720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3BC8A1-190F-4DB3-8BE6-65336672C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4173" y="2573157"/>
            <a:ext cx="3474720" cy="813171"/>
          </a:xfrm>
        </p:spPr>
        <p:txBody>
          <a:bodyPr/>
          <a:lstStyle/>
          <a:p>
            <a:r>
              <a:rPr lang="en-US" dirty="0"/>
              <a:t>Bar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69E6-C79A-4FA2-89D8-BB53BA2A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5272" y="892950"/>
            <a:ext cx="3164840" cy="202438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F3E90-2D0A-4D74-A2EA-A2E736F06F1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9572" y="3279376"/>
            <a:ext cx="3475037" cy="2169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52FA1-997E-4D20-90C3-B631AB69C5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5366" y="3386328"/>
            <a:ext cx="3687756" cy="2017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343B8F-F358-48C9-AC48-83E9AB7654E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95800" y="5403850"/>
            <a:ext cx="6048375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450-9703-6D45-A01D-29EDEA95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4E55-C05E-4F5F-9457-8140E5ED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475" y="0"/>
            <a:ext cx="5419852" cy="807720"/>
          </a:xfrm>
        </p:spPr>
        <p:txBody>
          <a:bodyPr/>
          <a:lstStyle/>
          <a:p>
            <a:r>
              <a:rPr lang="en-US" dirty="0"/>
              <a:t>Outlier Detection &amp; Correlations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3BC8A1-190F-4DB3-8BE6-65336672C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887607"/>
            <a:ext cx="3474720" cy="813171"/>
          </a:xfrm>
        </p:spPr>
        <p:txBody>
          <a:bodyPr/>
          <a:lstStyle/>
          <a:p>
            <a:r>
              <a:rPr lang="en-US" dirty="0"/>
              <a:t>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305FC-D9D8-46BD-B53F-D80FC40013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2925" y="730705"/>
            <a:ext cx="5829300" cy="3233918"/>
          </a:xfrm>
          <a:prstGeom prst="rect">
            <a:avLst/>
          </a:prstGeom>
        </p:spPr>
      </p:pic>
      <p:pic>
        <p:nvPicPr>
          <p:cNvPr id="13" name="Picture 12" descr="C:\Users\ganch\AppData\Local\Packages\Microsoft.Office.Desktop_8wekyb3d8bbwe\AC\INetCache\Content.MSO\35F719B1.tmp">
            <a:extLst>
              <a:ext uri="{FF2B5EF4-FFF2-40B4-BE49-F238E27FC236}">
                <a16:creationId xmlns:a16="http://schemas.microsoft.com/office/drawing/2014/main" id="{FA7722B7-0BF7-4FDF-8C1A-06770F78EB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70" y="3887606"/>
            <a:ext cx="3992879" cy="28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3B4AC1-9B19-47D0-802A-0B54E1791F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67575" y="3887607"/>
            <a:ext cx="4381500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7E450-9703-6D45-A01D-29EDEA95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Categories that performed better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7F8225-A343-46A9-81C1-9BBC79A00A3A}"/>
              </a:ext>
            </a:extLst>
          </p:cNvPr>
          <p:cNvPicPr/>
          <p:nvPr/>
        </p:nvPicPr>
        <p:blipFill rotWithShape="1">
          <a:blip r:embed="rId2"/>
          <a:srcRect l="8340" r="6646" b="-2"/>
          <a:stretch/>
        </p:blipFill>
        <p:spPr>
          <a:xfrm>
            <a:off x="1069848" y="470170"/>
            <a:ext cx="5236194" cy="3557016"/>
          </a:xfrm>
          <a:prstGeom prst="rect">
            <a:avLst/>
          </a:prstGeom>
        </p:spPr>
      </p:pic>
      <p:pic>
        <p:nvPicPr>
          <p:cNvPr id="11" name="Picture 10" descr="C:\Users\ganch\AppData\Local\Packages\Microsoft.Office.Desktop_8wekyb3d8bbwe\AC\INetCache\Content.MSO\F32CF7E7.tmp">
            <a:extLst>
              <a:ext uri="{FF2B5EF4-FFF2-40B4-BE49-F238E27FC236}">
                <a16:creationId xmlns:a16="http://schemas.microsoft.com/office/drawing/2014/main" id="{2D2EBF01-5A97-4BDD-AD0E-C799B09E504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5" r="2" b="25263"/>
          <a:stretch/>
        </p:blipFill>
        <p:spPr bwMode="auto">
          <a:xfrm>
            <a:off x="6466908" y="470172"/>
            <a:ext cx="5236194" cy="355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70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B0C1-0F09-1244-B21F-9EECB1E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6FE3-2C6A-2D44-B549-8A5D3289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US" dirty="0"/>
              <a:t>Removing all the texts based on their text length, which have  length between  Q3 + 3∗IQR&lt; Outlier &lt; Q1 −3∗IQR</a:t>
            </a:r>
          </a:p>
          <a:p>
            <a:r>
              <a:rPr lang="en-US" dirty="0"/>
              <a:t>Made bins for our target variables. </a:t>
            </a:r>
          </a:p>
          <a:p>
            <a:pPr marL="0" indent="0">
              <a:buNone/>
            </a:pPr>
            <a:r>
              <a:rPr lang="en-US" dirty="0"/>
              <a:t>	Bin1- (0,1] ; Bin2 – (1,2] ; Bin3 – (2,5] ; Bin4 – (5+,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Balancing all the classes.</a:t>
            </a:r>
            <a:endParaRPr lang="en-IN" dirty="0"/>
          </a:p>
        </p:txBody>
      </p:sp>
      <p:pic>
        <p:nvPicPr>
          <p:cNvPr id="4" name="Content Placeholder 5" descr="C:\Users\ganch\AppData\Local\Packages\Microsoft.Office.Desktop_8wekyb3d8bbwe\AC\INetCache\Content.MSO\AD68118D.tmp">
            <a:extLst>
              <a:ext uri="{FF2B5EF4-FFF2-40B4-BE49-F238E27FC236}">
                <a16:creationId xmlns:a16="http://schemas.microsoft.com/office/drawing/2014/main" id="{22CE8DE3-6521-476D-9C94-DDE3D703B4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8" y="532495"/>
            <a:ext cx="3420289" cy="1716957"/>
          </a:xfrm>
          <a:prstGeom prst="rect">
            <a:avLst/>
          </a:prstGeom>
          <a:noFill/>
        </p:spPr>
      </p:pic>
      <p:pic>
        <p:nvPicPr>
          <p:cNvPr id="5" name="Picture 4" descr="C:\Users\ganch\AppData\Local\Packages\Microsoft.Office.Desktop_8wekyb3d8bbwe\AC\INetCache\Content.MSO\61F3A823.tmp">
            <a:extLst>
              <a:ext uri="{FF2B5EF4-FFF2-40B4-BE49-F238E27FC236}">
                <a16:creationId xmlns:a16="http://schemas.microsoft.com/office/drawing/2014/main" id="{793CAD52-6F0C-410F-8B95-5B08747E0C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8" y="2517634"/>
            <a:ext cx="3420289" cy="1778277"/>
          </a:xfrm>
          <a:prstGeom prst="rect">
            <a:avLst/>
          </a:prstGeom>
          <a:noFill/>
        </p:spPr>
      </p:pic>
      <p:pic>
        <p:nvPicPr>
          <p:cNvPr id="6" name="Picture 5" descr="C:\Users\ganch\AppData\Local\Packages\Microsoft.Office.Desktop_8wekyb3d8bbwe\AC\INetCache\Content.MSO\2707F929.tmp">
            <a:extLst>
              <a:ext uri="{FF2B5EF4-FFF2-40B4-BE49-F238E27FC236}">
                <a16:creationId xmlns:a16="http://schemas.microsoft.com/office/drawing/2014/main" id="{A7479C82-4632-4A44-A622-A6DAEB756B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49" y="4489605"/>
            <a:ext cx="2860246" cy="1909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58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5C230-D158-0B43-B07B-4FA7F3F6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DA7F63-6C30-48A8-82AB-9E8073DB0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6312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5023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777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Corbel</vt:lpstr>
      <vt:lpstr>Times New Roman</vt:lpstr>
      <vt:lpstr>Wingdings 2</vt:lpstr>
      <vt:lpstr>Frame</vt:lpstr>
      <vt:lpstr>Twitter Likes And Retweet Predictions</vt:lpstr>
      <vt:lpstr>Importance</vt:lpstr>
      <vt:lpstr>Data Collection</vt:lpstr>
      <vt:lpstr>Data Cleaning</vt:lpstr>
      <vt:lpstr>Data Exploration</vt:lpstr>
      <vt:lpstr>Data Exploration</vt:lpstr>
      <vt:lpstr>Categories that performed better</vt:lpstr>
      <vt:lpstr>Data Preprocessing</vt:lpstr>
      <vt:lpstr>Methodology</vt:lpstr>
      <vt:lpstr>TF-IDF</vt:lpstr>
      <vt:lpstr>Doc2Vec</vt:lpstr>
      <vt:lpstr>MODELS</vt:lpstr>
      <vt:lpstr>Logistic Regression</vt:lpstr>
      <vt:lpstr>SVM</vt:lpstr>
      <vt:lpstr>Multinomial Naïve Bayes</vt:lpstr>
      <vt:lpstr>Random Forest</vt:lpstr>
      <vt:lpstr>Neural Nets</vt:lpstr>
      <vt:lpstr>Results Retweets</vt:lpstr>
      <vt:lpstr>Results Likes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Likes And Retweet Predictions</dc:title>
  <dc:creator>Anchal Gupta</dc:creator>
  <cp:lastModifiedBy>Anchal Gupta</cp:lastModifiedBy>
  <cp:revision>2</cp:revision>
  <dcterms:created xsi:type="dcterms:W3CDTF">2019-02-25T01:44:24Z</dcterms:created>
  <dcterms:modified xsi:type="dcterms:W3CDTF">2019-02-25T04:14:33Z</dcterms:modified>
</cp:coreProperties>
</file>