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0F4D-C66B-4CDF-8614-11A2EE80BF8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67EE9-F4B1-430F-98A7-2CB41B7695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THE Battle of Neighborhood- Final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9800"/>
            <a:ext cx="6400800" cy="4267200"/>
          </a:xfrm>
        </p:spPr>
        <p:txBody>
          <a:bodyPr/>
          <a:lstStyle/>
          <a:p>
            <a:r>
              <a:rPr lang="en-US" dirty="0" smtClean="0"/>
              <a:t>Libraries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895600"/>
            <a:ext cx="37814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Restaurant and Cousins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6676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MMM &amp; SD as per Restaurant Types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3124"/>
            <a:ext cx="8229600" cy="418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restaurant in each area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15319"/>
            <a:ext cx="56388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Findings Restaurant as per the ratings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7234" y="1600200"/>
            <a:ext cx="75495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Data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1600200"/>
            <a:ext cx="484682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524000"/>
            <a:ext cx="3314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Map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2550" y="1805781"/>
            <a:ext cx="6438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the basis of Clustering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07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4450" y="2420144"/>
            <a:ext cx="65151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Merging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137" y="1753394"/>
            <a:ext cx="77057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7424" y="1600200"/>
            <a:ext cx="70091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Geo-coordinates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137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for Toronto Neighborhood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7529" y="1600200"/>
            <a:ext cx="73889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Foursquare API Call to get Venues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55625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524000"/>
            <a:ext cx="28956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</a:t>
            </a:r>
            <a:r>
              <a:rPr lang="en-US" dirty="0" err="1" smtClean="0"/>
              <a:t>df</a:t>
            </a:r>
            <a:r>
              <a:rPr lang="en-US" dirty="0" smtClean="0"/>
              <a:t> for </a:t>
            </a:r>
            <a:r>
              <a:rPr lang="en-US" dirty="0" err="1" smtClean="0"/>
              <a:t>jason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2354" y="1600200"/>
            <a:ext cx="73992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Filtration of </a:t>
            </a:r>
            <a:r>
              <a:rPr lang="en-US" dirty="0" err="1" smtClean="0"/>
              <a:t>df</a:t>
            </a:r>
            <a:r>
              <a:rPr lang="en-US" dirty="0" smtClean="0"/>
              <a:t> Restaurant wise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0575" y="1915319"/>
            <a:ext cx="75628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Office PowerPoint</Application>
  <PresentationFormat>On-screen Show (4:3)</PresentationFormat>
  <Paragraphs>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Battle of Neighborhood- Final </vt:lpstr>
      <vt:lpstr>Data Sourcing</vt:lpstr>
      <vt:lpstr>Data Cleaning and Merging</vt:lpstr>
      <vt:lpstr>Data Analysis</vt:lpstr>
      <vt:lpstr>Geo-coordinates</vt:lpstr>
      <vt:lpstr>Map for Toronto Neighborhood</vt:lpstr>
      <vt:lpstr>Foursquare API Call to get Venues </vt:lpstr>
      <vt:lpstr>Creation of df for jason file</vt:lpstr>
      <vt:lpstr>Filtration of df Restaurant wise</vt:lpstr>
      <vt:lpstr>Types of Restaurant and Cousins</vt:lpstr>
      <vt:lpstr>Finding MMM &amp; SD as per Restaurant Types</vt:lpstr>
      <vt:lpstr>Top 3 restaurant in each area</vt:lpstr>
      <vt:lpstr>Findings Restaurant as per the ratings</vt:lpstr>
      <vt:lpstr>Clustering of Data</vt:lpstr>
      <vt:lpstr>Cluster Map</vt:lpstr>
      <vt:lpstr>Results on the basis of Clustering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Neighborhood- Final</dc:title>
  <dc:creator>SHIVAM</dc:creator>
  <cp:lastModifiedBy>SHIVAM</cp:lastModifiedBy>
  <cp:revision>2</cp:revision>
  <dcterms:created xsi:type="dcterms:W3CDTF">2020-11-11T09:21:37Z</dcterms:created>
  <dcterms:modified xsi:type="dcterms:W3CDTF">2020-11-11T09:40:00Z</dcterms:modified>
</cp:coreProperties>
</file>