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7B9685-FF70-4EEC-A1F3-27EAEB8DC6D1}" type="datetimeFigureOut">
              <a:rPr lang="en-IN" smtClean="0"/>
              <a:t>17-11-2017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0681D-5346-48C2-8DB0-908B6850E111}" type="slidenum">
              <a:rPr lang="en-IN" smtClean="0"/>
              <a:t>‹#›</a:t>
            </a:fld>
            <a:endParaRPr lang="en-IN"/>
          </a:p>
        </p:txBody>
      </p:sp>
    </p:spTree>
    <p:extLst>
      <p:ext uri="{BB962C8B-B14F-4D97-AF65-F5344CB8AC3E}">
        <p14:creationId xmlns:p14="http://schemas.microsoft.com/office/powerpoint/2010/main" val="149025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7B9685-FF70-4EEC-A1F3-27EAEB8DC6D1}" type="datetimeFigureOut">
              <a:rPr lang="en-IN" smtClean="0"/>
              <a:t>17-11-2017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0681D-5346-48C2-8DB0-908B6850E111}" type="slidenum">
              <a:rPr lang="en-IN" smtClean="0"/>
              <a:t>‹#›</a:t>
            </a:fld>
            <a:endParaRPr lang="en-IN"/>
          </a:p>
        </p:txBody>
      </p:sp>
    </p:spTree>
    <p:extLst>
      <p:ext uri="{BB962C8B-B14F-4D97-AF65-F5344CB8AC3E}">
        <p14:creationId xmlns:p14="http://schemas.microsoft.com/office/powerpoint/2010/main" val="377599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7B9685-FF70-4EEC-A1F3-27EAEB8DC6D1}" type="datetimeFigureOut">
              <a:rPr lang="en-IN" smtClean="0"/>
              <a:t>17-11-2017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0681D-5346-48C2-8DB0-908B6850E111}" type="slidenum">
              <a:rPr lang="en-IN" smtClean="0"/>
              <a:t>‹#›</a:t>
            </a:fld>
            <a:endParaRPr lang="en-IN"/>
          </a:p>
        </p:txBody>
      </p:sp>
    </p:spTree>
    <p:extLst>
      <p:ext uri="{BB962C8B-B14F-4D97-AF65-F5344CB8AC3E}">
        <p14:creationId xmlns:p14="http://schemas.microsoft.com/office/powerpoint/2010/main" val="39379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7B9685-FF70-4EEC-A1F3-27EAEB8DC6D1}" type="datetimeFigureOut">
              <a:rPr lang="en-IN" smtClean="0"/>
              <a:t>17-11-2017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0681D-5346-48C2-8DB0-908B6850E111}" type="slidenum">
              <a:rPr lang="en-IN" smtClean="0"/>
              <a:t>‹#›</a:t>
            </a:fld>
            <a:endParaRPr lang="en-IN"/>
          </a:p>
        </p:txBody>
      </p:sp>
    </p:spTree>
    <p:extLst>
      <p:ext uri="{BB962C8B-B14F-4D97-AF65-F5344CB8AC3E}">
        <p14:creationId xmlns:p14="http://schemas.microsoft.com/office/powerpoint/2010/main" val="202086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7B9685-FF70-4EEC-A1F3-27EAEB8DC6D1}" type="datetimeFigureOut">
              <a:rPr lang="en-IN" smtClean="0"/>
              <a:t>17-11-2017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0681D-5346-48C2-8DB0-908B6850E111}" type="slidenum">
              <a:rPr lang="en-IN" smtClean="0"/>
              <a:t>‹#›</a:t>
            </a:fld>
            <a:endParaRPr lang="en-IN"/>
          </a:p>
        </p:txBody>
      </p:sp>
    </p:spTree>
    <p:extLst>
      <p:ext uri="{BB962C8B-B14F-4D97-AF65-F5344CB8AC3E}">
        <p14:creationId xmlns:p14="http://schemas.microsoft.com/office/powerpoint/2010/main" val="360514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7B9685-FF70-4EEC-A1F3-27EAEB8DC6D1}" type="datetimeFigureOut">
              <a:rPr lang="en-IN" smtClean="0"/>
              <a:t>17-11-2017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0681D-5346-48C2-8DB0-908B6850E111}" type="slidenum">
              <a:rPr lang="en-IN" smtClean="0"/>
              <a:t>‹#›</a:t>
            </a:fld>
            <a:endParaRPr lang="en-IN"/>
          </a:p>
        </p:txBody>
      </p:sp>
    </p:spTree>
    <p:extLst>
      <p:ext uri="{BB962C8B-B14F-4D97-AF65-F5344CB8AC3E}">
        <p14:creationId xmlns:p14="http://schemas.microsoft.com/office/powerpoint/2010/main" val="20299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7B9685-FF70-4EEC-A1F3-27EAEB8DC6D1}" type="datetimeFigureOut">
              <a:rPr lang="en-IN" smtClean="0"/>
              <a:t>17-11-2017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00681D-5346-48C2-8DB0-908B6850E111}" type="slidenum">
              <a:rPr lang="en-IN" smtClean="0"/>
              <a:t>‹#›</a:t>
            </a:fld>
            <a:endParaRPr lang="en-IN"/>
          </a:p>
        </p:txBody>
      </p:sp>
    </p:spTree>
    <p:extLst>
      <p:ext uri="{BB962C8B-B14F-4D97-AF65-F5344CB8AC3E}">
        <p14:creationId xmlns:p14="http://schemas.microsoft.com/office/powerpoint/2010/main" val="149491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7B9685-FF70-4EEC-A1F3-27EAEB8DC6D1}" type="datetimeFigureOut">
              <a:rPr lang="en-IN" smtClean="0"/>
              <a:t>17-11-2017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00681D-5346-48C2-8DB0-908B6850E111}" type="slidenum">
              <a:rPr lang="en-IN" smtClean="0"/>
              <a:t>‹#›</a:t>
            </a:fld>
            <a:endParaRPr lang="en-IN"/>
          </a:p>
        </p:txBody>
      </p:sp>
    </p:spTree>
    <p:extLst>
      <p:ext uri="{BB962C8B-B14F-4D97-AF65-F5344CB8AC3E}">
        <p14:creationId xmlns:p14="http://schemas.microsoft.com/office/powerpoint/2010/main" val="2351709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B9685-FF70-4EEC-A1F3-27EAEB8DC6D1}" type="datetimeFigureOut">
              <a:rPr lang="en-IN" smtClean="0"/>
              <a:t>17-11-2017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00681D-5346-48C2-8DB0-908B6850E111}" type="slidenum">
              <a:rPr lang="en-IN" smtClean="0"/>
              <a:t>‹#›</a:t>
            </a:fld>
            <a:endParaRPr lang="en-IN"/>
          </a:p>
        </p:txBody>
      </p:sp>
    </p:spTree>
    <p:extLst>
      <p:ext uri="{BB962C8B-B14F-4D97-AF65-F5344CB8AC3E}">
        <p14:creationId xmlns:p14="http://schemas.microsoft.com/office/powerpoint/2010/main" val="369291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7B9685-FF70-4EEC-A1F3-27EAEB8DC6D1}" type="datetimeFigureOut">
              <a:rPr lang="en-IN" smtClean="0"/>
              <a:t>17-11-2017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0681D-5346-48C2-8DB0-908B6850E111}" type="slidenum">
              <a:rPr lang="en-IN" smtClean="0"/>
              <a:t>‹#›</a:t>
            </a:fld>
            <a:endParaRPr lang="en-IN"/>
          </a:p>
        </p:txBody>
      </p:sp>
    </p:spTree>
    <p:extLst>
      <p:ext uri="{BB962C8B-B14F-4D97-AF65-F5344CB8AC3E}">
        <p14:creationId xmlns:p14="http://schemas.microsoft.com/office/powerpoint/2010/main" val="24026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7B9685-FF70-4EEC-A1F3-27EAEB8DC6D1}" type="datetimeFigureOut">
              <a:rPr lang="en-IN" smtClean="0"/>
              <a:t>17-11-2017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0681D-5346-48C2-8DB0-908B6850E111}" type="slidenum">
              <a:rPr lang="en-IN" smtClean="0"/>
              <a:t>‹#›</a:t>
            </a:fld>
            <a:endParaRPr lang="en-IN"/>
          </a:p>
        </p:txBody>
      </p:sp>
    </p:spTree>
    <p:extLst>
      <p:ext uri="{BB962C8B-B14F-4D97-AF65-F5344CB8AC3E}">
        <p14:creationId xmlns:p14="http://schemas.microsoft.com/office/powerpoint/2010/main" val="74628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B9685-FF70-4EEC-A1F3-27EAEB8DC6D1}" type="datetimeFigureOut">
              <a:rPr lang="en-IN" smtClean="0"/>
              <a:t>17-11-2017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0681D-5346-48C2-8DB0-908B6850E111}" type="slidenum">
              <a:rPr lang="en-IN" smtClean="0"/>
              <a:t>‹#›</a:t>
            </a:fld>
            <a:endParaRPr lang="en-IN"/>
          </a:p>
        </p:txBody>
      </p:sp>
    </p:spTree>
    <p:extLst>
      <p:ext uri="{BB962C8B-B14F-4D97-AF65-F5344CB8AC3E}">
        <p14:creationId xmlns:p14="http://schemas.microsoft.com/office/powerpoint/2010/main" val="1079101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04949" y="2481943"/>
            <a:ext cx="11625942" cy="4376057"/>
          </a:xfrm>
        </p:spPr>
        <p:txBody>
          <a:bodyPr>
            <a:normAutofit lnSpcReduction="10000"/>
          </a:bodyPr>
          <a:lstStyle/>
          <a:p>
            <a:r>
              <a:rPr lang="en-US" b="1" dirty="0"/>
              <a:t> Department of Computer Science </a:t>
            </a:r>
            <a:r>
              <a:rPr lang="en-US" b="1" dirty="0" smtClean="0"/>
              <a:t>and </a:t>
            </a:r>
            <a:r>
              <a:rPr lang="en-US" b="1" dirty="0"/>
              <a:t>Engineering </a:t>
            </a:r>
            <a:endParaRPr lang="en-IN" dirty="0"/>
          </a:p>
          <a:p>
            <a:r>
              <a:rPr lang="en-US" b="1" dirty="0"/>
              <a:t> Year: </a:t>
            </a:r>
            <a:r>
              <a:rPr lang="en-US" b="1" dirty="0" smtClean="0"/>
              <a:t>2016-2020</a:t>
            </a:r>
          </a:p>
          <a:p>
            <a:endParaRPr lang="en-US" b="1" u="sng" dirty="0"/>
          </a:p>
          <a:p>
            <a:r>
              <a:rPr lang="en-US" b="1" dirty="0" smtClean="0"/>
              <a:t>Presentation on </a:t>
            </a:r>
          </a:p>
          <a:p>
            <a:r>
              <a:rPr lang="en-US" b="1" u="sng" dirty="0" smtClean="0"/>
              <a:t>Tours and Travels</a:t>
            </a:r>
          </a:p>
          <a:p>
            <a:pPr algn="l"/>
            <a:endParaRPr lang="en-US" b="1" dirty="0" smtClean="0"/>
          </a:p>
          <a:p>
            <a:pPr algn="l"/>
            <a:r>
              <a:rPr lang="en-US" b="1" dirty="0" smtClean="0"/>
              <a:t>Submitted to:                                                                                                      Submitted by:</a:t>
            </a:r>
          </a:p>
          <a:p>
            <a:pPr algn="l"/>
            <a:r>
              <a:rPr lang="en-US" b="1" dirty="0" err="1" smtClean="0"/>
              <a:t>Rajshree</a:t>
            </a:r>
            <a:r>
              <a:rPr lang="en-US" b="1" dirty="0" smtClean="0"/>
              <a:t> </a:t>
            </a:r>
            <a:r>
              <a:rPr lang="en-US" b="1" dirty="0" err="1" smtClean="0"/>
              <a:t>Shrivastava</a:t>
            </a:r>
            <a:r>
              <a:rPr lang="en-US" b="1" dirty="0" smtClean="0"/>
              <a:t>                                                                                           Anchal Malik</a:t>
            </a:r>
          </a:p>
          <a:p>
            <a:pPr algn="l"/>
            <a:r>
              <a:rPr lang="en-US" b="1" dirty="0"/>
              <a:t> </a:t>
            </a:r>
            <a:r>
              <a:rPr lang="en-US" b="1" dirty="0" smtClean="0"/>
              <a:t>                                                                                                                                   16BCS1828</a:t>
            </a:r>
          </a:p>
          <a:p>
            <a:pPr algn="l"/>
            <a:r>
              <a:rPr lang="en-US" b="1" dirty="0"/>
              <a:t> </a:t>
            </a:r>
            <a:r>
              <a:rPr lang="en-US" b="1" dirty="0" smtClean="0"/>
              <a:t>                                                                                                                                             cse9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303" y="589733"/>
            <a:ext cx="7733211" cy="1733550"/>
          </a:xfrm>
          <a:prstGeom prst="rect">
            <a:avLst/>
          </a:prstGeom>
        </p:spPr>
      </p:pic>
    </p:spTree>
    <p:extLst>
      <p:ext uri="{BB962C8B-B14F-4D97-AF65-F5344CB8AC3E}">
        <p14:creationId xmlns:p14="http://schemas.microsoft.com/office/powerpoint/2010/main" val="3376286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3000" b="1" u="sng" dirty="0" smtClean="0">
                <a:latin typeface="Times New Roman" panose="02020603050405020304" pitchFamily="18" charset="0"/>
                <a:cs typeface="Times New Roman" panose="02020603050405020304" pitchFamily="18" charset="0"/>
              </a:rPr>
              <a:t>INTRODUCTION</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2300" dirty="0">
                <a:latin typeface="Times New Roman" panose="02020603050405020304" pitchFamily="18" charset="0"/>
                <a:cs typeface="Times New Roman" panose="02020603050405020304" pitchFamily="18" charset="0"/>
              </a:rPr>
              <a:t>The Tours and Travel Management System is a web based application. The main purpose of “Tours and Travels </a:t>
            </a:r>
            <a:r>
              <a:rPr lang="en-US" sz="2300" dirty="0" smtClean="0">
                <a:latin typeface="Times New Roman" panose="02020603050405020304" pitchFamily="18" charset="0"/>
                <a:cs typeface="Times New Roman" panose="02020603050405020304" pitchFamily="18" charset="0"/>
              </a:rPr>
              <a:t>Management</a:t>
            </a:r>
            <a:r>
              <a:rPr lang="en-US" sz="2300" dirty="0">
                <a:latin typeface="Times New Roman" panose="02020603050405020304" pitchFamily="18" charset="0"/>
                <a:cs typeface="Times New Roman" panose="02020603050405020304" pitchFamily="18" charset="0"/>
              </a:rPr>
              <a:t> System ” is to provide a convenient way for a customer to </a:t>
            </a:r>
            <a:r>
              <a:rPr lang="en-US" sz="2300" dirty="0" smtClean="0">
                <a:latin typeface="Times New Roman" panose="02020603050405020304" pitchFamily="18" charset="0"/>
                <a:cs typeface="Times New Roman" panose="02020603050405020304" pitchFamily="18" charset="0"/>
              </a:rPr>
              <a:t>book hotels</a:t>
            </a:r>
            <a:r>
              <a:rPr lang="en-US" sz="2300" dirty="0">
                <a:latin typeface="Times New Roman" panose="02020603050405020304" pitchFamily="18" charset="0"/>
                <a:cs typeface="Times New Roman" panose="02020603050405020304" pitchFamily="18" charset="0"/>
              </a:rPr>
              <a:t>, flight, train and bus for tour purposes</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The objective of this  </a:t>
            </a:r>
            <a:r>
              <a:rPr lang="en-US" sz="2300" dirty="0" smtClean="0">
                <a:latin typeface="Times New Roman" panose="02020603050405020304" pitchFamily="18" charset="0"/>
                <a:cs typeface="Times New Roman" panose="02020603050405020304" pitchFamily="18" charset="0"/>
              </a:rPr>
              <a:t>project </a:t>
            </a:r>
            <a:r>
              <a:rPr lang="en-US" sz="2300" dirty="0">
                <a:latin typeface="Times New Roman" panose="02020603050405020304" pitchFamily="18" charset="0"/>
                <a:cs typeface="Times New Roman" panose="02020603050405020304" pitchFamily="18" charset="0"/>
              </a:rPr>
              <a:t>is to develop a system that automates the processes and </a:t>
            </a:r>
            <a:r>
              <a:rPr lang="en-US" sz="2300" dirty="0" smtClean="0">
                <a:latin typeface="Times New Roman" panose="02020603050405020304" pitchFamily="18" charset="0"/>
                <a:cs typeface="Times New Roman" panose="02020603050405020304" pitchFamily="18" charset="0"/>
              </a:rPr>
              <a:t>activities </a:t>
            </a:r>
            <a:r>
              <a:rPr lang="en-US" sz="2300" dirty="0">
                <a:latin typeface="Times New Roman" panose="02020603050405020304" pitchFamily="18" charset="0"/>
                <a:cs typeface="Times New Roman" panose="02020603050405020304" pitchFamily="18" charset="0"/>
              </a:rPr>
              <a:t>of </a:t>
            </a:r>
            <a:r>
              <a:rPr lang="en-US" sz="2300" dirty="0" smtClean="0">
                <a:latin typeface="Times New Roman" panose="02020603050405020304" pitchFamily="18" charset="0"/>
                <a:cs typeface="Times New Roman" panose="02020603050405020304" pitchFamily="18" charset="0"/>
              </a:rPr>
              <a:t>a travel </a:t>
            </a:r>
            <a:r>
              <a:rPr lang="en-US" sz="2300" dirty="0">
                <a:latin typeface="Times New Roman" panose="02020603050405020304" pitchFamily="18" charset="0"/>
                <a:cs typeface="Times New Roman" panose="02020603050405020304" pitchFamily="18" charset="0"/>
              </a:rPr>
              <a:t>agency</a:t>
            </a:r>
            <a:r>
              <a:rPr lang="en-US" sz="2300" dirty="0" smtClean="0">
                <a:latin typeface="Times New Roman" panose="02020603050405020304" pitchFamily="18" charset="0"/>
                <a:cs typeface="Times New Roman" panose="02020603050405020304" pitchFamily="18" charset="0"/>
              </a:rPr>
              <a:t>.</a:t>
            </a:r>
            <a:r>
              <a:rPr lang="en-US" sz="2300" dirty="0"/>
              <a:t> </a:t>
            </a:r>
            <a:r>
              <a:rPr lang="en-US" sz="2300" dirty="0">
                <a:latin typeface="Times New Roman" panose="02020603050405020304" pitchFamily="18" charset="0"/>
                <a:cs typeface="Times New Roman" panose="02020603050405020304" pitchFamily="18" charset="0"/>
              </a:rPr>
              <a:t>In this project, we will make </a:t>
            </a:r>
            <a:r>
              <a:rPr lang="en-US" sz="2300" dirty="0" smtClean="0">
                <a:latin typeface="Times New Roman" panose="02020603050405020304" pitchFamily="18" charset="0"/>
                <a:cs typeface="Times New Roman" panose="02020603050405020304" pitchFamily="18" charset="0"/>
              </a:rPr>
              <a:t>an</a:t>
            </a:r>
            <a:r>
              <a:rPr lang="en-IN"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easier </a:t>
            </a:r>
            <a:r>
              <a:rPr lang="en-US" sz="2300" dirty="0">
                <a:latin typeface="Times New Roman" panose="02020603050405020304" pitchFamily="18" charset="0"/>
                <a:cs typeface="Times New Roman" panose="02020603050405020304" pitchFamily="18" charset="0"/>
              </a:rPr>
              <a:t>task of searching places and for booking train, flight or </a:t>
            </a:r>
            <a:r>
              <a:rPr lang="en-US" sz="2300" dirty="0" smtClean="0">
                <a:latin typeface="Times New Roman" panose="02020603050405020304" pitchFamily="18" charset="0"/>
                <a:cs typeface="Times New Roman" panose="02020603050405020304" pitchFamily="18" charset="0"/>
              </a:rPr>
              <a:t>bus . In</a:t>
            </a:r>
            <a:r>
              <a:rPr lang="en-IN"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present system a customer has to approach various agencies to  </a:t>
            </a:r>
            <a:r>
              <a:rPr lang="en-US" sz="2300" dirty="0" smtClean="0">
                <a:latin typeface="Times New Roman" panose="02020603050405020304" pitchFamily="18" charset="0"/>
                <a:cs typeface="Times New Roman" panose="02020603050405020304" pitchFamily="18" charset="0"/>
              </a:rPr>
              <a:t>find </a:t>
            </a:r>
            <a:r>
              <a:rPr lang="en-US" sz="2300" dirty="0">
                <a:latin typeface="Times New Roman" panose="02020603050405020304" pitchFamily="18" charset="0"/>
                <a:cs typeface="Times New Roman" panose="02020603050405020304" pitchFamily="18" charset="0"/>
              </a:rPr>
              <a:t>details of places and to book tickets. This often requires a lot of </a:t>
            </a:r>
            <a:r>
              <a:rPr lang="en-US" sz="2300" dirty="0" smtClean="0">
                <a:latin typeface="Times New Roman" panose="02020603050405020304" pitchFamily="18" charset="0"/>
                <a:cs typeface="Times New Roman" panose="02020603050405020304" pitchFamily="18" charset="0"/>
              </a:rPr>
              <a:t>time </a:t>
            </a:r>
            <a:r>
              <a:rPr lang="en-US" sz="2300" dirty="0">
                <a:latin typeface="Times New Roman" panose="02020603050405020304" pitchFamily="18" charset="0"/>
                <a:cs typeface="Times New Roman" panose="02020603050405020304" pitchFamily="18" charset="0"/>
              </a:rPr>
              <a:t>and effort. We provide approach skills to critically examine how a tourist visits and its ability to operate in an appropriate way when dealing with the consequences of tourism, locally, regionally, and nationally including visitor security and ecological </a:t>
            </a:r>
            <a:r>
              <a:rPr lang="en-US" sz="2300" dirty="0" smtClean="0">
                <a:latin typeface="Times New Roman" panose="02020603050405020304" pitchFamily="18" charset="0"/>
                <a:cs typeface="Times New Roman" panose="02020603050405020304" pitchFamily="18" charset="0"/>
              </a:rPr>
              <a:t>influences. </a:t>
            </a:r>
            <a:r>
              <a:rPr lang="en-US" sz="2300" dirty="0">
                <a:latin typeface="Times New Roman" panose="02020603050405020304" pitchFamily="18" charset="0"/>
                <a:cs typeface="Times New Roman" panose="02020603050405020304" pitchFamily="18" charset="0"/>
              </a:rPr>
              <a:t>. It is </a:t>
            </a:r>
            <a:r>
              <a:rPr lang="en-US" sz="2300" dirty="0" smtClean="0">
                <a:latin typeface="Times New Roman" panose="02020603050405020304" pitchFamily="18" charset="0"/>
                <a:cs typeface="Times New Roman" panose="02020603050405020304" pitchFamily="18" charset="0"/>
              </a:rPr>
              <a:t>tedious </a:t>
            </a:r>
            <a:r>
              <a:rPr lang="en-US" sz="2300" dirty="0">
                <a:latin typeface="Times New Roman" panose="02020603050405020304" pitchFamily="18" charset="0"/>
                <a:cs typeface="Times New Roman" panose="02020603050405020304" pitchFamily="18" charset="0"/>
              </a:rPr>
              <a:t>for a customer to plan a particular journey and have it </a:t>
            </a:r>
            <a:r>
              <a:rPr lang="en-US" sz="2300" dirty="0" smtClean="0">
                <a:latin typeface="Times New Roman" panose="02020603050405020304" pitchFamily="18" charset="0"/>
                <a:cs typeface="Times New Roman" panose="02020603050405020304" pitchFamily="18" charset="0"/>
              </a:rPr>
              <a:t>executed </a:t>
            </a:r>
            <a:r>
              <a:rPr lang="en-US" sz="2300" dirty="0">
                <a:latin typeface="Times New Roman" panose="02020603050405020304" pitchFamily="18" charset="0"/>
                <a:cs typeface="Times New Roman" panose="02020603050405020304" pitchFamily="18" charset="0"/>
              </a:rPr>
              <a:t>properly</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The project ‘Tours and  travels Management </a:t>
            </a:r>
            <a:r>
              <a:rPr lang="en-US" sz="2300" dirty="0" smtClean="0">
                <a:latin typeface="Times New Roman" panose="02020603050405020304" pitchFamily="18" charset="0"/>
                <a:cs typeface="Times New Roman" panose="02020603050405020304" pitchFamily="18" charset="0"/>
              </a:rPr>
              <a:t>System</a:t>
            </a:r>
            <a:r>
              <a:rPr lang="en-US" sz="2300" dirty="0">
                <a:latin typeface="Times New Roman" panose="02020603050405020304" pitchFamily="18" charset="0"/>
                <a:cs typeface="Times New Roman" panose="02020603050405020304" pitchFamily="18" charset="0"/>
              </a:rPr>
              <a:t>’ is developed to replace the currently existing system, which </a:t>
            </a:r>
            <a:r>
              <a:rPr lang="en-US" sz="2300" dirty="0" smtClean="0">
                <a:latin typeface="Times New Roman" panose="02020603050405020304" pitchFamily="18" charset="0"/>
                <a:cs typeface="Times New Roman" panose="02020603050405020304" pitchFamily="18" charset="0"/>
              </a:rPr>
              <a:t>helps </a:t>
            </a:r>
            <a:r>
              <a:rPr lang="en-US" sz="2300" dirty="0">
                <a:latin typeface="Times New Roman" panose="02020603050405020304" pitchFamily="18" charset="0"/>
                <a:cs typeface="Times New Roman" panose="02020603050405020304" pitchFamily="18" charset="0"/>
              </a:rPr>
              <a:t>in keeping records of the customer details of destination as well </a:t>
            </a:r>
            <a:r>
              <a:rPr lang="en-US" sz="2300" dirty="0" smtClean="0">
                <a:latin typeface="Times New Roman" panose="02020603050405020304" pitchFamily="18" charset="0"/>
                <a:cs typeface="Times New Roman" panose="02020603050405020304" pitchFamily="18" charset="0"/>
              </a:rPr>
              <a:t>as </a:t>
            </a:r>
            <a:r>
              <a:rPr lang="en-US" sz="2300" dirty="0">
                <a:latin typeface="Times New Roman" panose="02020603050405020304" pitchFamily="18" charset="0"/>
                <a:cs typeface="Times New Roman" panose="02020603050405020304" pitchFamily="18" charset="0"/>
              </a:rPr>
              <a:t>payment received. </a:t>
            </a:r>
            <a:endParaRPr lang="en-IN" sz="23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073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3000" b="1" u="sng" dirty="0" smtClean="0">
                <a:latin typeface="Times New Roman" panose="02020603050405020304" pitchFamily="18" charset="0"/>
                <a:cs typeface="Times New Roman" panose="02020603050405020304" pitchFamily="18" charset="0"/>
              </a:rPr>
              <a:t>OBJECTIVE</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1316"/>
            <a:ext cx="10515600" cy="4351338"/>
          </a:xfrm>
        </p:spPr>
        <p:txBody>
          <a:bodyPr>
            <a:normAutofit fontScale="25000" lnSpcReduction="20000"/>
          </a:bodyPr>
          <a:lstStyle/>
          <a:p>
            <a:pPr marL="0" indent="0">
              <a:buNone/>
            </a:pPr>
            <a:r>
              <a:rPr lang="en-US" sz="9200" dirty="0" smtClean="0">
                <a:latin typeface="Times New Roman" panose="02020603050405020304" pitchFamily="18" charset="0"/>
                <a:cs typeface="Times New Roman" panose="02020603050405020304" pitchFamily="18" charset="0"/>
              </a:rPr>
              <a:t>This application is develop to provide best travelling services to the customers and travel agents. We have developed tours and travel management system to provide a search platform where a tourist can find their tour places according to their choices This system also helps to promote responsible and interesting tourism so that people can enjoy their holidays at their favorable places. This system also helps to develop tourism with different cultures so that they enrich the tourism experience and build pride. We develop this system to create and promote forms of tourism that provide healthy interaction opportunities for tourists and locals and increase better understanding of different cultures, customs, lifestyles, traditional knowledge and believes. This system also provide a better way to connect with various events.  This system also gives tours related information like which places are tourist attractions, cities, and provinces. Tourist can also get the Map and navigation system and temperature and weather information. </a:t>
            </a:r>
            <a:r>
              <a:rPr lang="en-US" sz="9200" dirty="0">
                <a:latin typeface="Times New Roman" panose="02020603050405020304" pitchFamily="18" charset="0"/>
                <a:cs typeface="Times New Roman" panose="02020603050405020304" pitchFamily="18" charset="0"/>
              </a:rPr>
              <a:t>Tourist can also book tours through our tours and travels management </a:t>
            </a:r>
            <a:r>
              <a:rPr lang="en-US" sz="9200" dirty="0" smtClean="0">
                <a:latin typeface="Times New Roman" panose="02020603050405020304" pitchFamily="18" charset="0"/>
                <a:cs typeface="Times New Roman" panose="02020603050405020304" pitchFamily="18" charset="0"/>
              </a:rPr>
              <a:t>system</a:t>
            </a:r>
            <a:r>
              <a:rPr lang="en-US" sz="9200" dirty="0">
                <a:latin typeface="Times New Roman" panose="02020603050405020304" pitchFamily="18" charset="0"/>
                <a:cs typeface="Times New Roman" panose="02020603050405020304" pitchFamily="18" charset="0"/>
              </a:rPr>
              <a:t>. This system also keeps a history of visited places of its users. </a:t>
            </a:r>
            <a:br>
              <a:rPr lang="en-US" sz="9200" dirty="0">
                <a:latin typeface="Times New Roman" panose="02020603050405020304" pitchFamily="18" charset="0"/>
                <a:cs typeface="Times New Roman" panose="02020603050405020304" pitchFamily="18" charset="0"/>
              </a:rPr>
            </a:br>
            <a:endParaRPr lang="en-IN" sz="9200" dirty="0">
              <a:latin typeface="Times New Roman" panose="02020603050405020304" pitchFamily="18" charset="0"/>
              <a:cs typeface="Times New Roman" panose="02020603050405020304" pitchFamily="18" charset="0"/>
            </a:endParaRPr>
          </a:p>
          <a:p>
            <a:endParaRPr lang="en-IN" sz="9200" dirty="0" smtClean="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a:r>
            <a:br>
              <a:rPr lang="en-US" sz="2300" dirty="0">
                <a:latin typeface="Times New Roman" panose="02020603050405020304" pitchFamily="18" charset="0"/>
                <a:cs typeface="Times New Roman" panose="02020603050405020304" pitchFamily="18" charset="0"/>
              </a:rPr>
            </a:br>
            <a:endParaRPr lang="en-IN" sz="2300"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85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3000" b="1" u="sng" dirty="0" smtClean="0">
                <a:latin typeface="Times New Roman" panose="02020603050405020304" pitchFamily="18" charset="0"/>
                <a:cs typeface="Times New Roman" panose="02020603050405020304" pitchFamily="18" charset="0"/>
              </a:rPr>
              <a:t>PROJECT METHODOLOGY</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5032375"/>
          </a:xfrm>
        </p:spPr>
        <p:txBody>
          <a:bodyPr>
            <a:normAutofit fontScale="25000" lnSpcReduction="20000"/>
          </a:bodyPr>
          <a:lstStyle/>
          <a:p>
            <a:pPr marL="0" indent="0">
              <a:buNone/>
            </a:pPr>
            <a:r>
              <a:rPr lang="en-US" sz="9200" b="1" u="sng" dirty="0" smtClean="0">
                <a:latin typeface="Times New Roman" panose="02020603050405020304" pitchFamily="18" charset="0"/>
                <a:cs typeface="Times New Roman" panose="02020603050405020304" pitchFamily="18" charset="0"/>
              </a:rPr>
              <a:t>Modules of Tour and Travel</a:t>
            </a:r>
            <a:r>
              <a:rPr lang="en-US" sz="9200" b="1" u="sng" dirty="0">
                <a:latin typeface="Times New Roman" panose="02020603050405020304" pitchFamily="18" charset="0"/>
                <a:cs typeface="Times New Roman" panose="02020603050405020304" pitchFamily="18" charset="0"/>
              </a:rPr>
              <a:t> </a:t>
            </a:r>
            <a:r>
              <a:rPr lang="en-US" sz="9200" b="1" u="sng" dirty="0" smtClean="0">
                <a:latin typeface="Times New Roman" panose="02020603050405020304" pitchFamily="18" charset="0"/>
                <a:cs typeface="Times New Roman" panose="02020603050405020304" pitchFamily="18" charset="0"/>
              </a:rPr>
              <a:t>Management System </a:t>
            </a:r>
            <a:r>
              <a:rPr lang="en-US" sz="9200" b="1" dirty="0">
                <a:latin typeface="Times New Roman" panose="02020603050405020304" pitchFamily="18" charset="0"/>
                <a:cs typeface="Times New Roman" panose="02020603050405020304" pitchFamily="18" charset="0"/>
              </a:rPr>
              <a:t> </a:t>
            </a:r>
            <a:endParaRPr lang="en-US" sz="9200" b="1" dirty="0" smtClean="0">
              <a:latin typeface="Times New Roman" panose="02020603050405020304" pitchFamily="18" charset="0"/>
              <a:cs typeface="Times New Roman" panose="02020603050405020304" pitchFamily="18" charset="0"/>
            </a:endParaRPr>
          </a:p>
          <a:p>
            <a:pPr marL="0" indent="0">
              <a:buNone/>
            </a:pPr>
            <a:endParaRPr lang="en-IN" sz="9200" dirty="0">
              <a:latin typeface="Times New Roman" panose="02020603050405020304" pitchFamily="18" charset="0"/>
              <a:cs typeface="Times New Roman" panose="02020603050405020304" pitchFamily="18" charset="0"/>
            </a:endParaRPr>
          </a:p>
          <a:p>
            <a:pPr lvl="0"/>
            <a:r>
              <a:rPr lang="en-US" sz="9200" b="1" dirty="0">
                <a:latin typeface="Times New Roman" panose="02020603050405020304" pitchFamily="18" charset="0"/>
                <a:cs typeface="Times New Roman" panose="02020603050405020304" pitchFamily="18" charset="0"/>
              </a:rPr>
              <a:t>User Management </a:t>
            </a:r>
            <a:endParaRPr lang="en-US" sz="9200" b="1" dirty="0" smtClean="0">
              <a:latin typeface="Times New Roman" panose="02020603050405020304" pitchFamily="18" charset="0"/>
              <a:cs typeface="Times New Roman" panose="02020603050405020304" pitchFamily="18" charset="0"/>
            </a:endParaRPr>
          </a:p>
          <a:p>
            <a:pPr marL="0" lvl="0" indent="0">
              <a:buNone/>
            </a:pPr>
            <a:r>
              <a:rPr lang="en-US" sz="9200" dirty="0">
                <a:latin typeface="Times New Roman" panose="02020603050405020304" pitchFamily="18" charset="0"/>
                <a:cs typeface="Times New Roman" panose="02020603050405020304" pitchFamily="18" charset="0"/>
              </a:rPr>
              <a:t> </a:t>
            </a:r>
            <a:r>
              <a:rPr lang="en-US" sz="9200" dirty="0" smtClean="0">
                <a:latin typeface="Times New Roman" panose="02020603050405020304" pitchFamily="18" charset="0"/>
                <a:cs typeface="Times New Roman" panose="02020603050405020304" pitchFamily="18" charset="0"/>
              </a:rPr>
              <a:t>     </a:t>
            </a:r>
            <a:r>
              <a:rPr lang="en-US" sz="9200" dirty="0">
                <a:latin typeface="Times New Roman" panose="02020603050405020304" pitchFamily="18" charset="0"/>
                <a:cs typeface="Times New Roman" panose="02020603050405020304" pitchFamily="18" charset="0"/>
              </a:rPr>
              <a:t>a. Login. </a:t>
            </a:r>
          </a:p>
          <a:p>
            <a:pPr marL="0" lvl="0" indent="0">
              <a:buNone/>
            </a:pPr>
            <a:r>
              <a:rPr lang="en-US" sz="9200" dirty="0" smtClean="0">
                <a:latin typeface="Times New Roman" panose="02020603050405020304" pitchFamily="18" charset="0"/>
                <a:cs typeface="Times New Roman" panose="02020603050405020304" pitchFamily="18" charset="0"/>
              </a:rPr>
              <a:t>      </a:t>
            </a:r>
            <a:r>
              <a:rPr lang="en-US" sz="9200" dirty="0">
                <a:latin typeface="Times New Roman" panose="02020603050405020304" pitchFamily="18" charset="0"/>
                <a:cs typeface="Times New Roman" panose="02020603050405020304" pitchFamily="18" charset="0"/>
              </a:rPr>
              <a:t>b. User profile. </a:t>
            </a:r>
            <a:endParaRPr lang="en-US" sz="9200" dirty="0" smtClean="0">
              <a:latin typeface="Times New Roman" panose="02020603050405020304" pitchFamily="18" charset="0"/>
              <a:cs typeface="Times New Roman" panose="02020603050405020304" pitchFamily="18" charset="0"/>
            </a:endParaRPr>
          </a:p>
          <a:p>
            <a:pPr marL="0" lvl="0" indent="0">
              <a:buNone/>
            </a:pPr>
            <a:r>
              <a:rPr lang="en-US" sz="9200" dirty="0" smtClean="0">
                <a:latin typeface="Times New Roman" panose="02020603050405020304" pitchFamily="18" charset="0"/>
                <a:cs typeface="Times New Roman" panose="02020603050405020304" pitchFamily="18" charset="0"/>
              </a:rPr>
              <a:t>      c</a:t>
            </a:r>
            <a:r>
              <a:rPr lang="en-US" sz="9200" dirty="0">
                <a:latin typeface="Times New Roman" panose="02020603050405020304" pitchFamily="18" charset="0"/>
                <a:cs typeface="Times New Roman" panose="02020603050405020304" pitchFamily="18" charset="0"/>
              </a:rPr>
              <a:t>. Update information. </a:t>
            </a:r>
          </a:p>
          <a:p>
            <a:pPr marL="0" lvl="0" indent="0">
              <a:buNone/>
            </a:pPr>
            <a:r>
              <a:rPr lang="en-US" sz="9200" dirty="0" smtClean="0">
                <a:latin typeface="Times New Roman" panose="02020603050405020304" pitchFamily="18" charset="0"/>
                <a:cs typeface="Times New Roman" panose="02020603050405020304" pitchFamily="18" charset="0"/>
              </a:rPr>
              <a:t>      </a:t>
            </a:r>
            <a:r>
              <a:rPr lang="en-US" sz="9200" dirty="0">
                <a:latin typeface="Times New Roman" panose="02020603050405020304" pitchFamily="18" charset="0"/>
                <a:cs typeface="Times New Roman" panose="02020603050405020304" pitchFamily="18" charset="0"/>
              </a:rPr>
              <a:t>d. Role based </a:t>
            </a:r>
            <a:r>
              <a:rPr lang="en-US" sz="9200" dirty="0" smtClean="0">
                <a:latin typeface="Times New Roman" panose="02020603050405020304" pitchFamily="18" charset="0"/>
                <a:cs typeface="Times New Roman" panose="02020603050405020304" pitchFamily="18" charset="0"/>
              </a:rPr>
              <a:t>rights</a:t>
            </a:r>
          </a:p>
          <a:p>
            <a:pPr marL="0" lvl="0" indent="0">
              <a:buNone/>
            </a:pPr>
            <a:endParaRPr lang="en-US" sz="9200" dirty="0" smtClean="0">
              <a:latin typeface="Times New Roman" panose="02020603050405020304" pitchFamily="18" charset="0"/>
              <a:cs typeface="Times New Roman" panose="02020603050405020304" pitchFamily="18" charset="0"/>
            </a:endParaRPr>
          </a:p>
          <a:p>
            <a:r>
              <a:rPr lang="en-IN" sz="9200" b="1" dirty="0" smtClean="0">
                <a:latin typeface="Times New Roman" panose="02020603050405020304" pitchFamily="18" charset="0"/>
                <a:cs typeface="Times New Roman" panose="02020603050405020304" pitchFamily="18" charset="0"/>
              </a:rPr>
              <a:t>Administrator </a:t>
            </a:r>
            <a:r>
              <a:rPr lang="en-IN" sz="9200" b="1" dirty="0">
                <a:latin typeface="Times New Roman" panose="02020603050405020304" pitchFamily="18" charset="0"/>
                <a:cs typeface="Times New Roman" panose="02020603050405020304" pitchFamily="18" charset="0"/>
              </a:rPr>
              <a:t>module : </a:t>
            </a:r>
            <a:r>
              <a:rPr lang="en-IN" sz="9200" dirty="0" smtClean="0">
                <a:latin typeface="Times New Roman" panose="02020603050405020304" pitchFamily="18" charset="0"/>
                <a:cs typeface="Times New Roman" panose="02020603050405020304" pitchFamily="18" charset="0"/>
              </a:rPr>
              <a:t> </a:t>
            </a:r>
            <a:r>
              <a:rPr lang="en-IN" sz="9200" dirty="0">
                <a:latin typeface="Times New Roman" panose="02020603050405020304" pitchFamily="18" charset="0"/>
                <a:cs typeface="Times New Roman" panose="02020603050405020304" pitchFamily="18" charset="0"/>
              </a:rPr>
              <a:t>This module provides administrator related functionality </a:t>
            </a:r>
            <a:r>
              <a:rPr lang="en-IN" sz="9200" dirty="0" smtClean="0">
                <a:latin typeface="Times New Roman" panose="02020603050405020304" pitchFamily="18" charset="0"/>
                <a:cs typeface="Times New Roman" panose="02020603050405020304" pitchFamily="18" charset="0"/>
              </a:rPr>
              <a:t>like </a:t>
            </a:r>
            <a:r>
              <a:rPr lang="en-IN" sz="9200" dirty="0">
                <a:latin typeface="Times New Roman" panose="02020603050405020304" pitchFamily="18" charset="0"/>
                <a:cs typeface="Times New Roman" panose="02020603050405020304" pitchFamily="18" charset="0"/>
              </a:rPr>
              <a:t>from this module use can add route information, bus information, </a:t>
            </a:r>
            <a:r>
              <a:rPr lang="en-IN" sz="9200" dirty="0" smtClean="0">
                <a:latin typeface="Times New Roman" panose="02020603050405020304" pitchFamily="18" charset="0"/>
                <a:cs typeface="Times New Roman" panose="02020603050405020304" pitchFamily="18" charset="0"/>
              </a:rPr>
              <a:t>train </a:t>
            </a:r>
            <a:r>
              <a:rPr lang="en-IN" sz="9200" dirty="0">
                <a:latin typeface="Times New Roman" panose="02020603050405020304" pitchFamily="18" charset="0"/>
                <a:cs typeface="Times New Roman" panose="02020603050405020304" pitchFamily="18" charset="0"/>
              </a:rPr>
              <a:t>information, flight information, tour packages, travel </a:t>
            </a:r>
            <a:r>
              <a:rPr lang="en-IN" sz="9200" dirty="0" smtClean="0">
                <a:latin typeface="Times New Roman" panose="02020603050405020304" pitchFamily="18" charset="0"/>
                <a:cs typeface="Times New Roman" panose="02020603050405020304" pitchFamily="18" charset="0"/>
              </a:rPr>
              <a:t> </a:t>
            </a:r>
            <a:r>
              <a:rPr lang="en-IN" sz="9200" dirty="0">
                <a:latin typeface="Times New Roman" panose="02020603050405020304" pitchFamily="18" charset="0"/>
                <a:cs typeface="Times New Roman" panose="02020603050405020304" pitchFamily="18" charset="0"/>
              </a:rPr>
              <a:t>packages, bus seat details, etc. From this module Admin can view </a:t>
            </a:r>
            <a:r>
              <a:rPr lang="en-IN" sz="9200" dirty="0" smtClean="0">
                <a:latin typeface="Times New Roman" panose="02020603050405020304" pitchFamily="18" charset="0"/>
                <a:cs typeface="Times New Roman" panose="02020603050405020304" pitchFamily="18" charset="0"/>
              </a:rPr>
              <a:t> </a:t>
            </a:r>
            <a:r>
              <a:rPr lang="en-IN" sz="9200" dirty="0">
                <a:latin typeface="Times New Roman" panose="02020603050405020304" pitchFamily="18" charset="0"/>
                <a:cs typeface="Times New Roman" panose="02020603050405020304" pitchFamily="18" charset="0"/>
              </a:rPr>
              <a:t>daily, weekly and monthly report. This module is develop </a:t>
            </a:r>
            <a:r>
              <a:rPr lang="en-IN" sz="9200" dirty="0" smtClean="0">
                <a:latin typeface="Times New Roman" panose="02020603050405020304" pitchFamily="18" charset="0"/>
                <a:cs typeface="Times New Roman" panose="02020603050405020304" pitchFamily="18" charset="0"/>
              </a:rPr>
              <a:t>for admin </a:t>
            </a:r>
            <a:r>
              <a:rPr lang="en-IN" sz="9200" dirty="0">
                <a:latin typeface="Times New Roman" panose="02020603050405020304" pitchFamily="18" charset="0"/>
                <a:cs typeface="Times New Roman" panose="02020603050405020304" pitchFamily="18" charset="0"/>
              </a:rPr>
              <a:t>of the website and admin can add, delete, edit and view </a:t>
            </a:r>
            <a:r>
              <a:rPr lang="en-IN" sz="9200" dirty="0" smtClean="0">
                <a:latin typeface="Times New Roman" panose="02020603050405020304" pitchFamily="18" charset="0"/>
                <a:cs typeface="Times New Roman" panose="02020603050405020304" pitchFamily="18" charset="0"/>
              </a:rPr>
              <a:t>the </a:t>
            </a:r>
            <a:r>
              <a:rPr lang="en-IN" sz="9200" dirty="0">
                <a:latin typeface="Times New Roman" panose="02020603050405020304" pitchFamily="18" charset="0"/>
                <a:cs typeface="Times New Roman" panose="02020603050405020304" pitchFamily="18" charset="0"/>
              </a:rPr>
              <a:t>data related to places, travels, routes, bookings from this module. </a:t>
            </a:r>
          </a:p>
          <a:p>
            <a:pPr marL="0" lvl="0" indent="0">
              <a:buNone/>
            </a:pPr>
            <a:r>
              <a:rPr lang="en-IN" sz="9200" dirty="0" smtClean="0">
                <a:latin typeface="Times New Roman" panose="02020603050405020304" pitchFamily="18" charset="0"/>
                <a:cs typeface="Times New Roman" panose="02020603050405020304" pitchFamily="18" charset="0"/>
              </a:rPr>
              <a:t>     </a:t>
            </a:r>
            <a:r>
              <a:rPr lang="en-IN" sz="9200" dirty="0">
                <a:latin typeface="Times New Roman" panose="02020603050405020304" pitchFamily="18" charset="0"/>
                <a:cs typeface="Times New Roman" panose="02020603050405020304" pitchFamily="18" charset="0"/>
              </a:rPr>
              <a:t/>
            </a:r>
            <a:br>
              <a:rPr lang="en-IN" sz="9200" dirty="0">
                <a:latin typeface="Times New Roman" panose="02020603050405020304" pitchFamily="18" charset="0"/>
                <a:cs typeface="Times New Roman" panose="02020603050405020304" pitchFamily="18" charset="0"/>
              </a:rPr>
            </a:br>
            <a:r>
              <a:rPr lang="en-IN" sz="9200" dirty="0">
                <a:latin typeface="Times New Roman" panose="02020603050405020304" pitchFamily="18" charset="0"/>
                <a:cs typeface="Times New Roman" panose="02020603050405020304" pitchFamily="18" charset="0"/>
              </a:rPr>
              <a:t> </a:t>
            </a:r>
            <a:r>
              <a:rPr lang="en-IN" dirty="0"/>
              <a:t/>
            </a:r>
            <a:br>
              <a:rPr lang="en-IN" dirty="0"/>
            </a:br>
            <a:r>
              <a:rPr lang="en-IN" dirty="0"/>
              <a:t> </a:t>
            </a:r>
            <a:br>
              <a:rPr lang="en-IN" dirty="0"/>
            </a:b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07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389" y="391884"/>
            <a:ext cx="10583091" cy="6100355"/>
          </a:xfrm>
        </p:spPr>
        <p:txBody>
          <a:bodyPr>
            <a:noAutofit/>
          </a:bodyPr>
          <a:lstStyle/>
          <a:p>
            <a:pPr marL="0" indent="0">
              <a:buNone/>
            </a:pPr>
            <a:r>
              <a:rPr lang="en-IN" sz="23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 Manage user information. </a:t>
            </a:r>
          </a:p>
          <a:p>
            <a:pPr marL="0" indent="0">
              <a:buNone/>
            </a:pPr>
            <a:r>
              <a:rPr lang="en-IN" sz="2400" dirty="0" smtClean="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b</a:t>
            </a:r>
            <a:r>
              <a:rPr lang="en-IN" sz="2300" dirty="0">
                <a:latin typeface="Times New Roman" panose="02020603050405020304" pitchFamily="18" charset="0"/>
                <a:cs typeface="Times New Roman" panose="02020603050405020304" pitchFamily="18" charset="0"/>
              </a:rPr>
              <a:t>. Update </a:t>
            </a:r>
            <a:r>
              <a:rPr lang="en-IN" sz="2300" dirty="0" smtClean="0">
                <a:latin typeface="Times New Roman" panose="02020603050405020304" pitchFamily="18" charset="0"/>
                <a:cs typeface="Times New Roman" panose="02020603050405020304" pitchFamily="18" charset="0"/>
              </a:rPr>
              <a:t>information</a:t>
            </a:r>
          </a:p>
          <a:p>
            <a:pPr marL="0" indent="0">
              <a:buNone/>
            </a:pPr>
            <a:r>
              <a:rPr lang="en-IN" sz="2300" dirty="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c</a:t>
            </a:r>
            <a:r>
              <a:rPr lang="en-IN" sz="2300" dirty="0">
                <a:latin typeface="Times New Roman" panose="02020603050405020304" pitchFamily="18" charset="0"/>
                <a:cs typeface="Times New Roman" panose="02020603050405020304" pitchFamily="18" charset="0"/>
              </a:rPr>
              <a:t>. Manage </a:t>
            </a:r>
            <a:r>
              <a:rPr lang="en-IN" sz="2300" dirty="0" smtClean="0">
                <a:latin typeface="Times New Roman" panose="02020603050405020304" pitchFamily="18" charset="0"/>
                <a:cs typeface="Times New Roman" panose="02020603050405020304" pitchFamily="18" charset="0"/>
              </a:rPr>
              <a:t>Trips</a:t>
            </a:r>
          </a:p>
          <a:p>
            <a:pPr marL="0" indent="0">
              <a:buNone/>
            </a:pPr>
            <a:r>
              <a:rPr lang="en-IN" sz="2300" dirty="0" smtClean="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d</a:t>
            </a:r>
            <a:r>
              <a:rPr lang="en-IN" sz="2300" dirty="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Manage </a:t>
            </a:r>
            <a:r>
              <a:rPr lang="en-IN" sz="2300" dirty="0">
                <a:latin typeface="Times New Roman" panose="02020603050405020304" pitchFamily="18" charset="0"/>
                <a:cs typeface="Times New Roman" panose="02020603050405020304" pitchFamily="18" charset="0"/>
              </a:rPr>
              <a:t>Transportation.  </a:t>
            </a:r>
            <a:endParaRPr lang="en-IN" sz="2300" dirty="0" smtClean="0">
              <a:latin typeface="Times New Roman" panose="02020603050405020304" pitchFamily="18" charset="0"/>
              <a:cs typeface="Times New Roman" panose="02020603050405020304" pitchFamily="18" charset="0"/>
            </a:endParaRPr>
          </a:p>
          <a:p>
            <a:pPr marL="0" indent="0">
              <a:buNone/>
            </a:pPr>
            <a:r>
              <a:rPr lang="en-IN" sz="2300" dirty="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e. Manage hotel, Bookings. </a:t>
            </a:r>
            <a:endParaRPr lang="en-IN" sz="2300" dirty="0" smtClean="0">
              <a:latin typeface="Times New Roman" panose="02020603050405020304" pitchFamily="18" charset="0"/>
              <a:cs typeface="Times New Roman" panose="02020603050405020304" pitchFamily="18" charset="0"/>
            </a:endParaRPr>
          </a:p>
          <a:p>
            <a:r>
              <a:rPr lang="en-IN" sz="2300" dirty="0" smtClean="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Hotel </a:t>
            </a:r>
            <a:r>
              <a:rPr lang="en-US" sz="2300" b="1" dirty="0" smtClean="0">
                <a:latin typeface="Times New Roman" panose="02020603050405020304" pitchFamily="18" charset="0"/>
                <a:cs typeface="Times New Roman" panose="02020603050405020304" pitchFamily="18" charset="0"/>
              </a:rPr>
              <a:t>Module: </a:t>
            </a:r>
            <a:r>
              <a:rPr lang="en-US" sz="2300" dirty="0" smtClean="0">
                <a:latin typeface="Times New Roman" panose="02020603050405020304" pitchFamily="18" charset="0"/>
                <a:cs typeface="Times New Roman" panose="02020603050405020304" pitchFamily="18" charset="0"/>
              </a:rPr>
              <a:t>Details </a:t>
            </a:r>
            <a:r>
              <a:rPr lang="en-US" sz="2300" dirty="0">
                <a:latin typeface="Times New Roman" panose="02020603050405020304" pitchFamily="18" charset="0"/>
                <a:cs typeface="Times New Roman" panose="02020603050405020304" pitchFamily="18" charset="0"/>
              </a:rPr>
              <a:t>of the hotels in which the accommodation of the customer will be done during the tours. Details like availability of meals, station-pickup and drop facility and contact no. of the hotels are also provided to the customers on special request. </a:t>
            </a:r>
          </a:p>
          <a:p>
            <a:pPr marL="0" indent="0">
              <a:buNone/>
            </a:pP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a</a:t>
            </a:r>
            <a:r>
              <a:rPr lang="en-US" sz="2300" dirty="0">
                <a:latin typeface="Times New Roman" panose="02020603050405020304" pitchFamily="18" charset="0"/>
                <a:cs typeface="Times New Roman" panose="02020603050405020304" pitchFamily="18" charset="0"/>
              </a:rPr>
              <a:t>. Registration (as user</a:t>
            </a:r>
            <a:r>
              <a:rPr lang="en-US" sz="2300" dirty="0" smtClean="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b. Registration (as Hotel) </a:t>
            </a:r>
          </a:p>
          <a:p>
            <a:pPr marL="0" indent="0">
              <a:buNone/>
            </a:pP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c. Search </a:t>
            </a:r>
            <a:endParaRPr lang="en-IN" sz="2300" dirty="0">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Transportation Module</a:t>
            </a:r>
            <a:r>
              <a:rPr lang="en-US" sz="2300" b="1" dirty="0" smtClean="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a:p>
            <a:pPr marL="0" lvl="0" indent="0">
              <a:buNone/>
            </a:pPr>
            <a:r>
              <a:rPr lang="en-US" sz="2300" dirty="0" smtClean="0">
                <a:latin typeface="Times New Roman" panose="02020603050405020304" pitchFamily="18" charset="0"/>
                <a:cs typeface="Times New Roman" panose="02020603050405020304" pitchFamily="18" charset="0"/>
              </a:rPr>
              <a:t>          a</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Flight</a:t>
            </a:r>
            <a:endParaRPr lang="en-US" sz="2300" dirty="0">
              <a:latin typeface="Times New Roman" panose="02020603050405020304" pitchFamily="18" charset="0"/>
              <a:cs typeface="Times New Roman" panose="02020603050405020304" pitchFamily="18" charset="0"/>
            </a:endParaRPr>
          </a:p>
          <a:p>
            <a:pPr marL="0" lvl="0" indent="0">
              <a:buNone/>
            </a:pPr>
            <a:r>
              <a:rPr lang="en-US" sz="2300" dirty="0" smtClean="0">
                <a:latin typeface="Times New Roman" panose="02020603050405020304" pitchFamily="18" charset="0"/>
                <a:cs typeface="Times New Roman" panose="02020603050405020304" pitchFamily="18" charset="0"/>
              </a:rPr>
              <a:t>          b</a:t>
            </a:r>
            <a:r>
              <a:rPr lang="en-US" sz="2300" dirty="0">
                <a:latin typeface="Times New Roman" panose="02020603050405020304" pitchFamily="18" charset="0"/>
                <a:cs typeface="Times New Roman" panose="02020603050405020304" pitchFamily="18" charset="0"/>
              </a:rPr>
              <a:t>. Train </a:t>
            </a:r>
            <a:endParaRPr lang="en-US" sz="2300" dirty="0" smtClean="0">
              <a:latin typeface="Times New Roman" panose="02020603050405020304" pitchFamily="18" charset="0"/>
              <a:cs typeface="Times New Roman" panose="02020603050405020304" pitchFamily="18" charset="0"/>
            </a:endParaRPr>
          </a:p>
          <a:p>
            <a:pPr marL="0" lvl="0" indent="0">
              <a:buNone/>
            </a:pP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21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697" y="548640"/>
            <a:ext cx="10515600" cy="5994083"/>
          </a:xfrm>
        </p:spPr>
        <p:txBody>
          <a:bodyPr>
            <a:normAutofit fontScale="92500" lnSpcReduction="10000"/>
          </a:bodyPr>
          <a:lstStyle/>
          <a:p>
            <a:pPr marL="0" indent="0">
              <a:buNone/>
            </a:pPr>
            <a:r>
              <a:rPr lang="en-US" sz="2300" dirty="0" smtClean="0">
                <a:latin typeface="Times New Roman" panose="02020603050405020304" pitchFamily="18" charset="0"/>
                <a:cs typeface="Times New Roman" panose="02020603050405020304" pitchFamily="18" charset="0"/>
              </a:rPr>
              <a:t>     c</a:t>
            </a:r>
            <a:r>
              <a:rPr lang="en-US" sz="2300" dirty="0">
                <a:latin typeface="Times New Roman" panose="02020603050405020304" pitchFamily="18" charset="0"/>
                <a:cs typeface="Times New Roman" panose="02020603050405020304" pitchFamily="18" charset="0"/>
              </a:rPr>
              <a:t>. Bus </a:t>
            </a:r>
            <a:endParaRPr lang="en-US" sz="2300" b="1" dirty="0" smtClean="0">
              <a:latin typeface="Times New Roman" panose="02020603050405020304" pitchFamily="18" charset="0"/>
              <a:cs typeface="Times New Roman" panose="02020603050405020304" pitchFamily="18" charset="0"/>
            </a:endParaRPr>
          </a:p>
          <a:p>
            <a:pPr lvl="0"/>
            <a:r>
              <a:rPr lang="en-US" sz="2300" b="1" dirty="0" smtClean="0">
                <a:latin typeface="Times New Roman" panose="02020603050405020304" pitchFamily="18" charset="0"/>
                <a:cs typeface="Times New Roman" panose="02020603050405020304" pitchFamily="18" charset="0"/>
              </a:rPr>
              <a:t>Package </a:t>
            </a:r>
            <a:r>
              <a:rPr lang="en-US" sz="2300" b="1" dirty="0">
                <a:latin typeface="Times New Roman" panose="02020603050405020304" pitchFamily="18" charset="0"/>
                <a:cs typeface="Times New Roman" panose="02020603050405020304" pitchFamily="18" charset="0"/>
              </a:rPr>
              <a:t>Modules:</a:t>
            </a:r>
            <a:r>
              <a:rPr lang="en-US" sz="2300" dirty="0">
                <a:latin typeface="Times New Roman" panose="02020603050405020304" pitchFamily="18" charset="0"/>
                <a:cs typeface="Times New Roman" panose="02020603050405020304" pitchFamily="18" charset="0"/>
              </a:rPr>
              <a:t/>
            </a:r>
            <a:br>
              <a:rPr lang="en-US" sz="2300" dirty="0">
                <a:latin typeface="Times New Roman" panose="02020603050405020304" pitchFamily="18" charset="0"/>
                <a:cs typeface="Times New Roman" panose="02020603050405020304" pitchFamily="18" charset="0"/>
              </a:rPr>
            </a:br>
            <a:r>
              <a:rPr lang="en-US" sz="2300" dirty="0" smtClean="0">
                <a:latin typeface="Times New Roman" panose="02020603050405020304" pitchFamily="18" charset="0"/>
                <a:cs typeface="Times New Roman" panose="02020603050405020304" pitchFamily="18" charset="0"/>
              </a:rPr>
              <a:t>User can </a:t>
            </a:r>
            <a:r>
              <a:rPr lang="en-US" sz="2300" dirty="0">
                <a:latin typeface="Times New Roman" panose="02020603050405020304" pitchFamily="18" charset="0"/>
                <a:cs typeface="Times New Roman" panose="02020603050405020304" pitchFamily="18" charset="0"/>
              </a:rPr>
              <a:t>view different tour packages available for tourist. User can select any packages from this module he can also check the details of various travel agencies. A user can select any travel agency from this module.  </a:t>
            </a:r>
            <a:endParaRPr lang="en-IN" sz="2300" dirty="0">
              <a:latin typeface="Times New Roman" panose="02020603050405020304" pitchFamily="18" charset="0"/>
              <a:cs typeface="Times New Roman" panose="02020603050405020304" pitchFamily="18" charset="0"/>
            </a:endParaRPr>
          </a:p>
          <a:p>
            <a:pPr lvl="0"/>
            <a:r>
              <a:rPr lang="en-US" sz="2300" b="1" dirty="0">
                <a:latin typeface="Times New Roman" panose="02020603050405020304" pitchFamily="18" charset="0"/>
                <a:cs typeface="Times New Roman" panose="02020603050405020304" pitchFamily="18" charset="0"/>
              </a:rPr>
              <a:t>Payment Module</a:t>
            </a:r>
            <a:r>
              <a:rPr lang="en-US" sz="2300" dirty="0">
                <a:latin typeface="Times New Roman" panose="02020603050405020304" pitchFamily="18" charset="0"/>
                <a:cs typeface="Times New Roman" panose="02020603050405020304" pitchFamily="18" charset="0"/>
              </a:rPr>
              <a:t>:</a:t>
            </a:r>
            <a:br>
              <a:rPr lang="en-US" sz="2300" dirty="0">
                <a:latin typeface="Times New Roman" panose="02020603050405020304" pitchFamily="18" charset="0"/>
                <a:cs typeface="Times New Roman" panose="02020603050405020304" pitchFamily="18" charset="0"/>
              </a:rPr>
            </a:b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 pay Online payment </a:t>
            </a:r>
            <a:endParaRPr lang="en-US" sz="2300" dirty="0">
              <a:latin typeface="Times New Roman" panose="02020603050405020304" pitchFamily="18" charset="0"/>
              <a:cs typeface="Times New Roman" panose="02020603050405020304" pitchFamily="18" charset="0"/>
            </a:endParaRPr>
          </a:p>
          <a:p>
            <a:pPr marL="0" lvl="0" indent="0">
              <a:buNone/>
            </a:pP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b. pay payment through </a:t>
            </a:r>
            <a:r>
              <a:rPr lang="en-US" sz="2300" dirty="0" smtClean="0">
                <a:latin typeface="Times New Roman" panose="02020603050405020304" pitchFamily="18" charset="0"/>
                <a:cs typeface="Times New Roman" panose="02020603050405020304" pitchFamily="18" charset="0"/>
              </a:rPr>
              <a:t>Draft</a:t>
            </a:r>
            <a:endParaRPr lang="en-IN" sz="2300" dirty="0">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Search Module </a:t>
            </a:r>
            <a:r>
              <a:rPr lang="en-US" sz="2300" dirty="0">
                <a:latin typeface="Times New Roman" panose="02020603050405020304" pitchFamily="18" charset="0"/>
                <a:cs typeface="Times New Roman" panose="02020603050405020304" pitchFamily="18" charset="0"/>
              </a:rPr>
              <a:t/>
            </a:r>
            <a:br>
              <a:rPr lang="en-US" sz="2300" dirty="0">
                <a:latin typeface="Times New Roman" panose="02020603050405020304" pitchFamily="18" charset="0"/>
                <a:cs typeface="Times New Roman" panose="02020603050405020304" pitchFamily="18" charset="0"/>
              </a:rPr>
            </a:br>
            <a:r>
              <a:rPr lang="en-US" sz="2300" dirty="0" smtClean="0">
                <a:latin typeface="Times New Roman" panose="02020603050405020304" pitchFamily="18" charset="0"/>
                <a:cs typeface="Times New Roman" panose="02020603050405020304" pitchFamily="18" charset="0"/>
              </a:rPr>
              <a:t>search </a:t>
            </a:r>
            <a:r>
              <a:rPr lang="en-US" sz="2300" dirty="0">
                <a:latin typeface="Times New Roman" panose="02020603050405020304" pitchFamily="18" charset="0"/>
                <a:cs typeface="Times New Roman" panose="02020603050405020304" pitchFamily="18" charset="0"/>
              </a:rPr>
              <a:t>City wise hotels, flights, packages, bus, rails and events. </a:t>
            </a:r>
            <a:endParaRPr lang="en-IN" sz="2300"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Reservations module: </a:t>
            </a:r>
            <a:r>
              <a:rPr lang="en-US" sz="2500" dirty="0">
                <a:latin typeface="Times New Roman" panose="02020603050405020304" pitchFamily="18" charset="0"/>
                <a:cs typeface="Times New Roman" panose="02020603050405020304" pitchFamily="18" charset="0"/>
              </a:rPr>
              <a:t/>
            </a:r>
            <a:br>
              <a:rPr lang="en-US" sz="2500" dirty="0">
                <a:latin typeface="Times New Roman" panose="02020603050405020304" pitchFamily="18" charset="0"/>
                <a:cs typeface="Times New Roman" panose="02020603050405020304" pitchFamily="18" charset="0"/>
              </a:rPr>
            </a:br>
            <a:r>
              <a:rPr lang="en-US" sz="2500" dirty="0" smtClean="0">
                <a:latin typeface="Times New Roman" panose="02020603050405020304" pitchFamily="18" charset="0"/>
                <a:cs typeface="Times New Roman" panose="02020603050405020304" pitchFamily="18" charset="0"/>
              </a:rPr>
              <a:t>This </a:t>
            </a:r>
            <a:r>
              <a:rPr lang="en-US" sz="2500" dirty="0">
                <a:latin typeface="Times New Roman" panose="02020603050405020304" pitchFamily="18" charset="0"/>
                <a:cs typeface="Times New Roman" panose="02020603050405020304" pitchFamily="18" charset="0"/>
              </a:rPr>
              <a:t>module is for passengers where passenger can reserve the seats by making payment. Using this module user can book bus ticket or train ticket. From this module user can also book tickets or cancel previously booked tickets. The module maintains the details of all reservations made so far and allows administrator to either confirm or reject the bookings. </a:t>
            </a: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this portal and services to the administrator. Accordingly, the administrator can take various steps to act on the complaints and suggestions. </a:t>
            </a:r>
            <a:endParaRPr lang="en-IN" sz="2500"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17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lstStyle/>
          <a:p>
            <a:pPr marL="0" lvl="0" indent="0">
              <a:buNone/>
            </a:pPr>
            <a:endParaRPr lang="en-US" sz="2300" b="1" dirty="0">
              <a:latin typeface="Times New Roman" panose="02020603050405020304" pitchFamily="18" charset="0"/>
              <a:cs typeface="Times New Roman" panose="02020603050405020304" pitchFamily="18" charset="0"/>
            </a:endParaRPr>
          </a:p>
          <a:p>
            <a:r>
              <a:rPr lang="en-US" sz="2300" b="1" dirty="0" smtClean="0">
                <a:latin typeface="Times New Roman" panose="02020603050405020304" pitchFamily="18" charset="0"/>
                <a:cs typeface="Times New Roman" panose="02020603050405020304" pitchFamily="18" charset="0"/>
              </a:rPr>
              <a:t>Tour </a:t>
            </a:r>
            <a:r>
              <a:rPr lang="en-US" sz="2300" b="1" dirty="0">
                <a:latin typeface="Times New Roman" panose="02020603050405020304" pitchFamily="18" charset="0"/>
                <a:cs typeface="Times New Roman" panose="02020603050405020304" pitchFamily="18" charset="0"/>
              </a:rPr>
              <a:t>Details: </a:t>
            </a:r>
            <a:r>
              <a:rPr lang="en-US" sz="2300" dirty="0">
                <a:latin typeface="Times New Roman" panose="02020603050405020304" pitchFamily="18" charset="0"/>
                <a:cs typeface="Times New Roman" panose="02020603050405020304" pitchFamily="18" charset="0"/>
              </a:rPr>
              <a:t/>
            </a:r>
            <a:br>
              <a:rPr lang="en-US" sz="2300" dirty="0">
                <a:latin typeface="Times New Roman" panose="02020603050405020304" pitchFamily="18" charset="0"/>
                <a:cs typeface="Times New Roman" panose="02020603050405020304" pitchFamily="18" charset="0"/>
              </a:rPr>
            </a:br>
            <a:r>
              <a:rPr lang="en-US" sz="2300" dirty="0" smtClean="0">
                <a:latin typeface="Times New Roman" panose="02020603050405020304" pitchFamily="18" charset="0"/>
                <a:cs typeface="Times New Roman" panose="02020603050405020304" pitchFamily="18" charset="0"/>
              </a:rPr>
              <a:t>Details </a:t>
            </a:r>
            <a:r>
              <a:rPr lang="en-US" sz="2300" dirty="0">
                <a:latin typeface="Times New Roman" panose="02020603050405020304" pitchFamily="18" charset="0"/>
                <a:cs typeface="Times New Roman" panose="02020603050405020304" pitchFamily="18" charset="0"/>
              </a:rPr>
              <a:t>of different types of tours which includes tours like family tours, couple tours, general tours, date and time of departure and the fair of the tours </a:t>
            </a:r>
            <a:r>
              <a:rPr lang="en-US" sz="2300" dirty="0" err="1">
                <a:latin typeface="Times New Roman" panose="02020603050405020304" pitchFamily="18" charset="0"/>
                <a:cs typeface="Times New Roman" panose="02020603050405020304" pitchFamily="18" charset="0"/>
              </a:rPr>
              <a:t>etc</a:t>
            </a:r>
            <a:r>
              <a:rPr lang="en-US" sz="2300" dirty="0">
                <a:latin typeface="Times New Roman" panose="02020603050405020304" pitchFamily="18" charset="0"/>
                <a:cs typeface="Times New Roman" panose="02020603050405020304" pitchFamily="18" charset="0"/>
              </a:rPr>
              <a:t> are maintained. As the customer ask for the details of a particular tour, the tours and travel management system gives the details of the related place where tourist wants to go and the date and time of the tour, no. of seats available of that particular tour, fair of the tour, details of discount on a particular tour package if any. Details of the pick-up facilities and the drop facilities are also maintained if any. </a:t>
            </a:r>
            <a:br>
              <a:rPr lang="en-US" sz="2300" dirty="0">
                <a:latin typeface="Times New Roman" panose="02020603050405020304" pitchFamily="18" charset="0"/>
                <a:cs typeface="Times New Roman" panose="02020603050405020304" pitchFamily="18" charset="0"/>
              </a:rPr>
            </a:br>
            <a:endParaRPr lang="en-IN" sz="23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6980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latin typeface="Times New Roman" panose="02020603050405020304" pitchFamily="18" charset="0"/>
                <a:cs typeface="Times New Roman" panose="02020603050405020304" pitchFamily="18" charset="0"/>
              </a:rPr>
              <a:t>                                        </a:t>
            </a:r>
            <a:r>
              <a:rPr lang="en-IN" sz="3000" b="1" u="sng" dirty="0" smtClean="0">
                <a:latin typeface="Times New Roman" panose="02020603050405020304" pitchFamily="18" charset="0"/>
                <a:cs typeface="Times New Roman" panose="02020603050405020304" pitchFamily="18" charset="0"/>
              </a:rPr>
              <a:t>CONCLUSION</a:t>
            </a:r>
            <a:endParaRPr lang="en-IN" sz="30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3669"/>
            <a:ext cx="10515600" cy="4583294"/>
          </a:xfrm>
        </p:spPr>
        <p:txBody>
          <a:bodyPr>
            <a:normAutofit fontScale="25000" lnSpcReduction="20000"/>
          </a:bodyPr>
          <a:lstStyle/>
          <a:p>
            <a:pPr marL="0" indent="0">
              <a:buNone/>
            </a:pPr>
            <a:r>
              <a:rPr lang="en-US" sz="9200" dirty="0">
                <a:latin typeface="Times New Roman" panose="02020603050405020304" pitchFamily="18" charset="0"/>
                <a:cs typeface="Times New Roman" panose="02020603050405020304" pitchFamily="18" charset="0"/>
              </a:rPr>
              <a:t>This report introduced Tours for you. We presented information about National or International tour, Mode of Transport, Source and Destination, Dates of Journey, Fair for the tour, Hotels available there. This innovative idea  will  help us to develop our the future.</a:t>
            </a:r>
            <a:endParaRPr lang="en-IN" sz="9200" dirty="0">
              <a:latin typeface="Times New Roman" panose="02020603050405020304" pitchFamily="18" charset="0"/>
              <a:cs typeface="Times New Roman" panose="02020603050405020304" pitchFamily="18" charset="0"/>
            </a:endParaRPr>
          </a:p>
          <a:p>
            <a:r>
              <a:rPr lang="en-IN" sz="9200" dirty="0">
                <a:latin typeface="Times New Roman" panose="02020603050405020304" pitchFamily="18" charset="0"/>
                <a:cs typeface="Times New Roman" panose="02020603050405020304" pitchFamily="18" charset="0"/>
              </a:rPr>
              <a:t> </a:t>
            </a:r>
            <a:r>
              <a:rPr lang="en-US" sz="9200" b="1" u="sng" dirty="0" smtClean="0">
                <a:latin typeface="Times New Roman" panose="02020603050405020304" pitchFamily="18" charset="0"/>
                <a:cs typeface="Times New Roman" panose="02020603050405020304" pitchFamily="18" charset="0"/>
              </a:rPr>
              <a:t>REFRENCES</a:t>
            </a:r>
            <a:r>
              <a:rPr lang="en-US" sz="9200" dirty="0">
                <a:latin typeface="Times New Roman" panose="02020603050405020304" pitchFamily="18" charset="0"/>
                <a:cs typeface="Times New Roman" panose="02020603050405020304" pitchFamily="18" charset="0"/>
              </a:rPr>
              <a:t> </a:t>
            </a:r>
            <a:endParaRPr lang="en-IN" sz="9200" dirty="0">
              <a:latin typeface="Times New Roman" panose="02020603050405020304" pitchFamily="18" charset="0"/>
              <a:cs typeface="Times New Roman" panose="02020603050405020304" pitchFamily="18" charset="0"/>
            </a:endParaRPr>
          </a:p>
          <a:p>
            <a:r>
              <a:rPr lang="en-US" sz="9200" b="1" dirty="0">
                <a:latin typeface="Times New Roman" panose="02020603050405020304" pitchFamily="18" charset="0"/>
                <a:cs typeface="Times New Roman" panose="02020603050405020304" pitchFamily="18" charset="0"/>
              </a:rPr>
              <a:t>Books</a:t>
            </a:r>
            <a:endParaRPr lang="en-IN" sz="9200" dirty="0">
              <a:latin typeface="Times New Roman" panose="02020603050405020304" pitchFamily="18" charset="0"/>
              <a:cs typeface="Times New Roman" panose="02020603050405020304" pitchFamily="18" charset="0"/>
            </a:endParaRPr>
          </a:p>
          <a:p>
            <a:pPr lvl="0"/>
            <a:r>
              <a:rPr lang="en-US" sz="9200" dirty="0" err="1">
                <a:latin typeface="Times New Roman" panose="02020603050405020304" pitchFamily="18" charset="0"/>
                <a:cs typeface="Times New Roman" panose="02020603050405020304" pitchFamily="18" charset="0"/>
              </a:rPr>
              <a:t>Oreily</a:t>
            </a:r>
            <a:r>
              <a:rPr lang="en-US" sz="9200" dirty="0">
                <a:latin typeface="Times New Roman" panose="02020603050405020304" pitchFamily="18" charset="0"/>
                <a:cs typeface="Times New Roman" panose="02020603050405020304" pitchFamily="18" charset="0"/>
              </a:rPr>
              <a:t> Learning Android</a:t>
            </a:r>
            <a:endParaRPr lang="en-IN" sz="9200" dirty="0">
              <a:latin typeface="Times New Roman" panose="02020603050405020304" pitchFamily="18" charset="0"/>
              <a:cs typeface="Times New Roman" panose="02020603050405020304" pitchFamily="18" charset="0"/>
            </a:endParaRPr>
          </a:p>
          <a:p>
            <a:pPr lvl="0"/>
            <a:r>
              <a:rPr lang="en-US" sz="9200" dirty="0" err="1">
                <a:latin typeface="Times New Roman" panose="02020603050405020304" pitchFamily="18" charset="0"/>
                <a:cs typeface="Times New Roman" panose="02020603050405020304" pitchFamily="18" charset="0"/>
              </a:rPr>
              <a:t>Apress</a:t>
            </a:r>
            <a:r>
              <a:rPr lang="en-US" sz="9200" dirty="0">
                <a:latin typeface="Times New Roman" panose="02020603050405020304" pitchFamily="18" charset="0"/>
                <a:cs typeface="Times New Roman" panose="02020603050405020304" pitchFamily="18" charset="0"/>
              </a:rPr>
              <a:t> Beginning Android</a:t>
            </a:r>
            <a:endParaRPr lang="en-IN" sz="9200" dirty="0">
              <a:latin typeface="Times New Roman" panose="02020603050405020304" pitchFamily="18" charset="0"/>
              <a:cs typeface="Times New Roman" panose="02020603050405020304" pitchFamily="18" charset="0"/>
            </a:endParaRPr>
          </a:p>
          <a:p>
            <a:pPr lvl="0"/>
            <a:r>
              <a:rPr lang="en-US" sz="9200" dirty="0" err="1">
                <a:latin typeface="Times New Roman" panose="02020603050405020304" pitchFamily="18" charset="0"/>
                <a:cs typeface="Times New Roman" panose="02020603050405020304" pitchFamily="18" charset="0"/>
              </a:rPr>
              <a:t>Wrox</a:t>
            </a:r>
            <a:r>
              <a:rPr lang="en-US" sz="9200" dirty="0">
                <a:latin typeface="Times New Roman" panose="02020603050405020304" pitchFamily="18" charset="0"/>
                <a:cs typeface="Times New Roman" panose="02020603050405020304" pitchFamily="18" charset="0"/>
              </a:rPr>
              <a:t> Beginning Android 4</a:t>
            </a:r>
            <a:endParaRPr lang="en-IN" sz="9200" dirty="0">
              <a:latin typeface="Times New Roman" panose="02020603050405020304" pitchFamily="18" charset="0"/>
              <a:cs typeface="Times New Roman" panose="02020603050405020304" pitchFamily="18" charset="0"/>
            </a:endParaRPr>
          </a:p>
          <a:p>
            <a:r>
              <a:rPr lang="en-US" sz="9200" b="1" dirty="0" err="1" smtClean="0">
                <a:latin typeface="Times New Roman" panose="02020603050405020304" pitchFamily="18" charset="0"/>
                <a:cs typeface="Times New Roman" panose="02020603050405020304" pitchFamily="18" charset="0"/>
              </a:rPr>
              <a:t>Refrences</a:t>
            </a:r>
            <a:endParaRPr lang="en-IN" sz="9200" dirty="0">
              <a:latin typeface="Times New Roman" panose="02020603050405020304" pitchFamily="18" charset="0"/>
              <a:cs typeface="Times New Roman" panose="02020603050405020304" pitchFamily="18" charset="0"/>
            </a:endParaRPr>
          </a:p>
          <a:p>
            <a:r>
              <a:rPr lang="en-US" sz="9200" dirty="0" smtClean="0">
                <a:latin typeface="Times New Roman" panose="02020603050405020304" pitchFamily="18" charset="0"/>
                <a:cs typeface="Times New Roman" panose="02020603050405020304" pitchFamily="18" charset="0"/>
              </a:rPr>
              <a:t>http</a:t>
            </a:r>
            <a:r>
              <a:rPr lang="en-US" sz="9200" dirty="0">
                <a:latin typeface="Times New Roman" panose="02020603050405020304" pitchFamily="18" charset="0"/>
                <a:cs typeface="Times New Roman" panose="02020603050405020304" pitchFamily="18" charset="0"/>
              </a:rPr>
              <a:t>://www.javapoint.com/tutorals/</a:t>
            </a:r>
            <a:endParaRPr lang="en-IN" sz="9200" dirty="0">
              <a:latin typeface="Times New Roman" panose="02020603050405020304" pitchFamily="18" charset="0"/>
              <a:cs typeface="Times New Roman" panose="02020603050405020304" pitchFamily="18" charset="0"/>
            </a:endParaRPr>
          </a:p>
          <a:p>
            <a:pPr lvl="0"/>
            <a:r>
              <a:rPr lang="en-US" sz="9200" dirty="0">
                <a:latin typeface="Times New Roman" panose="02020603050405020304" pitchFamily="18" charset="0"/>
                <a:cs typeface="Times New Roman" panose="02020603050405020304" pitchFamily="18" charset="0"/>
              </a:rPr>
              <a:t>http://www.vogella.com/tutorials/</a:t>
            </a:r>
            <a:endParaRPr lang="en-IN" sz="9200" dirty="0">
              <a:latin typeface="Times New Roman" panose="02020603050405020304" pitchFamily="18" charset="0"/>
              <a:cs typeface="Times New Roman" panose="02020603050405020304" pitchFamily="18" charset="0"/>
            </a:endParaRPr>
          </a:p>
          <a:p>
            <a:pPr marL="0" indent="0">
              <a:buNone/>
            </a:pPr>
            <a:endParaRPr lang="en-IN" sz="9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57728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p>
          <a:p>
            <a:endParaRPr lang="en-IN" dirty="0"/>
          </a:p>
          <a:p>
            <a:pPr marL="0" indent="0">
              <a:buNone/>
            </a:pPr>
            <a:r>
              <a:rPr lang="en-IN"/>
              <a:t> </a:t>
            </a:r>
            <a:r>
              <a:rPr lang="en-IN" smtClean="0"/>
              <a:t>                                           </a:t>
            </a:r>
            <a:r>
              <a:rPr lang="en-IN" sz="4000" b="1" u="sng" dirty="0" smtClean="0">
                <a:latin typeface="Times New Roman" panose="02020603050405020304" pitchFamily="18" charset="0"/>
                <a:cs typeface="Times New Roman" panose="02020603050405020304" pitchFamily="18" charset="0"/>
              </a:rPr>
              <a:t>THANK YOU</a:t>
            </a:r>
            <a:endParaRPr lang="en-IN"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96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461</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                            INTRODUCTION</vt:lpstr>
      <vt:lpstr>                                OBJECTIVE</vt:lpstr>
      <vt:lpstr>                    PROJECT METHODOLOGY</vt:lpstr>
      <vt:lpstr>PowerPoint Presentation</vt:lpstr>
      <vt:lpstr>PowerPoint Presentation</vt:lpstr>
      <vt:lpstr>PowerPoint Presentation</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 HP</dc:creator>
  <cp:lastModifiedBy>My PC HP</cp:lastModifiedBy>
  <cp:revision>12</cp:revision>
  <dcterms:created xsi:type="dcterms:W3CDTF">2017-11-15T13:15:17Z</dcterms:created>
  <dcterms:modified xsi:type="dcterms:W3CDTF">2017-11-17T06:11:32Z</dcterms:modified>
</cp:coreProperties>
</file>