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48" d="100"/>
          <a:sy n="48" d="100"/>
        </p:scale>
        <p:origin x="328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3847A-7CD8-4970-9A3F-8B72721B942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8666E7-A597-4CE1-8221-05AFC1E1B331}">
      <dgm:prSet/>
      <dgm:spPr/>
      <dgm:t>
        <a:bodyPr/>
        <a:lstStyle/>
        <a:p>
          <a:r>
            <a:rPr lang="en-US" b="0" i="0"/>
            <a:t>Pricing: Big Mountain Resort modelled price is $94.22 versus actual price is $81.00</a:t>
          </a:r>
          <a:endParaRPr lang="en-US"/>
        </a:p>
      </dgm:t>
    </dgm:pt>
    <dgm:pt modelId="{8C700317-1D68-41D1-8695-2159FFCA0572}" type="parTrans" cxnId="{48C4C2DE-74AA-48A6-8E62-11E7C9801031}">
      <dgm:prSet/>
      <dgm:spPr/>
      <dgm:t>
        <a:bodyPr/>
        <a:lstStyle/>
        <a:p>
          <a:endParaRPr lang="en-US"/>
        </a:p>
      </dgm:t>
    </dgm:pt>
    <dgm:pt modelId="{68BED5FE-00DA-45A2-A731-6BDBE858E2FC}" type="sibTrans" cxnId="{48C4C2DE-74AA-48A6-8E62-11E7C9801031}">
      <dgm:prSet/>
      <dgm:spPr/>
      <dgm:t>
        <a:bodyPr/>
        <a:lstStyle/>
        <a:p>
          <a:endParaRPr lang="en-US"/>
        </a:p>
      </dgm:t>
    </dgm:pt>
    <dgm:pt modelId="{2FF909AF-2420-45DC-A9A3-A2EBEFC9975E}">
      <dgm:prSet/>
      <dgm:spPr/>
      <dgm:t>
        <a:bodyPr/>
        <a:lstStyle/>
        <a:p>
          <a:r>
            <a:rPr lang="en-US"/>
            <a:t>Possible changes: </a:t>
          </a:r>
        </a:p>
      </dgm:t>
    </dgm:pt>
    <dgm:pt modelId="{CBFD7167-14DF-48DB-A4A9-2D0187E8B19D}" type="parTrans" cxnId="{0390A88B-F177-4E2D-9703-8377622C76B2}">
      <dgm:prSet/>
      <dgm:spPr/>
      <dgm:t>
        <a:bodyPr/>
        <a:lstStyle/>
        <a:p>
          <a:endParaRPr lang="en-US"/>
        </a:p>
      </dgm:t>
    </dgm:pt>
    <dgm:pt modelId="{E8430BBE-C3F9-4C9F-812F-409B1804C9F8}" type="sibTrans" cxnId="{0390A88B-F177-4E2D-9703-8377622C76B2}">
      <dgm:prSet/>
      <dgm:spPr/>
      <dgm:t>
        <a:bodyPr/>
        <a:lstStyle/>
        <a:p>
          <a:endParaRPr lang="en-US"/>
        </a:p>
      </dgm:t>
    </dgm:pt>
    <dgm:pt modelId="{44DB0A7D-32E3-4B35-9EFE-3779143F8A7E}">
      <dgm:prSet/>
      <dgm:spPr/>
      <dgm:t>
        <a:bodyPr/>
        <a:lstStyle/>
        <a:p>
          <a:r>
            <a:rPr lang="en-US" b="0" i="0" dirty="0"/>
            <a:t>Permanently shutting down up to 10 of the least used runs</a:t>
          </a:r>
          <a:endParaRPr lang="en-US" dirty="0"/>
        </a:p>
      </dgm:t>
    </dgm:pt>
    <dgm:pt modelId="{A7DD3E32-D668-45E0-B504-42B34465FE1C}" type="parTrans" cxnId="{155512C7-D8F5-45D2-B2D7-5566D27B3E6C}">
      <dgm:prSet/>
      <dgm:spPr/>
      <dgm:t>
        <a:bodyPr/>
        <a:lstStyle/>
        <a:p>
          <a:endParaRPr lang="en-US"/>
        </a:p>
      </dgm:t>
    </dgm:pt>
    <dgm:pt modelId="{E3EC6651-1D6A-41F3-BFA8-AA11E47FB23A}" type="sibTrans" cxnId="{155512C7-D8F5-45D2-B2D7-5566D27B3E6C}">
      <dgm:prSet/>
      <dgm:spPr/>
      <dgm:t>
        <a:bodyPr/>
        <a:lstStyle/>
        <a:p>
          <a:endParaRPr lang="en-US"/>
        </a:p>
      </dgm:t>
    </dgm:pt>
    <dgm:pt modelId="{62475C8F-84E6-48D7-80CA-06DDCE47DE13}">
      <dgm:prSet/>
      <dgm:spPr/>
      <dgm:t>
        <a:bodyPr/>
        <a:lstStyle/>
        <a:p>
          <a:r>
            <a:rPr lang="en-US" b="0" i="0"/>
            <a:t>Increasing the vertical drop by adding a run 150 feet lower down, requiring an additional chair lift</a:t>
          </a:r>
          <a:endParaRPr lang="en-US"/>
        </a:p>
      </dgm:t>
    </dgm:pt>
    <dgm:pt modelId="{A3E1EF06-5B13-4EC7-9698-D3CD69DA0F96}" type="parTrans" cxnId="{5802E1D0-3654-4B10-862A-EB11AAA375E8}">
      <dgm:prSet/>
      <dgm:spPr/>
      <dgm:t>
        <a:bodyPr/>
        <a:lstStyle/>
        <a:p>
          <a:endParaRPr lang="en-US"/>
        </a:p>
      </dgm:t>
    </dgm:pt>
    <dgm:pt modelId="{315123F6-6C79-4045-8F60-553096B0ED4A}" type="sibTrans" cxnId="{5802E1D0-3654-4B10-862A-EB11AAA375E8}">
      <dgm:prSet/>
      <dgm:spPr/>
      <dgm:t>
        <a:bodyPr/>
        <a:lstStyle/>
        <a:p>
          <a:endParaRPr lang="en-US"/>
        </a:p>
      </dgm:t>
    </dgm:pt>
    <dgm:pt modelId="{3F5B909B-F74C-4FF6-A033-3E7BC99D0CAE}">
      <dgm:prSet/>
      <dgm:spPr/>
      <dgm:t>
        <a:bodyPr/>
        <a:lstStyle/>
        <a:p>
          <a:r>
            <a:rPr lang="en-US" b="0" i="0"/>
            <a:t>Similar to scenario 2, but adding 2 acres of snow making coverage</a:t>
          </a:r>
          <a:endParaRPr lang="en-US"/>
        </a:p>
      </dgm:t>
    </dgm:pt>
    <dgm:pt modelId="{AB0A3BD8-E503-4FB8-AD20-8B63C586C6B5}" type="parTrans" cxnId="{CAD5EE30-FD8E-4B87-9E1C-2EDFC34ADF83}">
      <dgm:prSet/>
      <dgm:spPr/>
      <dgm:t>
        <a:bodyPr/>
        <a:lstStyle/>
        <a:p>
          <a:endParaRPr lang="en-US"/>
        </a:p>
      </dgm:t>
    </dgm:pt>
    <dgm:pt modelId="{E3D45546-3BE0-47E2-A733-47ECD68CAE89}" type="sibTrans" cxnId="{CAD5EE30-FD8E-4B87-9E1C-2EDFC34ADF83}">
      <dgm:prSet/>
      <dgm:spPr/>
      <dgm:t>
        <a:bodyPr/>
        <a:lstStyle/>
        <a:p>
          <a:endParaRPr lang="en-US"/>
        </a:p>
      </dgm:t>
    </dgm:pt>
    <dgm:pt modelId="{77E78053-1083-4941-8E41-023B1FE3B13A}" type="pres">
      <dgm:prSet presAssocID="{CEE3847A-7CD8-4970-9A3F-8B72721B9427}" presName="vert0" presStyleCnt="0">
        <dgm:presLayoutVars>
          <dgm:dir/>
          <dgm:animOne val="branch"/>
          <dgm:animLvl val="lvl"/>
        </dgm:presLayoutVars>
      </dgm:prSet>
      <dgm:spPr/>
    </dgm:pt>
    <dgm:pt modelId="{CEE7ECC9-12DD-4C9D-9E53-DF26B63BBDF9}" type="pres">
      <dgm:prSet presAssocID="{D38666E7-A597-4CE1-8221-05AFC1E1B331}" presName="thickLine" presStyleLbl="alignNode1" presStyleIdx="0" presStyleCnt="5"/>
      <dgm:spPr/>
    </dgm:pt>
    <dgm:pt modelId="{C4A08444-8577-43C2-B7B2-F98EBE3AA408}" type="pres">
      <dgm:prSet presAssocID="{D38666E7-A597-4CE1-8221-05AFC1E1B331}" presName="horz1" presStyleCnt="0"/>
      <dgm:spPr/>
    </dgm:pt>
    <dgm:pt modelId="{4CB6A08C-0884-4FD3-8E6F-52AAB5523F59}" type="pres">
      <dgm:prSet presAssocID="{D38666E7-A597-4CE1-8221-05AFC1E1B331}" presName="tx1" presStyleLbl="revTx" presStyleIdx="0" presStyleCnt="5"/>
      <dgm:spPr/>
    </dgm:pt>
    <dgm:pt modelId="{8C03A444-802F-43A1-9093-7E100D4B3F18}" type="pres">
      <dgm:prSet presAssocID="{D38666E7-A597-4CE1-8221-05AFC1E1B331}" presName="vert1" presStyleCnt="0"/>
      <dgm:spPr/>
    </dgm:pt>
    <dgm:pt modelId="{D6C4A68E-B23D-4020-92F5-B474C93FAE62}" type="pres">
      <dgm:prSet presAssocID="{2FF909AF-2420-45DC-A9A3-A2EBEFC9975E}" presName="thickLine" presStyleLbl="alignNode1" presStyleIdx="1" presStyleCnt="5"/>
      <dgm:spPr/>
    </dgm:pt>
    <dgm:pt modelId="{57C6FF1A-0F51-42FE-A89B-AE6A2EE445B4}" type="pres">
      <dgm:prSet presAssocID="{2FF909AF-2420-45DC-A9A3-A2EBEFC9975E}" presName="horz1" presStyleCnt="0"/>
      <dgm:spPr/>
    </dgm:pt>
    <dgm:pt modelId="{B8795F8F-0C6B-486E-9D78-D648B96F9447}" type="pres">
      <dgm:prSet presAssocID="{2FF909AF-2420-45DC-A9A3-A2EBEFC9975E}" presName="tx1" presStyleLbl="revTx" presStyleIdx="1" presStyleCnt="5"/>
      <dgm:spPr/>
    </dgm:pt>
    <dgm:pt modelId="{310CBE0A-A827-43DC-AC4D-1CAE9B77E2E8}" type="pres">
      <dgm:prSet presAssocID="{2FF909AF-2420-45DC-A9A3-A2EBEFC9975E}" presName="vert1" presStyleCnt="0"/>
      <dgm:spPr/>
    </dgm:pt>
    <dgm:pt modelId="{AB49A497-1B71-4DDD-A360-2CDCDC117987}" type="pres">
      <dgm:prSet presAssocID="{44DB0A7D-32E3-4B35-9EFE-3779143F8A7E}" presName="thickLine" presStyleLbl="alignNode1" presStyleIdx="2" presStyleCnt="5"/>
      <dgm:spPr/>
    </dgm:pt>
    <dgm:pt modelId="{9E34C5C0-319B-4962-92AA-95251EC4D3CC}" type="pres">
      <dgm:prSet presAssocID="{44DB0A7D-32E3-4B35-9EFE-3779143F8A7E}" presName="horz1" presStyleCnt="0"/>
      <dgm:spPr/>
    </dgm:pt>
    <dgm:pt modelId="{95D0B42A-5D00-47E3-BB34-5A508EFBCF23}" type="pres">
      <dgm:prSet presAssocID="{44DB0A7D-32E3-4B35-9EFE-3779143F8A7E}" presName="tx1" presStyleLbl="revTx" presStyleIdx="2" presStyleCnt="5"/>
      <dgm:spPr/>
    </dgm:pt>
    <dgm:pt modelId="{D7907213-FD0F-4430-9A0B-68C15E2D6E31}" type="pres">
      <dgm:prSet presAssocID="{44DB0A7D-32E3-4B35-9EFE-3779143F8A7E}" presName="vert1" presStyleCnt="0"/>
      <dgm:spPr/>
    </dgm:pt>
    <dgm:pt modelId="{D731DEEB-A9B1-4307-8FB8-245B6AC0E16E}" type="pres">
      <dgm:prSet presAssocID="{62475C8F-84E6-48D7-80CA-06DDCE47DE13}" presName="thickLine" presStyleLbl="alignNode1" presStyleIdx="3" presStyleCnt="5"/>
      <dgm:spPr/>
    </dgm:pt>
    <dgm:pt modelId="{7A5BCA56-AC40-4765-A067-0B3712BDD02F}" type="pres">
      <dgm:prSet presAssocID="{62475C8F-84E6-48D7-80CA-06DDCE47DE13}" presName="horz1" presStyleCnt="0"/>
      <dgm:spPr/>
    </dgm:pt>
    <dgm:pt modelId="{686C04B5-6548-4889-8C02-732A726BAF67}" type="pres">
      <dgm:prSet presAssocID="{62475C8F-84E6-48D7-80CA-06DDCE47DE13}" presName="tx1" presStyleLbl="revTx" presStyleIdx="3" presStyleCnt="5"/>
      <dgm:spPr/>
    </dgm:pt>
    <dgm:pt modelId="{268DE9B7-C031-4395-B7CE-01DABC4F0703}" type="pres">
      <dgm:prSet presAssocID="{62475C8F-84E6-48D7-80CA-06DDCE47DE13}" presName="vert1" presStyleCnt="0"/>
      <dgm:spPr/>
    </dgm:pt>
    <dgm:pt modelId="{2B208702-F911-42BC-A6AB-58FF7C2AEA54}" type="pres">
      <dgm:prSet presAssocID="{3F5B909B-F74C-4FF6-A033-3E7BC99D0CAE}" presName="thickLine" presStyleLbl="alignNode1" presStyleIdx="4" presStyleCnt="5"/>
      <dgm:spPr/>
    </dgm:pt>
    <dgm:pt modelId="{AD4E1A8F-D5D6-4856-A3A0-65FF3359C6D7}" type="pres">
      <dgm:prSet presAssocID="{3F5B909B-F74C-4FF6-A033-3E7BC99D0CAE}" presName="horz1" presStyleCnt="0"/>
      <dgm:spPr/>
    </dgm:pt>
    <dgm:pt modelId="{3973690A-8A7C-4E2E-8655-B3DF1EEFBA9B}" type="pres">
      <dgm:prSet presAssocID="{3F5B909B-F74C-4FF6-A033-3E7BC99D0CAE}" presName="tx1" presStyleLbl="revTx" presStyleIdx="4" presStyleCnt="5"/>
      <dgm:spPr/>
    </dgm:pt>
    <dgm:pt modelId="{521A7160-E2D5-44AE-B893-2C230955FA69}" type="pres">
      <dgm:prSet presAssocID="{3F5B909B-F74C-4FF6-A033-3E7BC99D0CAE}" presName="vert1" presStyleCnt="0"/>
      <dgm:spPr/>
    </dgm:pt>
  </dgm:ptLst>
  <dgm:cxnLst>
    <dgm:cxn modelId="{5C33A405-EFFE-445C-9C98-7DFDFCA62F1E}" type="presOf" srcId="{62475C8F-84E6-48D7-80CA-06DDCE47DE13}" destId="{686C04B5-6548-4889-8C02-732A726BAF67}" srcOrd="0" destOrd="0" presId="urn:microsoft.com/office/officeart/2008/layout/LinedList"/>
    <dgm:cxn modelId="{CAD5EE30-FD8E-4B87-9E1C-2EDFC34ADF83}" srcId="{CEE3847A-7CD8-4970-9A3F-8B72721B9427}" destId="{3F5B909B-F74C-4FF6-A033-3E7BC99D0CAE}" srcOrd="4" destOrd="0" parTransId="{AB0A3BD8-E503-4FB8-AD20-8B63C586C6B5}" sibTransId="{E3D45546-3BE0-47E2-A733-47ECD68CAE89}"/>
    <dgm:cxn modelId="{6E44DA35-FB65-4F3D-95CD-5E41054B62A5}" type="presOf" srcId="{3F5B909B-F74C-4FF6-A033-3E7BC99D0CAE}" destId="{3973690A-8A7C-4E2E-8655-B3DF1EEFBA9B}" srcOrd="0" destOrd="0" presId="urn:microsoft.com/office/officeart/2008/layout/LinedList"/>
    <dgm:cxn modelId="{89BE867E-564A-4869-A315-D8272A42967A}" type="presOf" srcId="{CEE3847A-7CD8-4970-9A3F-8B72721B9427}" destId="{77E78053-1083-4941-8E41-023B1FE3B13A}" srcOrd="0" destOrd="0" presId="urn:microsoft.com/office/officeart/2008/layout/LinedList"/>
    <dgm:cxn modelId="{0390A88B-F177-4E2D-9703-8377622C76B2}" srcId="{CEE3847A-7CD8-4970-9A3F-8B72721B9427}" destId="{2FF909AF-2420-45DC-A9A3-A2EBEFC9975E}" srcOrd="1" destOrd="0" parTransId="{CBFD7167-14DF-48DB-A4A9-2D0187E8B19D}" sibTransId="{E8430BBE-C3F9-4C9F-812F-409B1804C9F8}"/>
    <dgm:cxn modelId="{501A2CBC-CA80-44B2-8FE4-CDEC9DBD1B65}" type="presOf" srcId="{44DB0A7D-32E3-4B35-9EFE-3779143F8A7E}" destId="{95D0B42A-5D00-47E3-BB34-5A508EFBCF23}" srcOrd="0" destOrd="0" presId="urn:microsoft.com/office/officeart/2008/layout/LinedList"/>
    <dgm:cxn modelId="{740D00C6-11FF-4525-B3D3-4F690C4705B1}" type="presOf" srcId="{2FF909AF-2420-45DC-A9A3-A2EBEFC9975E}" destId="{B8795F8F-0C6B-486E-9D78-D648B96F9447}" srcOrd="0" destOrd="0" presId="urn:microsoft.com/office/officeart/2008/layout/LinedList"/>
    <dgm:cxn modelId="{155512C7-D8F5-45D2-B2D7-5566D27B3E6C}" srcId="{CEE3847A-7CD8-4970-9A3F-8B72721B9427}" destId="{44DB0A7D-32E3-4B35-9EFE-3779143F8A7E}" srcOrd="2" destOrd="0" parTransId="{A7DD3E32-D668-45E0-B504-42B34465FE1C}" sibTransId="{E3EC6651-1D6A-41F3-BFA8-AA11E47FB23A}"/>
    <dgm:cxn modelId="{5802E1D0-3654-4B10-862A-EB11AAA375E8}" srcId="{CEE3847A-7CD8-4970-9A3F-8B72721B9427}" destId="{62475C8F-84E6-48D7-80CA-06DDCE47DE13}" srcOrd="3" destOrd="0" parTransId="{A3E1EF06-5B13-4EC7-9698-D3CD69DA0F96}" sibTransId="{315123F6-6C79-4045-8F60-553096B0ED4A}"/>
    <dgm:cxn modelId="{48C4C2DE-74AA-48A6-8E62-11E7C9801031}" srcId="{CEE3847A-7CD8-4970-9A3F-8B72721B9427}" destId="{D38666E7-A597-4CE1-8221-05AFC1E1B331}" srcOrd="0" destOrd="0" parTransId="{8C700317-1D68-41D1-8695-2159FFCA0572}" sibTransId="{68BED5FE-00DA-45A2-A731-6BDBE858E2FC}"/>
    <dgm:cxn modelId="{DFE902E2-B173-47E2-863E-69B1549516FE}" type="presOf" srcId="{D38666E7-A597-4CE1-8221-05AFC1E1B331}" destId="{4CB6A08C-0884-4FD3-8E6F-52AAB5523F59}" srcOrd="0" destOrd="0" presId="urn:microsoft.com/office/officeart/2008/layout/LinedList"/>
    <dgm:cxn modelId="{8BE8A688-92CD-43AA-AF0C-0C722FA47F4B}" type="presParOf" srcId="{77E78053-1083-4941-8E41-023B1FE3B13A}" destId="{CEE7ECC9-12DD-4C9D-9E53-DF26B63BBDF9}" srcOrd="0" destOrd="0" presId="urn:microsoft.com/office/officeart/2008/layout/LinedList"/>
    <dgm:cxn modelId="{36149537-041C-427A-A849-515C243E6476}" type="presParOf" srcId="{77E78053-1083-4941-8E41-023B1FE3B13A}" destId="{C4A08444-8577-43C2-B7B2-F98EBE3AA408}" srcOrd="1" destOrd="0" presId="urn:microsoft.com/office/officeart/2008/layout/LinedList"/>
    <dgm:cxn modelId="{3991548E-842A-43FA-9B2F-C5D380FFC4A3}" type="presParOf" srcId="{C4A08444-8577-43C2-B7B2-F98EBE3AA408}" destId="{4CB6A08C-0884-4FD3-8E6F-52AAB5523F59}" srcOrd="0" destOrd="0" presId="urn:microsoft.com/office/officeart/2008/layout/LinedList"/>
    <dgm:cxn modelId="{67CDA342-BF0E-4100-846C-B8E93C89B572}" type="presParOf" srcId="{C4A08444-8577-43C2-B7B2-F98EBE3AA408}" destId="{8C03A444-802F-43A1-9093-7E100D4B3F18}" srcOrd="1" destOrd="0" presId="urn:microsoft.com/office/officeart/2008/layout/LinedList"/>
    <dgm:cxn modelId="{1276DCFA-DDF8-4670-830E-AE16CD5E26B6}" type="presParOf" srcId="{77E78053-1083-4941-8E41-023B1FE3B13A}" destId="{D6C4A68E-B23D-4020-92F5-B474C93FAE62}" srcOrd="2" destOrd="0" presId="urn:microsoft.com/office/officeart/2008/layout/LinedList"/>
    <dgm:cxn modelId="{E7B7503D-D5C5-46E5-87CE-61701BCF9906}" type="presParOf" srcId="{77E78053-1083-4941-8E41-023B1FE3B13A}" destId="{57C6FF1A-0F51-42FE-A89B-AE6A2EE445B4}" srcOrd="3" destOrd="0" presId="urn:microsoft.com/office/officeart/2008/layout/LinedList"/>
    <dgm:cxn modelId="{BA0AA792-96D4-40D6-A5C5-8427A98716CE}" type="presParOf" srcId="{57C6FF1A-0F51-42FE-A89B-AE6A2EE445B4}" destId="{B8795F8F-0C6B-486E-9D78-D648B96F9447}" srcOrd="0" destOrd="0" presId="urn:microsoft.com/office/officeart/2008/layout/LinedList"/>
    <dgm:cxn modelId="{9BD15317-B7FA-436D-9470-C465635120C1}" type="presParOf" srcId="{57C6FF1A-0F51-42FE-A89B-AE6A2EE445B4}" destId="{310CBE0A-A827-43DC-AC4D-1CAE9B77E2E8}" srcOrd="1" destOrd="0" presId="urn:microsoft.com/office/officeart/2008/layout/LinedList"/>
    <dgm:cxn modelId="{3630986E-8A3E-4A29-977F-81056434D884}" type="presParOf" srcId="{77E78053-1083-4941-8E41-023B1FE3B13A}" destId="{AB49A497-1B71-4DDD-A360-2CDCDC117987}" srcOrd="4" destOrd="0" presId="urn:microsoft.com/office/officeart/2008/layout/LinedList"/>
    <dgm:cxn modelId="{7C8032E1-8126-416B-BABF-325F5AF2B3B2}" type="presParOf" srcId="{77E78053-1083-4941-8E41-023B1FE3B13A}" destId="{9E34C5C0-319B-4962-92AA-95251EC4D3CC}" srcOrd="5" destOrd="0" presId="urn:microsoft.com/office/officeart/2008/layout/LinedList"/>
    <dgm:cxn modelId="{A9A1F284-1910-4A6F-9879-92034FD0445F}" type="presParOf" srcId="{9E34C5C0-319B-4962-92AA-95251EC4D3CC}" destId="{95D0B42A-5D00-47E3-BB34-5A508EFBCF23}" srcOrd="0" destOrd="0" presId="urn:microsoft.com/office/officeart/2008/layout/LinedList"/>
    <dgm:cxn modelId="{FEB64E5C-2C3E-48E6-8DF1-A8FD3DB235E1}" type="presParOf" srcId="{9E34C5C0-319B-4962-92AA-95251EC4D3CC}" destId="{D7907213-FD0F-4430-9A0B-68C15E2D6E31}" srcOrd="1" destOrd="0" presId="urn:microsoft.com/office/officeart/2008/layout/LinedList"/>
    <dgm:cxn modelId="{1CE38FB0-2D3C-43B4-A880-5CFD45869959}" type="presParOf" srcId="{77E78053-1083-4941-8E41-023B1FE3B13A}" destId="{D731DEEB-A9B1-4307-8FB8-245B6AC0E16E}" srcOrd="6" destOrd="0" presId="urn:microsoft.com/office/officeart/2008/layout/LinedList"/>
    <dgm:cxn modelId="{C33D1453-9238-45B2-A663-B1877678CEBA}" type="presParOf" srcId="{77E78053-1083-4941-8E41-023B1FE3B13A}" destId="{7A5BCA56-AC40-4765-A067-0B3712BDD02F}" srcOrd="7" destOrd="0" presId="urn:microsoft.com/office/officeart/2008/layout/LinedList"/>
    <dgm:cxn modelId="{0528841D-F60F-43C1-B585-53C0606E8EC8}" type="presParOf" srcId="{7A5BCA56-AC40-4765-A067-0B3712BDD02F}" destId="{686C04B5-6548-4889-8C02-732A726BAF67}" srcOrd="0" destOrd="0" presId="urn:microsoft.com/office/officeart/2008/layout/LinedList"/>
    <dgm:cxn modelId="{46795DFE-8173-4A67-A6F6-9291088E2274}" type="presParOf" srcId="{7A5BCA56-AC40-4765-A067-0B3712BDD02F}" destId="{268DE9B7-C031-4395-B7CE-01DABC4F0703}" srcOrd="1" destOrd="0" presId="urn:microsoft.com/office/officeart/2008/layout/LinedList"/>
    <dgm:cxn modelId="{AB396347-B02C-404C-8536-A740E4280422}" type="presParOf" srcId="{77E78053-1083-4941-8E41-023B1FE3B13A}" destId="{2B208702-F911-42BC-A6AB-58FF7C2AEA54}" srcOrd="8" destOrd="0" presId="urn:microsoft.com/office/officeart/2008/layout/LinedList"/>
    <dgm:cxn modelId="{2C48DFBC-791E-4F10-9462-F9A5B44F4B73}" type="presParOf" srcId="{77E78053-1083-4941-8E41-023B1FE3B13A}" destId="{AD4E1A8F-D5D6-4856-A3A0-65FF3359C6D7}" srcOrd="9" destOrd="0" presId="urn:microsoft.com/office/officeart/2008/layout/LinedList"/>
    <dgm:cxn modelId="{D54AAC3E-1344-49EB-8318-65A343CD5DB7}" type="presParOf" srcId="{AD4E1A8F-D5D6-4856-A3A0-65FF3359C6D7}" destId="{3973690A-8A7C-4E2E-8655-B3DF1EEFBA9B}" srcOrd="0" destOrd="0" presId="urn:microsoft.com/office/officeart/2008/layout/LinedList"/>
    <dgm:cxn modelId="{C89AE9A5-F326-4D2A-8295-491D5F9C3DF2}" type="presParOf" srcId="{AD4E1A8F-D5D6-4856-A3A0-65FF3359C6D7}" destId="{521A7160-E2D5-44AE-B893-2C230955FA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39F5D-C04B-46B4-AA78-C4FA8CED121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3C00ACCA-0C8D-4828-B1EE-6EDCCDDF4206}">
      <dgm:prSet phldrT="[Text]"/>
      <dgm:spPr/>
      <dgm:t>
        <a:bodyPr/>
        <a:lstStyle/>
        <a:p>
          <a:r>
            <a:rPr lang="en-AU" dirty="0"/>
            <a:t>Imputer </a:t>
          </a:r>
        </a:p>
      </dgm:t>
    </dgm:pt>
    <dgm:pt modelId="{3AAF2763-85F6-438D-829D-0D08081F8091}" type="parTrans" cxnId="{E52F3BD6-056E-4AB6-8D33-B79B54266F0E}">
      <dgm:prSet/>
      <dgm:spPr/>
      <dgm:t>
        <a:bodyPr/>
        <a:lstStyle/>
        <a:p>
          <a:endParaRPr lang="en-AU"/>
        </a:p>
      </dgm:t>
    </dgm:pt>
    <dgm:pt modelId="{06D7F58B-3184-4E68-956B-1E80D96A82A6}" type="sibTrans" cxnId="{E52F3BD6-056E-4AB6-8D33-B79B54266F0E}">
      <dgm:prSet/>
      <dgm:spPr/>
      <dgm:t>
        <a:bodyPr/>
        <a:lstStyle/>
        <a:p>
          <a:endParaRPr lang="en-AU"/>
        </a:p>
      </dgm:t>
    </dgm:pt>
    <dgm:pt modelId="{3DA87E7E-5B6A-4C8C-ACD3-0F0C8EC213D2}">
      <dgm:prSet phldrT="[Text]"/>
      <dgm:spPr/>
      <dgm:t>
        <a:bodyPr/>
        <a:lstStyle/>
        <a:p>
          <a:r>
            <a:rPr lang="en-AU" dirty="0"/>
            <a:t>Impute </a:t>
          </a:r>
          <a:r>
            <a:rPr lang="en-AU"/>
            <a:t>missing data </a:t>
          </a:r>
          <a:r>
            <a:rPr lang="en-AU" dirty="0"/>
            <a:t>with median</a:t>
          </a:r>
        </a:p>
      </dgm:t>
    </dgm:pt>
    <dgm:pt modelId="{9989D5F4-9CC0-4428-9CBD-0DB76B04133E}" type="parTrans" cxnId="{32190C53-49DB-4A3D-9248-0E998C94A021}">
      <dgm:prSet/>
      <dgm:spPr/>
      <dgm:t>
        <a:bodyPr/>
        <a:lstStyle/>
        <a:p>
          <a:endParaRPr lang="en-AU"/>
        </a:p>
      </dgm:t>
    </dgm:pt>
    <dgm:pt modelId="{BF82A6DD-344C-420E-AF0F-9AE5F7382FFD}" type="sibTrans" cxnId="{32190C53-49DB-4A3D-9248-0E998C94A021}">
      <dgm:prSet/>
      <dgm:spPr/>
      <dgm:t>
        <a:bodyPr/>
        <a:lstStyle/>
        <a:p>
          <a:endParaRPr lang="en-AU"/>
        </a:p>
      </dgm:t>
    </dgm:pt>
    <dgm:pt modelId="{69BD0CA8-649A-4C70-9020-3EBC582D9051}">
      <dgm:prSet phldrT="[Text]"/>
      <dgm:spPr/>
      <dgm:t>
        <a:bodyPr/>
        <a:lstStyle/>
        <a:p>
          <a:r>
            <a:rPr lang="en-AU" dirty="0"/>
            <a:t>Scaler </a:t>
          </a:r>
        </a:p>
      </dgm:t>
    </dgm:pt>
    <dgm:pt modelId="{DBA135A7-E3D9-45FE-96DC-53201AC8D46A}" type="parTrans" cxnId="{66054929-3CCA-4F93-9AD1-573E01A554A8}">
      <dgm:prSet/>
      <dgm:spPr/>
      <dgm:t>
        <a:bodyPr/>
        <a:lstStyle/>
        <a:p>
          <a:endParaRPr lang="en-AU"/>
        </a:p>
      </dgm:t>
    </dgm:pt>
    <dgm:pt modelId="{4BB91338-34EC-4A08-B0E9-7F50F8514A24}" type="sibTrans" cxnId="{66054929-3CCA-4F93-9AD1-573E01A554A8}">
      <dgm:prSet/>
      <dgm:spPr/>
      <dgm:t>
        <a:bodyPr/>
        <a:lstStyle/>
        <a:p>
          <a:endParaRPr lang="en-AU"/>
        </a:p>
      </dgm:t>
    </dgm:pt>
    <dgm:pt modelId="{E57C5DC6-9427-44B5-A3BC-2C63C4DB1334}">
      <dgm:prSet phldrT="[Text]"/>
      <dgm:spPr/>
      <dgm:t>
        <a:bodyPr/>
        <a:lstStyle/>
        <a:p>
          <a:r>
            <a:rPr lang="en-AU" dirty="0"/>
            <a:t>Scale values to standardize them</a:t>
          </a:r>
        </a:p>
      </dgm:t>
    </dgm:pt>
    <dgm:pt modelId="{18120CA6-5AD0-4A17-A972-9F594816A767}" type="parTrans" cxnId="{04040A4B-5219-46D0-8259-B2CDFBAA5B86}">
      <dgm:prSet/>
      <dgm:spPr/>
      <dgm:t>
        <a:bodyPr/>
        <a:lstStyle/>
        <a:p>
          <a:endParaRPr lang="en-AU"/>
        </a:p>
      </dgm:t>
    </dgm:pt>
    <dgm:pt modelId="{9D20D2AD-BBCE-4FF6-A1E4-D0E359FD9159}" type="sibTrans" cxnId="{04040A4B-5219-46D0-8259-B2CDFBAA5B86}">
      <dgm:prSet/>
      <dgm:spPr/>
      <dgm:t>
        <a:bodyPr/>
        <a:lstStyle/>
        <a:p>
          <a:endParaRPr lang="en-AU"/>
        </a:p>
      </dgm:t>
    </dgm:pt>
    <dgm:pt modelId="{B36FFC75-6603-4B0C-BFAC-42250B9FA3BE}">
      <dgm:prSet phldrT="[Text]"/>
      <dgm:spPr/>
      <dgm:t>
        <a:bodyPr/>
        <a:lstStyle/>
        <a:p>
          <a:r>
            <a:rPr lang="en-AU" dirty="0"/>
            <a:t>Random forest regressor</a:t>
          </a:r>
        </a:p>
      </dgm:t>
    </dgm:pt>
    <dgm:pt modelId="{4F3338A7-64C7-4D80-9E3A-1628036CCD90}" type="parTrans" cxnId="{907DD090-2EB3-4039-9633-1DC2BDD28E33}">
      <dgm:prSet/>
      <dgm:spPr/>
      <dgm:t>
        <a:bodyPr/>
        <a:lstStyle/>
        <a:p>
          <a:endParaRPr lang="en-AU"/>
        </a:p>
      </dgm:t>
    </dgm:pt>
    <dgm:pt modelId="{81773A80-7E44-4367-984B-C0C8D8C9BF7A}" type="sibTrans" cxnId="{907DD090-2EB3-4039-9633-1DC2BDD28E33}">
      <dgm:prSet/>
      <dgm:spPr/>
      <dgm:t>
        <a:bodyPr/>
        <a:lstStyle/>
        <a:p>
          <a:endParaRPr lang="en-AU"/>
        </a:p>
      </dgm:t>
    </dgm:pt>
    <dgm:pt modelId="{E1871016-73E0-4B45-8064-206E5EFDB8D6}">
      <dgm:prSet phldrT="[Text]"/>
      <dgm:spPr/>
      <dgm:t>
        <a:bodyPr/>
        <a:lstStyle/>
        <a:p>
          <a:r>
            <a:rPr lang="en-AU" dirty="0"/>
            <a:t>Fit random forest regression with random state =47</a:t>
          </a:r>
        </a:p>
      </dgm:t>
    </dgm:pt>
    <dgm:pt modelId="{3F4B5B2D-63DB-418D-912A-145CE991B6C1}" type="parTrans" cxnId="{8AC514C6-7389-462E-9E1E-7325A4B19ABB}">
      <dgm:prSet/>
      <dgm:spPr/>
      <dgm:t>
        <a:bodyPr/>
        <a:lstStyle/>
        <a:p>
          <a:endParaRPr lang="en-AU"/>
        </a:p>
      </dgm:t>
    </dgm:pt>
    <dgm:pt modelId="{D9CBB624-B3DE-44AD-A3E0-DABE9DBB0839}" type="sibTrans" cxnId="{8AC514C6-7389-462E-9E1E-7325A4B19ABB}">
      <dgm:prSet/>
      <dgm:spPr/>
      <dgm:t>
        <a:bodyPr/>
        <a:lstStyle/>
        <a:p>
          <a:endParaRPr lang="en-AU"/>
        </a:p>
      </dgm:t>
    </dgm:pt>
    <dgm:pt modelId="{CAB5CAB2-A778-4271-8E06-E1BEDDECA743}">
      <dgm:prSet/>
      <dgm:spPr/>
      <dgm:t>
        <a:bodyPr/>
        <a:lstStyle/>
        <a:p>
          <a:r>
            <a:rPr lang="en-AU" dirty="0"/>
            <a:t>Cross-validation</a:t>
          </a:r>
        </a:p>
      </dgm:t>
    </dgm:pt>
    <dgm:pt modelId="{CA7A7411-94A3-4061-9E83-3FA5710E7513}" type="parTrans" cxnId="{9D8E8DB8-266C-4811-BC4C-530CBF5D0EA0}">
      <dgm:prSet/>
      <dgm:spPr/>
      <dgm:t>
        <a:bodyPr/>
        <a:lstStyle/>
        <a:p>
          <a:endParaRPr lang="en-AU"/>
        </a:p>
      </dgm:t>
    </dgm:pt>
    <dgm:pt modelId="{550EE19D-1FA8-486F-997B-D74D652FBD01}" type="sibTrans" cxnId="{9D8E8DB8-266C-4811-BC4C-530CBF5D0EA0}">
      <dgm:prSet/>
      <dgm:spPr/>
      <dgm:t>
        <a:bodyPr/>
        <a:lstStyle/>
        <a:p>
          <a:endParaRPr lang="en-AU"/>
        </a:p>
      </dgm:t>
    </dgm:pt>
    <dgm:pt modelId="{21935C9F-F7E5-40CB-950D-A5A8218B69C1}">
      <dgm:prSet phldrT="[Text]"/>
      <dgm:spPr/>
      <dgm:t>
        <a:bodyPr/>
        <a:lstStyle/>
        <a:p>
          <a:r>
            <a:rPr lang="en-AU" dirty="0"/>
            <a:t>K = 5</a:t>
          </a:r>
        </a:p>
      </dgm:t>
    </dgm:pt>
    <dgm:pt modelId="{7ADC689B-D654-4916-840A-2339C821FF23}" type="parTrans" cxnId="{B5D6E981-5DDB-435B-9CBE-1FADC2A40EF5}">
      <dgm:prSet/>
      <dgm:spPr/>
      <dgm:t>
        <a:bodyPr/>
        <a:lstStyle/>
        <a:p>
          <a:endParaRPr lang="en-AU"/>
        </a:p>
      </dgm:t>
    </dgm:pt>
    <dgm:pt modelId="{4C718B54-A72E-42C6-9492-EC564FFE6B5A}" type="sibTrans" cxnId="{B5D6E981-5DDB-435B-9CBE-1FADC2A40EF5}">
      <dgm:prSet/>
      <dgm:spPr/>
      <dgm:t>
        <a:bodyPr/>
        <a:lstStyle/>
        <a:p>
          <a:endParaRPr lang="en-AU"/>
        </a:p>
      </dgm:t>
    </dgm:pt>
    <dgm:pt modelId="{F5C4F15A-9F8F-4905-925E-163AF2DDB679}">
      <dgm:prSet phldrT="[Text]"/>
      <dgm:spPr/>
      <dgm:t>
        <a:bodyPr/>
        <a:lstStyle/>
        <a:p>
          <a:r>
            <a:rPr lang="en-AU" dirty="0"/>
            <a:t>Default score = R-squared</a:t>
          </a:r>
        </a:p>
      </dgm:t>
    </dgm:pt>
    <dgm:pt modelId="{B73A54B6-E3AA-4E86-B2DF-3271FD3FFF6E}" type="parTrans" cxnId="{F2B1CD80-4FC6-404B-A1C2-7FE3490482F8}">
      <dgm:prSet/>
      <dgm:spPr/>
      <dgm:t>
        <a:bodyPr/>
        <a:lstStyle/>
        <a:p>
          <a:endParaRPr lang="en-AU"/>
        </a:p>
      </dgm:t>
    </dgm:pt>
    <dgm:pt modelId="{5FD526B1-ECAC-4F38-AC37-BCFD4A8D4000}" type="sibTrans" cxnId="{F2B1CD80-4FC6-404B-A1C2-7FE3490482F8}">
      <dgm:prSet/>
      <dgm:spPr/>
      <dgm:t>
        <a:bodyPr/>
        <a:lstStyle/>
        <a:p>
          <a:endParaRPr lang="en-AU"/>
        </a:p>
      </dgm:t>
    </dgm:pt>
    <dgm:pt modelId="{5848F512-EC74-4511-BF5C-DE46C4459B4D}">
      <dgm:prSet/>
      <dgm:spPr/>
      <dgm:t>
        <a:bodyPr/>
        <a:lstStyle/>
        <a:p>
          <a:r>
            <a:rPr lang="en-AU" dirty="0"/>
            <a:t>Hyperparameter tuning</a:t>
          </a:r>
        </a:p>
      </dgm:t>
    </dgm:pt>
    <dgm:pt modelId="{1FFEF4D5-274D-4AEE-9736-3B66D340ECC7}" type="parTrans" cxnId="{5439880B-6F23-4CA5-953B-20C2F77076DE}">
      <dgm:prSet/>
      <dgm:spPr/>
      <dgm:t>
        <a:bodyPr/>
        <a:lstStyle/>
        <a:p>
          <a:endParaRPr lang="en-AU"/>
        </a:p>
      </dgm:t>
    </dgm:pt>
    <dgm:pt modelId="{5922FB46-19F7-43C5-BE03-9C7D7954BDA3}" type="sibTrans" cxnId="{5439880B-6F23-4CA5-953B-20C2F77076DE}">
      <dgm:prSet/>
      <dgm:spPr/>
      <dgm:t>
        <a:bodyPr/>
        <a:lstStyle/>
        <a:p>
          <a:endParaRPr lang="en-AU"/>
        </a:p>
      </dgm:t>
    </dgm:pt>
    <dgm:pt modelId="{E8A943B2-0A7B-4787-91E2-869907B64AEF}">
      <dgm:prSet phldrT="[Text]"/>
      <dgm:spPr/>
      <dgm:t>
        <a:bodyPr/>
        <a:lstStyle/>
        <a:p>
          <a:r>
            <a:rPr lang="en-AU" dirty="0"/>
            <a:t>Using </a:t>
          </a:r>
          <a:r>
            <a:rPr lang="en-AU" dirty="0" err="1"/>
            <a:t>GridSearch</a:t>
          </a:r>
          <a:endParaRPr lang="en-AU" dirty="0"/>
        </a:p>
      </dgm:t>
    </dgm:pt>
    <dgm:pt modelId="{8B9D588E-F7E3-4748-B03F-851EE7ACF215}" type="parTrans" cxnId="{799508BB-8F8E-41C4-8FC2-2B9EFC960847}">
      <dgm:prSet/>
      <dgm:spPr/>
      <dgm:t>
        <a:bodyPr/>
        <a:lstStyle/>
        <a:p>
          <a:endParaRPr lang="en-AU"/>
        </a:p>
      </dgm:t>
    </dgm:pt>
    <dgm:pt modelId="{3688D9F0-B55D-452E-9CE4-5D535FC7C6EE}" type="sibTrans" cxnId="{799508BB-8F8E-41C4-8FC2-2B9EFC960847}">
      <dgm:prSet/>
      <dgm:spPr/>
      <dgm:t>
        <a:bodyPr/>
        <a:lstStyle/>
        <a:p>
          <a:endParaRPr lang="en-AU"/>
        </a:p>
      </dgm:t>
    </dgm:pt>
    <dgm:pt modelId="{5EEB6761-1845-4131-B12E-0ADC10D3BA73}">
      <dgm:prSet phldrT="[Text]"/>
      <dgm:spPr/>
      <dgm:t>
        <a:bodyPr/>
        <a:lstStyle/>
        <a:p>
          <a:r>
            <a:rPr lang="en-AU" dirty="0"/>
            <a:t>Optimal Random state = 69</a:t>
          </a:r>
        </a:p>
      </dgm:t>
    </dgm:pt>
    <dgm:pt modelId="{1C02571D-3025-4975-990B-1144EFBF74BD}" type="parTrans" cxnId="{EC92E737-03DF-497D-AFE2-4C5E4CCD5890}">
      <dgm:prSet/>
      <dgm:spPr/>
      <dgm:t>
        <a:bodyPr/>
        <a:lstStyle/>
        <a:p>
          <a:endParaRPr lang="en-AU"/>
        </a:p>
      </dgm:t>
    </dgm:pt>
    <dgm:pt modelId="{6717E546-5718-4E3E-8ABB-302A01BDC890}" type="sibTrans" cxnId="{EC92E737-03DF-497D-AFE2-4C5E4CCD5890}">
      <dgm:prSet/>
      <dgm:spPr/>
      <dgm:t>
        <a:bodyPr/>
        <a:lstStyle/>
        <a:p>
          <a:endParaRPr lang="en-AU"/>
        </a:p>
      </dgm:t>
    </dgm:pt>
    <dgm:pt modelId="{F22151E3-26F6-4AE7-B8A8-2737EBE74E22}">
      <dgm:prSet phldrT="[Text]"/>
      <dgm:spPr/>
      <dgm:t>
        <a:bodyPr/>
        <a:lstStyle/>
        <a:p>
          <a:r>
            <a:rPr lang="en-AU" dirty="0"/>
            <a:t>Imputing with median is optimal </a:t>
          </a:r>
        </a:p>
      </dgm:t>
    </dgm:pt>
    <dgm:pt modelId="{AF557192-2CFA-4060-9A24-E5620B2DC645}" type="parTrans" cxnId="{B572504E-9BD6-4979-81A4-800B30D126CA}">
      <dgm:prSet/>
      <dgm:spPr/>
      <dgm:t>
        <a:bodyPr/>
        <a:lstStyle/>
        <a:p>
          <a:endParaRPr lang="en-AU"/>
        </a:p>
      </dgm:t>
    </dgm:pt>
    <dgm:pt modelId="{7966E752-1300-4C0E-BA99-7CB7F080EFEE}" type="sibTrans" cxnId="{B572504E-9BD6-4979-81A4-800B30D126CA}">
      <dgm:prSet/>
      <dgm:spPr/>
      <dgm:t>
        <a:bodyPr/>
        <a:lstStyle/>
        <a:p>
          <a:endParaRPr lang="en-AU"/>
        </a:p>
      </dgm:t>
    </dgm:pt>
    <dgm:pt modelId="{36524BDC-1DC7-4A2D-91BB-A2FD12CE413D}">
      <dgm:prSet phldrT="[Text]"/>
      <dgm:spPr/>
      <dgm:t>
        <a:bodyPr/>
        <a:lstStyle/>
        <a:p>
          <a:r>
            <a:rPr lang="en-AU" dirty="0"/>
            <a:t>Scaling the feature is unnecessary</a:t>
          </a:r>
        </a:p>
      </dgm:t>
    </dgm:pt>
    <dgm:pt modelId="{52566BE5-6F8F-4717-8D70-B1AD0F883748}" type="parTrans" cxnId="{8F9ED1D7-6221-4E92-898C-1D1BE93ECFD2}">
      <dgm:prSet/>
      <dgm:spPr/>
      <dgm:t>
        <a:bodyPr/>
        <a:lstStyle/>
        <a:p>
          <a:endParaRPr lang="en-AU"/>
        </a:p>
      </dgm:t>
    </dgm:pt>
    <dgm:pt modelId="{47E65929-7D98-4C55-9D24-DE8EE45E525B}" type="sibTrans" cxnId="{8F9ED1D7-6221-4E92-898C-1D1BE93ECFD2}">
      <dgm:prSet/>
      <dgm:spPr/>
      <dgm:t>
        <a:bodyPr/>
        <a:lstStyle/>
        <a:p>
          <a:endParaRPr lang="en-AU"/>
        </a:p>
      </dgm:t>
    </dgm:pt>
    <dgm:pt modelId="{40E69D88-6148-48FB-A9EB-7DF3F5AA701A}" type="pres">
      <dgm:prSet presAssocID="{57539F5D-C04B-46B4-AA78-C4FA8CED1214}" presName="linear" presStyleCnt="0">
        <dgm:presLayoutVars>
          <dgm:dir/>
          <dgm:animLvl val="lvl"/>
          <dgm:resizeHandles val="exact"/>
        </dgm:presLayoutVars>
      </dgm:prSet>
      <dgm:spPr/>
    </dgm:pt>
    <dgm:pt modelId="{CA9C54DE-41F8-43D3-BFB5-4C4B7999B5F5}" type="pres">
      <dgm:prSet presAssocID="{3C00ACCA-0C8D-4828-B1EE-6EDCCDDF4206}" presName="parentLin" presStyleCnt="0"/>
      <dgm:spPr/>
    </dgm:pt>
    <dgm:pt modelId="{BE692692-3812-4CED-BAE0-CD34EFC5F367}" type="pres">
      <dgm:prSet presAssocID="{3C00ACCA-0C8D-4828-B1EE-6EDCCDDF4206}" presName="parentLeftMargin" presStyleLbl="node1" presStyleIdx="0" presStyleCnt="5"/>
      <dgm:spPr/>
    </dgm:pt>
    <dgm:pt modelId="{366E8DE5-7693-43DE-9CF4-CA7A41FF6514}" type="pres">
      <dgm:prSet presAssocID="{3C00ACCA-0C8D-4828-B1EE-6EDCCDDF420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6553C44-E54F-4975-AB62-C78B92F99817}" type="pres">
      <dgm:prSet presAssocID="{3C00ACCA-0C8D-4828-B1EE-6EDCCDDF4206}" presName="negativeSpace" presStyleCnt="0"/>
      <dgm:spPr/>
    </dgm:pt>
    <dgm:pt modelId="{9D51BF17-B9C8-426A-BB32-995158EED287}" type="pres">
      <dgm:prSet presAssocID="{3C00ACCA-0C8D-4828-B1EE-6EDCCDDF4206}" presName="childText" presStyleLbl="conFgAcc1" presStyleIdx="0" presStyleCnt="5">
        <dgm:presLayoutVars>
          <dgm:bulletEnabled val="1"/>
        </dgm:presLayoutVars>
      </dgm:prSet>
      <dgm:spPr/>
    </dgm:pt>
    <dgm:pt modelId="{A399534F-AFDA-45CE-9240-DB9F6DCA9CC2}" type="pres">
      <dgm:prSet presAssocID="{06D7F58B-3184-4E68-956B-1E80D96A82A6}" presName="spaceBetweenRectangles" presStyleCnt="0"/>
      <dgm:spPr/>
    </dgm:pt>
    <dgm:pt modelId="{C61A718C-79D8-4B0B-896E-61E47A4E9E2F}" type="pres">
      <dgm:prSet presAssocID="{69BD0CA8-649A-4C70-9020-3EBC582D9051}" presName="parentLin" presStyleCnt="0"/>
      <dgm:spPr/>
    </dgm:pt>
    <dgm:pt modelId="{71D1CCD5-C13C-412F-9016-6C6D45A602EF}" type="pres">
      <dgm:prSet presAssocID="{69BD0CA8-649A-4C70-9020-3EBC582D9051}" presName="parentLeftMargin" presStyleLbl="node1" presStyleIdx="0" presStyleCnt="5"/>
      <dgm:spPr/>
    </dgm:pt>
    <dgm:pt modelId="{0F9BB8BA-EB55-4DBE-9CA5-FF81C7AFE367}" type="pres">
      <dgm:prSet presAssocID="{69BD0CA8-649A-4C70-9020-3EBC582D90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425A40A-5E60-4BC8-9419-15F49677D17A}" type="pres">
      <dgm:prSet presAssocID="{69BD0CA8-649A-4C70-9020-3EBC582D9051}" presName="negativeSpace" presStyleCnt="0"/>
      <dgm:spPr/>
    </dgm:pt>
    <dgm:pt modelId="{355D3781-266A-4EF7-B7E7-C4AC43069AC1}" type="pres">
      <dgm:prSet presAssocID="{69BD0CA8-649A-4C70-9020-3EBC582D9051}" presName="childText" presStyleLbl="conFgAcc1" presStyleIdx="1" presStyleCnt="5">
        <dgm:presLayoutVars>
          <dgm:bulletEnabled val="1"/>
        </dgm:presLayoutVars>
      </dgm:prSet>
      <dgm:spPr/>
    </dgm:pt>
    <dgm:pt modelId="{E4322329-8EFC-4EFA-8CCE-FA382BABE09A}" type="pres">
      <dgm:prSet presAssocID="{4BB91338-34EC-4A08-B0E9-7F50F8514A24}" presName="spaceBetweenRectangles" presStyleCnt="0"/>
      <dgm:spPr/>
    </dgm:pt>
    <dgm:pt modelId="{81400158-C94E-4E48-9F3F-C535C40E896C}" type="pres">
      <dgm:prSet presAssocID="{B36FFC75-6603-4B0C-BFAC-42250B9FA3BE}" presName="parentLin" presStyleCnt="0"/>
      <dgm:spPr/>
    </dgm:pt>
    <dgm:pt modelId="{713C74F9-A289-4618-93A3-275426BC6CAC}" type="pres">
      <dgm:prSet presAssocID="{B36FFC75-6603-4B0C-BFAC-42250B9FA3BE}" presName="parentLeftMargin" presStyleLbl="node1" presStyleIdx="1" presStyleCnt="5"/>
      <dgm:spPr/>
    </dgm:pt>
    <dgm:pt modelId="{9B3B7BA2-626E-4D41-AC50-7F203B0122A6}" type="pres">
      <dgm:prSet presAssocID="{B36FFC75-6603-4B0C-BFAC-42250B9FA3B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A024D1C-CAA8-4C6F-A3C3-0E06B9590C09}" type="pres">
      <dgm:prSet presAssocID="{B36FFC75-6603-4B0C-BFAC-42250B9FA3BE}" presName="negativeSpace" presStyleCnt="0"/>
      <dgm:spPr/>
    </dgm:pt>
    <dgm:pt modelId="{7D04D3A0-073E-46CB-93C6-5298A4BEE007}" type="pres">
      <dgm:prSet presAssocID="{B36FFC75-6603-4B0C-BFAC-42250B9FA3BE}" presName="childText" presStyleLbl="conFgAcc1" presStyleIdx="2" presStyleCnt="5">
        <dgm:presLayoutVars>
          <dgm:bulletEnabled val="1"/>
        </dgm:presLayoutVars>
      </dgm:prSet>
      <dgm:spPr/>
    </dgm:pt>
    <dgm:pt modelId="{C8C5E213-3A29-40A2-B76D-80AFA6322AE9}" type="pres">
      <dgm:prSet presAssocID="{81773A80-7E44-4367-984B-C0C8D8C9BF7A}" presName="spaceBetweenRectangles" presStyleCnt="0"/>
      <dgm:spPr/>
    </dgm:pt>
    <dgm:pt modelId="{C3D2128F-DAA1-48D8-98EB-17B2581B2215}" type="pres">
      <dgm:prSet presAssocID="{CAB5CAB2-A778-4271-8E06-E1BEDDECA743}" presName="parentLin" presStyleCnt="0"/>
      <dgm:spPr/>
    </dgm:pt>
    <dgm:pt modelId="{4E02306D-07B0-4E0F-A569-474B1FBFEFCB}" type="pres">
      <dgm:prSet presAssocID="{CAB5CAB2-A778-4271-8E06-E1BEDDECA743}" presName="parentLeftMargin" presStyleLbl="node1" presStyleIdx="2" presStyleCnt="5"/>
      <dgm:spPr/>
    </dgm:pt>
    <dgm:pt modelId="{1FEDB342-0A91-4DEB-A695-9D009CCF9E6E}" type="pres">
      <dgm:prSet presAssocID="{CAB5CAB2-A778-4271-8E06-E1BEDDECA74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DE11676-DCC1-4CFD-B0B3-2EC7D07F3156}" type="pres">
      <dgm:prSet presAssocID="{CAB5CAB2-A778-4271-8E06-E1BEDDECA743}" presName="negativeSpace" presStyleCnt="0"/>
      <dgm:spPr/>
    </dgm:pt>
    <dgm:pt modelId="{2D3677F0-F1F8-42E9-AB27-E7EB315CBC25}" type="pres">
      <dgm:prSet presAssocID="{CAB5CAB2-A778-4271-8E06-E1BEDDECA743}" presName="childText" presStyleLbl="conFgAcc1" presStyleIdx="3" presStyleCnt="5">
        <dgm:presLayoutVars>
          <dgm:bulletEnabled val="1"/>
        </dgm:presLayoutVars>
      </dgm:prSet>
      <dgm:spPr/>
    </dgm:pt>
    <dgm:pt modelId="{C6162785-6640-4599-8883-7C3E52EE9E65}" type="pres">
      <dgm:prSet presAssocID="{550EE19D-1FA8-486F-997B-D74D652FBD01}" presName="spaceBetweenRectangles" presStyleCnt="0"/>
      <dgm:spPr/>
    </dgm:pt>
    <dgm:pt modelId="{CC4AEECB-5781-4CA5-B4D4-1C50D16F45CD}" type="pres">
      <dgm:prSet presAssocID="{5848F512-EC74-4511-BF5C-DE46C4459B4D}" presName="parentLin" presStyleCnt="0"/>
      <dgm:spPr/>
    </dgm:pt>
    <dgm:pt modelId="{D24831B8-8FDC-4A0F-8D21-B7040C933B6D}" type="pres">
      <dgm:prSet presAssocID="{5848F512-EC74-4511-BF5C-DE46C4459B4D}" presName="parentLeftMargin" presStyleLbl="node1" presStyleIdx="3" presStyleCnt="5"/>
      <dgm:spPr/>
    </dgm:pt>
    <dgm:pt modelId="{3E49C3B2-ADB4-411F-AF24-E1DC0788FBF9}" type="pres">
      <dgm:prSet presAssocID="{5848F512-EC74-4511-BF5C-DE46C4459B4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4484653-AE24-48B9-AA69-41C08877BE40}" type="pres">
      <dgm:prSet presAssocID="{5848F512-EC74-4511-BF5C-DE46C4459B4D}" presName="negativeSpace" presStyleCnt="0"/>
      <dgm:spPr/>
    </dgm:pt>
    <dgm:pt modelId="{03FE6464-0EDA-4389-AF93-DBB4508F73D7}" type="pres">
      <dgm:prSet presAssocID="{5848F512-EC74-4511-BF5C-DE46C4459B4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7FFEB01-48E6-4C4C-A765-4E2C0B12D0E9}" type="presOf" srcId="{5848F512-EC74-4511-BF5C-DE46C4459B4D}" destId="{3E49C3B2-ADB4-411F-AF24-E1DC0788FBF9}" srcOrd="1" destOrd="0" presId="urn:microsoft.com/office/officeart/2005/8/layout/list1"/>
    <dgm:cxn modelId="{57D0FD01-75CD-4E8F-B713-347C40F93F4C}" type="presOf" srcId="{E57C5DC6-9427-44B5-A3BC-2C63C4DB1334}" destId="{355D3781-266A-4EF7-B7E7-C4AC43069AC1}" srcOrd="0" destOrd="0" presId="urn:microsoft.com/office/officeart/2005/8/layout/list1"/>
    <dgm:cxn modelId="{4A264D02-A8D6-4C13-88A1-E5738B363161}" type="presOf" srcId="{5848F512-EC74-4511-BF5C-DE46C4459B4D}" destId="{D24831B8-8FDC-4A0F-8D21-B7040C933B6D}" srcOrd="0" destOrd="0" presId="urn:microsoft.com/office/officeart/2005/8/layout/list1"/>
    <dgm:cxn modelId="{5439880B-6F23-4CA5-953B-20C2F77076DE}" srcId="{57539F5D-C04B-46B4-AA78-C4FA8CED1214}" destId="{5848F512-EC74-4511-BF5C-DE46C4459B4D}" srcOrd="4" destOrd="0" parTransId="{1FFEF4D5-274D-4AEE-9736-3B66D340ECC7}" sibTransId="{5922FB46-19F7-43C5-BE03-9C7D7954BDA3}"/>
    <dgm:cxn modelId="{77EC4113-4CC6-4DF7-B401-784073ABF53B}" type="presOf" srcId="{F5C4F15A-9F8F-4905-925E-163AF2DDB679}" destId="{2D3677F0-F1F8-42E9-AB27-E7EB315CBC25}" srcOrd="0" destOrd="1" presId="urn:microsoft.com/office/officeart/2005/8/layout/list1"/>
    <dgm:cxn modelId="{3BC2C21C-6E2F-4099-A198-AC8BC208D65E}" type="presOf" srcId="{57539F5D-C04B-46B4-AA78-C4FA8CED1214}" destId="{40E69D88-6148-48FB-A9EB-7DF3F5AA701A}" srcOrd="0" destOrd="0" presId="urn:microsoft.com/office/officeart/2005/8/layout/list1"/>
    <dgm:cxn modelId="{66054929-3CCA-4F93-9AD1-573E01A554A8}" srcId="{57539F5D-C04B-46B4-AA78-C4FA8CED1214}" destId="{69BD0CA8-649A-4C70-9020-3EBC582D9051}" srcOrd="1" destOrd="0" parTransId="{DBA135A7-E3D9-45FE-96DC-53201AC8D46A}" sibTransId="{4BB91338-34EC-4A08-B0E9-7F50F8514A24}"/>
    <dgm:cxn modelId="{1E525C37-D101-4146-9555-1B549A0697A1}" type="presOf" srcId="{B36FFC75-6603-4B0C-BFAC-42250B9FA3BE}" destId="{713C74F9-A289-4618-93A3-275426BC6CAC}" srcOrd="0" destOrd="0" presId="urn:microsoft.com/office/officeart/2005/8/layout/list1"/>
    <dgm:cxn modelId="{EC92E737-03DF-497D-AFE2-4C5E4CCD5890}" srcId="{5848F512-EC74-4511-BF5C-DE46C4459B4D}" destId="{5EEB6761-1845-4131-B12E-0ADC10D3BA73}" srcOrd="1" destOrd="0" parTransId="{1C02571D-3025-4975-990B-1144EFBF74BD}" sibTransId="{6717E546-5718-4E3E-8ABB-302A01BDC890}"/>
    <dgm:cxn modelId="{1CF77641-B750-48A0-97B4-E991D04414CF}" type="presOf" srcId="{CAB5CAB2-A778-4271-8E06-E1BEDDECA743}" destId="{1FEDB342-0A91-4DEB-A695-9D009CCF9E6E}" srcOrd="1" destOrd="0" presId="urn:microsoft.com/office/officeart/2005/8/layout/list1"/>
    <dgm:cxn modelId="{887B6C63-086B-4845-8292-BD8EFF377B3D}" type="presOf" srcId="{3C00ACCA-0C8D-4828-B1EE-6EDCCDDF4206}" destId="{BE692692-3812-4CED-BAE0-CD34EFC5F367}" srcOrd="0" destOrd="0" presId="urn:microsoft.com/office/officeart/2005/8/layout/list1"/>
    <dgm:cxn modelId="{04040A4B-5219-46D0-8259-B2CDFBAA5B86}" srcId="{69BD0CA8-649A-4C70-9020-3EBC582D9051}" destId="{E57C5DC6-9427-44B5-A3BC-2C63C4DB1334}" srcOrd="0" destOrd="0" parTransId="{18120CA6-5AD0-4A17-A972-9F594816A767}" sibTransId="{9D20D2AD-BBCE-4FF6-A1E4-D0E359FD9159}"/>
    <dgm:cxn modelId="{B572504E-9BD6-4979-81A4-800B30D126CA}" srcId="{5848F512-EC74-4511-BF5C-DE46C4459B4D}" destId="{F22151E3-26F6-4AE7-B8A8-2737EBE74E22}" srcOrd="2" destOrd="0" parTransId="{AF557192-2CFA-4060-9A24-E5620B2DC645}" sibTransId="{7966E752-1300-4C0E-BA99-7CB7F080EFEE}"/>
    <dgm:cxn modelId="{32190C53-49DB-4A3D-9248-0E998C94A021}" srcId="{3C00ACCA-0C8D-4828-B1EE-6EDCCDDF4206}" destId="{3DA87E7E-5B6A-4C8C-ACD3-0F0C8EC213D2}" srcOrd="0" destOrd="0" parTransId="{9989D5F4-9CC0-4428-9CBD-0DB76B04133E}" sibTransId="{BF82A6DD-344C-420E-AF0F-9AE5F7382FFD}"/>
    <dgm:cxn modelId="{2426BC57-3689-4D10-86C1-7EE8076AF707}" type="presOf" srcId="{69BD0CA8-649A-4C70-9020-3EBC582D9051}" destId="{71D1CCD5-C13C-412F-9016-6C6D45A602EF}" srcOrd="0" destOrd="0" presId="urn:microsoft.com/office/officeart/2005/8/layout/list1"/>
    <dgm:cxn modelId="{F2B1CD80-4FC6-404B-A1C2-7FE3490482F8}" srcId="{CAB5CAB2-A778-4271-8E06-E1BEDDECA743}" destId="{F5C4F15A-9F8F-4905-925E-163AF2DDB679}" srcOrd="1" destOrd="0" parTransId="{B73A54B6-E3AA-4E86-B2DF-3271FD3FFF6E}" sibTransId="{5FD526B1-ECAC-4F38-AC37-BCFD4A8D4000}"/>
    <dgm:cxn modelId="{B5D6E981-5DDB-435B-9CBE-1FADC2A40EF5}" srcId="{CAB5CAB2-A778-4271-8E06-E1BEDDECA743}" destId="{21935C9F-F7E5-40CB-950D-A5A8218B69C1}" srcOrd="0" destOrd="0" parTransId="{7ADC689B-D654-4916-840A-2339C821FF23}" sibTransId="{4C718B54-A72E-42C6-9492-EC564FFE6B5A}"/>
    <dgm:cxn modelId="{7A0E5688-590C-4528-8456-2D2746A7915A}" type="presOf" srcId="{E8A943B2-0A7B-4787-91E2-869907B64AEF}" destId="{03FE6464-0EDA-4389-AF93-DBB4508F73D7}" srcOrd="0" destOrd="0" presId="urn:microsoft.com/office/officeart/2005/8/layout/list1"/>
    <dgm:cxn modelId="{907DD090-2EB3-4039-9633-1DC2BDD28E33}" srcId="{57539F5D-C04B-46B4-AA78-C4FA8CED1214}" destId="{B36FFC75-6603-4B0C-BFAC-42250B9FA3BE}" srcOrd="2" destOrd="0" parTransId="{4F3338A7-64C7-4D80-9E3A-1628036CCD90}" sibTransId="{81773A80-7E44-4367-984B-C0C8D8C9BF7A}"/>
    <dgm:cxn modelId="{8398839B-1583-4994-A2EA-2A9496A8989D}" type="presOf" srcId="{CAB5CAB2-A778-4271-8E06-E1BEDDECA743}" destId="{4E02306D-07B0-4E0F-A569-474B1FBFEFCB}" srcOrd="0" destOrd="0" presId="urn:microsoft.com/office/officeart/2005/8/layout/list1"/>
    <dgm:cxn modelId="{E3B93B9C-9448-4780-9E3E-200BAA9C1ED1}" type="presOf" srcId="{69BD0CA8-649A-4C70-9020-3EBC582D9051}" destId="{0F9BB8BA-EB55-4DBE-9CA5-FF81C7AFE367}" srcOrd="1" destOrd="0" presId="urn:microsoft.com/office/officeart/2005/8/layout/list1"/>
    <dgm:cxn modelId="{727FFAA0-0FE1-4919-8D3C-BC310BC65D77}" type="presOf" srcId="{F22151E3-26F6-4AE7-B8A8-2737EBE74E22}" destId="{03FE6464-0EDA-4389-AF93-DBB4508F73D7}" srcOrd="0" destOrd="2" presId="urn:microsoft.com/office/officeart/2005/8/layout/list1"/>
    <dgm:cxn modelId="{574CD0A2-9365-4A38-9B64-1030F702D985}" type="presOf" srcId="{3C00ACCA-0C8D-4828-B1EE-6EDCCDDF4206}" destId="{366E8DE5-7693-43DE-9CF4-CA7A41FF6514}" srcOrd="1" destOrd="0" presId="urn:microsoft.com/office/officeart/2005/8/layout/list1"/>
    <dgm:cxn modelId="{7A2119A8-594E-4102-B1DB-DB68394E0EC8}" type="presOf" srcId="{5EEB6761-1845-4131-B12E-0ADC10D3BA73}" destId="{03FE6464-0EDA-4389-AF93-DBB4508F73D7}" srcOrd="0" destOrd="1" presId="urn:microsoft.com/office/officeart/2005/8/layout/list1"/>
    <dgm:cxn modelId="{9D8E8DB8-266C-4811-BC4C-530CBF5D0EA0}" srcId="{57539F5D-C04B-46B4-AA78-C4FA8CED1214}" destId="{CAB5CAB2-A778-4271-8E06-E1BEDDECA743}" srcOrd="3" destOrd="0" parTransId="{CA7A7411-94A3-4061-9E83-3FA5710E7513}" sibTransId="{550EE19D-1FA8-486F-997B-D74D652FBD01}"/>
    <dgm:cxn modelId="{799508BB-8F8E-41C4-8FC2-2B9EFC960847}" srcId="{5848F512-EC74-4511-BF5C-DE46C4459B4D}" destId="{E8A943B2-0A7B-4787-91E2-869907B64AEF}" srcOrd="0" destOrd="0" parTransId="{8B9D588E-F7E3-4748-B03F-851EE7ACF215}" sibTransId="{3688D9F0-B55D-452E-9CE4-5D535FC7C6EE}"/>
    <dgm:cxn modelId="{1B2FF4BD-E424-46D2-B571-87AF686BECF7}" type="presOf" srcId="{3DA87E7E-5B6A-4C8C-ACD3-0F0C8EC213D2}" destId="{9D51BF17-B9C8-426A-BB32-995158EED287}" srcOrd="0" destOrd="0" presId="urn:microsoft.com/office/officeart/2005/8/layout/list1"/>
    <dgm:cxn modelId="{8AC514C6-7389-462E-9E1E-7325A4B19ABB}" srcId="{B36FFC75-6603-4B0C-BFAC-42250B9FA3BE}" destId="{E1871016-73E0-4B45-8064-206E5EFDB8D6}" srcOrd="0" destOrd="0" parTransId="{3F4B5B2D-63DB-418D-912A-145CE991B6C1}" sibTransId="{D9CBB624-B3DE-44AD-A3E0-DABE9DBB0839}"/>
    <dgm:cxn modelId="{E4B17CD2-2EF4-41A9-8AF7-201287E14BF9}" type="presOf" srcId="{36524BDC-1DC7-4A2D-91BB-A2FD12CE413D}" destId="{03FE6464-0EDA-4389-AF93-DBB4508F73D7}" srcOrd="0" destOrd="3" presId="urn:microsoft.com/office/officeart/2005/8/layout/list1"/>
    <dgm:cxn modelId="{E52F3BD6-056E-4AB6-8D33-B79B54266F0E}" srcId="{57539F5D-C04B-46B4-AA78-C4FA8CED1214}" destId="{3C00ACCA-0C8D-4828-B1EE-6EDCCDDF4206}" srcOrd="0" destOrd="0" parTransId="{3AAF2763-85F6-438D-829D-0D08081F8091}" sibTransId="{06D7F58B-3184-4E68-956B-1E80D96A82A6}"/>
    <dgm:cxn modelId="{8F9ED1D7-6221-4E92-898C-1D1BE93ECFD2}" srcId="{5848F512-EC74-4511-BF5C-DE46C4459B4D}" destId="{36524BDC-1DC7-4A2D-91BB-A2FD12CE413D}" srcOrd="3" destOrd="0" parTransId="{52566BE5-6F8F-4717-8D70-B1AD0F883748}" sibTransId="{47E65929-7D98-4C55-9D24-DE8EE45E525B}"/>
    <dgm:cxn modelId="{4E9B8EE3-23B0-45C4-AFEC-C478F0D33339}" type="presOf" srcId="{E1871016-73E0-4B45-8064-206E5EFDB8D6}" destId="{7D04D3A0-073E-46CB-93C6-5298A4BEE007}" srcOrd="0" destOrd="0" presId="urn:microsoft.com/office/officeart/2005/8/layout/list1"/>
    <dgm:cxn modelId="{87F044E5-438B-454D-9752-AB66F9BFEAD8}" type="presOf" srcId="{21935C9F-F7E5-40CB-950D-A5A8218B69C1}" destId="{2D3677F0-F1F8-42E9-AB27-E7EB315CBC25}" srcOrd="0" destOrd="0" presId="urn:microsoft.com/office/officeart/2005/8/layout/list1"/>
    <dgm:cxn modelId="{214C6CF4-7E6A-4577-8971-CD28AD16A0E8}" type="presOf" srcId="{B36FFC75-6603-4B0C-BFAC-42250B9FA3BE}" destId="{9B3B7BA2-626E-4D41-AC50-7F203B0122A6}" srcOrd="1" destOrd="0" presId="urn:microsoft.com/office/officeart/2005/8/layout/list1"/>
    <dgm:cxn modelId="{B0C02D27-7B9F-4125-963E-1DC8DD05343C}" type="presParOf" srcId="{40E69D88-6148-48FB-A9EB-7DF3F5AA701A}" destId="{CA9C54DE-41F8-43D3-BFB5-4C4B7999B5F5}" srcOrd="0" destOrd="0" presId="urn:microsoft.com/office/officeart/2005/8/layout/list1"/>
    <dgm:cxn modelId="{39C51CB7-CBE9-45D4-B9A0-52BFE1334B51}" type="presParOf" srcId="{CA9C54DE-41F8-43D3-BFB5-4C4B7999B5F5}" destId="{BE692692-3812-4CED-BAE0-CD34EFC5F367}" srcOrd="0" destOrd="0" presId="urn:microsoft.com/office/officeart/2005/8/layout/list1"/>
    <dgm:cxn modelId="{100CF0C7-CE41-4DB1-8D98-6D587CA1C855}" type="presParOf" srcId="{CA9C54DE-41F8-43D3-BFB5-4C4B7999B5F5}" destId="{366E8DE5-7693-43DE-9CF4-CA7A41FF6514}" srcOrd="1" destOrd="0" presId="urn:microsoft.com/office/officeart/2005/8/layout/list1"/>
    <dgm:cxn modelId="{7001B62D-A4A1-4BD3-B8E8-1220E4D4C2C2}" type="presParOf" srcId="{40E69D88-6148-48FB-A9EB-7DF3F5AA701A}" destId="{26553C44-E54F-4975-AB62-C78B92F99817}" srcOrd="1" destOrd="0" presId="urn:microsoft.com/office/officeart/2005/8/layout/list1"/>
    <dgm:cxn modelId="{CD63553A-8887-4315-9FA6-FAFD45AE5DFB}" type="presParOf" srcId="{40E69D88-6148-48FB-A9EB-7DF3F5AA701A}" destId="{9D51BF17-B9C8-426A-BB32-995158EED287}" srcOrd="2" destOrd="0" presId="urn:microsoft.com/office/officeart/2005/8/layout/list1"/>
    <dgm:cxn modelId="{4FC293DA-8385-4259-9CF1-9FA926F731BA}" type="presParOf" srcId="{40E69D88-6148-48FB-A9EB-7DF3F5AA701A}" destId="{A399534F-AFDA-45CE-9240-DB9F6DCA9CC2}" srcOrd="3" destOrd="0" presId="urn:microsoft.com/office/officeart/2005/8/layout/list1"/>
    <dgm:cxn modelId="{9E8A8ABF-F627-4011-A513-4BA8F700CD0A}" type="presParOf" srcId="{40E69D88-6148-48FB-A9EB-7DF3F5AA701A}" destId="{C61A718C-79D8-4B0B-896E-61E47A4E9E2F}" srcOrd="4" destOrd="0" presId="urn:microsoft.com/office/officeart/2005/8/layout/list1"/>
    <dgm:cxn modelId="{018D9185-E478-42E4-920B-FF05E7B268C0}" type="presParOf" srcId="{C61A718C-79D8-4B0B-896E-61E47A4E9E2F}" destId="{71D1CCD5-C13C-412F-9016-6C6D45A602EF}" srcOrd="0" destOrd="0" presId="urn:microsoft.com/office/officeart/2005/8/layout/list1"/>
    <dgm:cxn modelId="{5239110E-2D42-4ED5-866F-D9F783CC58F1}" type="presParOf" srcId="{C61A718C-79D8-4B0B-896E-61E47A4E9E2F}" destId="{0F9BB8BA-EB55-4DBE-9CA5-FF81C7AFE367}" srcOrd="1" destOrd="0" presId="urn:microsoft.com/office/officeart/2005/8/layout/list1"/>
    <dgm:cxn modelId="{84D2EA39-3225-40E3-A38D-FFD385FF19CF}" type="presParOf" srcId="{40E69D88-6148-48FB-A9EB-7DF3F5AA701A}" destId="{F425A40A-5E60-4BC8-9419-15F49677D17A}" srcOrd="5" destOrd="0" presId="urn:microsoft.com/office/officeart/2005/8/layout/list1"/>
    <dgm:cxn modelId="{2C92EDBB-37A7-49DD-B55E-C89435DC78D7}" type="presParOf" srcId="{40E69D88-6148-48FB-A9EB-7DF3F5AA701A}" destId="{355D3781-266A-4EF7-B7E7-C4AC43069AC1}" srcOrd="6" destOrd="0" presId="urn:microsoft.com/office/officeart/2005/8/layout/list1"/>
    <dgm:cxn modelId="{BED5AD30-8C32-487E-953F-E718BB1B91AD}" type="presParOf" srcId="{40E69D88-6148-48FB-A9EB-7DF3F5AA701A}" destId="{E4322329-8EFC-4EFA-8CCE-FA382BABE09A}" srcOrd="7" destOrd="0" presId="urn:microsoft.com/office/officeart/2005/8/layout/list1"/>
    <dgm:cxn modelId="{558AC171-7D5A-4F8B-8F24-B3BB40163CE2}" type="presParOf" srcId="{40E69D88-6148-48FB-A9EB-7DF3F5AA701A}" destId="{81400158-C94E-4E48-9F3F-C535C40E896C}" srcOrd="8" destOrd="0" presId="urn:microsoft.com/office/officeart/2005/8/layout/list1"/>
    <dgm:cxn modelId="{9D92F188-8EE9-4482-8B24-1F0581239F39}" type="presParOf" srcId="{81400158-C94E-4E48-9F3F-C535C40E896C}" destId="{713C74F9-A289-4618-93A3-275426BC6CAC}" srcOrd="0" destOrd="0" presId="urn:microsoft.com/office/officeart/2005/8/layout/list1"/>
    <dgm:cxn modelId="{7465AE05-A1E0-46AE-9F4F-60CD386F631D}" type="presParOf" srcId="{81400158-C94E-4E48-9F3F-C535C40E896C}" destId="{9B3B7BA2-626E-4D41-AC50-7F203B0122A6}" srcOrd="1" destOrd="0" presId="urn:microsoft.com/office/officeart/2005/8/layout/list1"/>
    <dgm:cxn modelId="{5E1DA636-A822-4738-BB3F-2B279CBDAE1A}" type="presParOf" srcId="{40E69D88-6148-48FB-A9EB-7DF3F5AA701A}" destId="{3A024D1C-CAA8-4C6F-A3C3-0E06B9590C09}" srcOrd="9" destOrd="0" presId="urn:microsoft.com/office/officeart/2005/8/layout/list1"/>
    <dgm:cxn modelId="{8396CECA-53F5-4B68-BA47-DD71A17FCEBC}" type="presParOf" srcId="{40E69D88-6148-48FB-A9EB-7DF3F5AA701A}" destId="{7D04D3A0-073E-46CB-93C6-5298A4BEE007}" srcOrd="10" destOrd="0" presId="urn:microsoft.com/office/officeart/2005/8/layout/list1"/>
    <dgm:cxn modelId="{92639976-08A7-4863-8E61-A7A7A7C755E2}" type="presParOf" srcId="{40E69D88-6148-48FB-A9EB-7DF3F5AA701A}" destId="{C8C5E213-3A29-40A2-B76D-80AFA6322AE9}" srcOrd="11" destOrd="0" presId="urn:microsoft.com/office/officeart/2005/8/layout/list1"/>
    <dgm:cxn modelId="{F3C12309-94DB-4AD7-9884-9974BCE4EB0F}" type="presParOf" srcId="{40E69D88-6148-48FB-A9EB-7DF3F5AA701A}" destId="{C3D2128F-DAA1-48D8-98EB-17B2581B2215}" srcOrd="12" destOrd="0" presId="urn:microsoft.com/office/officeart/2005/8/layout/list1"/>
    <dgm:cxn modelId="{FED27739-FA45-465A-97F4-7831F088336E}" type="presParOf" srcId="{C3D2128F-DAA1-48D8-98EB-17B2581B2215}" destId="{4E02306D-07B0-4E0F-A569-474B1FBFEFCB}" srcOrd="0" destOrd="0" presId="urn:microsoft.com/office/officeart/2005/8/layout/list1"/>
    <dgm:cxn modelId="{F3F9AFCF-D26D-45A1-8CEC-3D6403E4F900}" type="presParOf" srcId="{C3D2128F-DAA1-48D8-98EB-17B2581B2215}" destId="{1FEDB342-0A91-4DEB-A695-9D009CCF9E6E}" srcOrd="1" destOrd="0" presId="urn:microsoft.com/office/officeart/2005/8/layout/list1"/>
    <dgm:cxn modelId="{959B44A7-4792-42A4-B69F-144BD1CE0FF4}" type="presParOf" srcId="{40E69D88-6148-48FB-A9EB-7DF3F5AA701A}" destId="{0DE11676-DCC1-4CFD-B0B3-2EC7D07F3156}" srcOrd="13" destOrd="0" presId="urn:microsoft.com/office/officeart/2005/8/layout/list1"/>
    <dgm:cxn modelId="{E73C1742-1689-470F-A7A2-6D8BF674207C}" type="presParOf" srcId="{40E69D88-6148-48FB-A9EB-7DF3F5AA701A}" destId="{2D3677F0-F1F8-42E9-AB27-E7EB315CBC25}" srcOrd="14" destOrd="0" presId="urn:microsoft.com/office/officeart/2005/8/layout/list1"/>
    <dgm:cxn modelId="{D3779C3D-6690-4761-99E6-440C0966D018}" type="presParOf" srcId="{40E69D88-6148-48FB-A9EB-7DF3F5AA701A}" destId="{C6162785-6640-4599-8883-7C3E52EE9E65}" srcOrd="15" destOrd="0" presId="urn:microsoft.com/office/officeart/2005/8/layout/list1"/>
    <dgm:cxn modelId="{8EBA5F33-87C0-4F34-9533-4C6F7B723D50}" type="presParOf" srcId="{40E69D88-6148-48FB-A9EB-7DF3F5AA701A}" destId="{CC4AEECB-5781-4CA5-B4D4-1C50D16F45CD}" srcOrd="16" destOrd="0" presId="urn:microsoft.com/office/officeart/2005/8/layout/list1"/>
    <dgm:cxn modelId="{B79EA8B8-52C8-4116-8E91-873B2DBC0E09}" type="presParOf" srcId="{CC4AEECB-5781-4CA5-B4D4-1C50D16F45CD}" destId="{D24831B8-8FDC-4A0F-8D21-B7040C933B6D}" srcOrd="0" destOrd="0" presId="urn:microsoft.com/office/officeart/2005/8/layout/list1"/>
    <dgm:cxn modelId="{FB081BEE-0720-4EF2-AA09-F2941B61FDD8}" type="presParOf" srcId="{CC4AEECB-5781-4CA5-B4D4-1C50D16F45CD}" destId="{3E49C3B2-ADB4-411F-AF24-E1DC0788FBF9}" srcOrd="1" destOrd="0" presId="urn:microsoft.com/office/officeart/2005/8/layout/list1"/>
    <dgm:cxn modelId="{1B42B0E6-A195-4EEB-9426-EA1632CFDF37}" type="presParOf" srcId="{40E69D88-6148-48FB-A9EB-7DF3F5AA701A}" destId="{04484653-AE24-48B9-AA69-41C08877BE40}" srcOrd="17" destOrd="0" presId="urn:microsoft.com/office/officeart/2005/8/layout/list1"/>
    <dgm:cxn modelId="{B96F0852-87E6-46BF-BC20-B4C68EFAA9C6}" type="presParOf" srcId="{40E69D88-6148-48FB-A9EB-7DF3F5AA701A}" destId="{03FE6464-0EDA-4389-AF93-DBB4508F73D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0EFD80-C40F-439C-AEEB-98097538FB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C5A2E-20F9-4F3D-A0B6-E4D02012BC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Permanently shutting down up to 10 of the least used runs </a:t>
          </a:r>
          <a:r>
            <a:rPr lang="en-US" b="0" i="0">
              <a:sym typeface="Wingdings" panose="05000000000000000000" pitchFamily="2" charset="2"/>
            </a:rPr>
            <a:t></a:t>
          </a:r>
          <a:r>
            <a:rPr lang="en-US" b="0" i="0"/>
            <a:t> Predicted price decrease of $1.71 by the 10th run. </a:t>
          </a:r>
          <a:endParaRPr lang="en-US"/>
        </a:p>
      </dgm:t>
    </dgm:pt>
    <dgm:pt modelId="{76E491A8-21BC-455B-A8CB-F8412DEE185F}" type="parTrans" cxnId="{E6286FA9-F736-40C4-B035-495DC2868D42}">
      <dgm:prSet/>
      <dgm:spPr/>
      <dgm:t>
        <a:bodyPr/>
        <a:lstStyle/>
        <a:p>
          <a:endParaRPr lang="en-US"/>
        </a:p>
      </dgm:t>
    </dgm:pt>
    <dgm:pt modelId="{46AAF938-4038-4C61-B43A-270EE9506747}" type="sibTrans" cxnId="{E6286FA9-F736-40C4-B035-495DC2868D42}">
      <dgm:prSet/>
      <dgm:spPr/>
      <dgm:t>
        <a:bodyPr/>
        <a:lstStyle/>
        <a:p>
          <a:endParaRPr lang="en-US"/>
        </a:p>
      </dgm:t>
    </dgm:pt>
    <dgm:pt modelId="{90713CD9-8149-4583-9B12-DC86E5C8FE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Increasing the vertical drop by adding a run 150 feet lower down, requiring an additional chair lift </a:t>
          </a:r>
          <a:r>
            <a:rPr lang="en-US" b="0" i="0">
              <a:sym typeface="Wingdings" panose="05000000000000000000" pitchFamily="2" charset="2"/>
            </a:rPr>
            <a:t></a:t>
          </a:r>
          <a:r>
            <a:rPr lang="en-US" b="0" i="0"/>
            <a:t> Predicted price increase of $1.99, potentially amounting to $3,474,638 over the season. </a:t>
          </a:r>
          <a:endParaRPr lang="en-US"/>
        </a:p>
      </dgm:t>
    </dgm:pt>
    <dgm:pt modelId="{29CDFE9D-E712-43B3-809A-0E82C1551780}" type="parTrans" cxnId="{BD45BBFE-A0A1-4903-96D8-7F6FF0BAA325}">
      <dgm:prSet/>
      <dgm:spPr/>
      <dgm:t>
        <a:bodyPr/>
        <a:lstStyle/>
        <a:p>
          <a:endParaRPr lang="en-US"/>
        </a:p>
      </dgm:t>
    </dgm:pt>
    <dgm:pt modelId="{8FD5688B-3177-4776-B91F-085DA7F2A849}" type="sibTrans" cxnId="{BD45BBFE-A0A1-4903-96D8-7F6FF0BAA325}">
      <dgm:prSet/>
      <dgm:spPr/>
      <dgm:t>
        <a:bodyPr/>
        <a:lstStyle/>
        <a:p>
          <a:endParaRPr lang="en-US"/>
        </a:p>
      </dgm:t>
    </dgm:pt>
    <dgm:pt modelId="{83D724B7-FC89-4232-838D-E89250E4DF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Similar to scenario 2, but adding 2 acres of snow making coverage</a:t>
          </a:r>
          <a:r>
            <a:rPr lang="en-US" b="0" i="0">
              <a:sym typeface="Wingdings" panose="05000000000000000000" pitchFamily="2" charset="2"/>
            </a:rPr>
            <a:t></a:t>
          </a:r>
          <a:r>
            <a:rPr lang="en-US" b="0" i="0"/>
            <a:t> Predicted price increase of $1.99, potentially amounting to $3,474,638 over the season. </a:t>
          </a:r>
          <a:endParaRPr lang="en-US"/>
        </a:p>
      </dgm:t>
    </dgm:pt>
    <dgm:pt modelId="{FA9D5378-5837-4A53-9B3B-53B12386B9B9}" type="parTrans" cxnId="{288EA920-6651-4A76-9297-F8DE08ECA3EE}">
      <dgm:prSet/>
      <dgm:spPr/>
      <dgm:t>
        <a:bodyPr/>
        <a:lstStyle/>
        <a:p>
          <a:endParaRPr lang="en-US"/>
        </a:p>
      </dgm:t>
    </dgm:pt>
    <dgm:pt modelId="{3917FAA5-1A6D-4229-8C5A-91327F232B54}" type="sibTrans" cxnId="{288EA920-6651-4A76-9297-F8DE08ECA3EE}">
      <dgm:prSet/>
      <dgm:spPr/>
      <dgm:t>
        <a:bodyPr/>
        <a:lstStyle/>
        <a:p>
          <a:endParaRPr lang="en-US"/>
        </a:p>
      </dgm:t>
    </dgm:pt>
    <dgm:pt modelId="{186A0B23-1A44-45DC-90F0-25A182FCBE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Increasing the longest run by 0.2 miles, requiring an additional 4 acres of snow making coverage</a:t>
          </a:r>
          <a:r>
            <a:rPr lang="en-US" b="0" i="0">
              <a:sym typeface="Wingdings" panose="05000000000000000000" pitchFamily="2" charset="2"/>
            </a:rPr>
            <a:t></a:t>
          </a:r>
          <a:r>
            <a:rPr lang="en-US" b="0" i="0"/>
            <a:t> No significant difference in the predicted price observed.</a:t>
          </a:r>
          <a:endParaRPr lang="en-US"/>
        </a:p>
      </dgm:t>
    </dgm:pt>
    <dgm:pt modelId="{F612BCC6-3AB9-4CEE-8DF9-5A5258D6F757}" type="parTrans" cxnId="{7BD2F2B6-D7BF-441C-934A-1C29BFBCBF62}">
      <dgm:prSet/>
      <dgm:spPr/>
      <dgm:t>
        <a:bodyPr/>
        <a:lstStyle/>
        <a:p>
          <a:endParaRPr lang="en-US"/>
        </a:p>
      </dgm:t>
    </dgm:pt>
    <dgm:pt modelId="{A4F574E6-F7BE-457D-A40A-BA8D703A4A0A}" type="sibTrans" cxnId="{7BD2F2B6-D7BF-441C-934A-1C29BFBCBF62}">
      <dgm:prSet/>
      <dgm:spPr/>
      <dgm:t>
        <a:bodyPr/>
        <a:lstStyle/>
        <a:p>
          <a:endParaRPr lang="en-US"/>
        </a:p>
      </dgm:t>
    </dgm:pt>
    <dgm:pt modelId="{3715178A-15B8-49F4-9E54-ABF0312BBAC5}" type="pres">
      <dgm:prSet presAssocID="{A00EFD80-C40F-439C-AEEB-98097538FB00}" presName="root" presStyleCnt="0">
        <dgm:presLayoutVars>
          <dgm:dir/>
          <dgm:resizeHandles val="exact"/>
        </dgm:presLayoutVars>
      </dgm:prSet>
      <dgm:spPr/>
    </dgm:pt>
    <dgm:pt modelId="{C65156EF-3603-4EE0-8C69-6A75A6E450B7}" type="pres">
      <dgm:prSet presAssocID="{D86C5A2E-20F9-4F3D-A0B6-E4D02012BC0B}" presName="compNode" presStyleCnt="0"/>
      <dgm:spPr/>
    </dgm:pt>
    <dgm:pt modelId="{1AB4F6C2-5A22-456B-93C4-FAEF14158E88}" type="pres">
      <dgm:prSet presAssocID="{D86C5A2E-20F9-4F3D-A0B6-E4D02012BC0B}" presName="bgRect" presStyleLbl="bgShp" presStyleIdx="0" presStyleCnt="4"/>
      <dgm:spPr/>
    </dgm:pt>
    <dgm:pt modelId="{62FD2C2D-45AD-483B-A137-5E7CD018EAC8}" type="pres">
      <dgm:prSet presAssocID="{D86C5A2E-20F9-4F3D-A0B6-E4D02012BC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24D2CB57-BCA0-47E7-8C20-617A86D349A8}" type="pres">
      <dgm:prSet presAssocID="{D86C5A2E-20F9-4F3D-A0B6-E4D02012BC0B}" presName="spaceRect" presStyleCnt="0"/>
      <dgm:spPr/>
    </dgm:pt>
    <dgm:pt modelId="{4A2A9DA3-980A-417C-96EF-9ED2BC4426C5}" type="pres">
      <dgm:prSet presAssocID="{D86C5A2E-20F9-4F3D-A0B6-E4D02012BC0B}" presName="parTx" presStyleLbl="revTx" presStyleIdx="0" presStyleCnt="4">
        <dgm:presLayoutVars>
          <dgm:chMax val="0"/>
          <dgm:chPref val="0"/>
        </dgm:presLayoutVars>
      </dgm:prSet>
      <dgm:spPr/>
    </dgm:pt>
    <dgm:pt modelId="{9360DAAA-A987-4EB2-A3A0-2E1502A2AD13}" type="pres">
      <dgm:prSet presAssocID="{46AAF938-4038-4C61-B43A-270EE9506747}" presName="sibTrans" presStyleCnt="0"/>
      <dgm:spPr/>
    </dgm:pt>
    <dgm:pt modelId="{C841569E-35CA-47DB-A22B-524D24EE15AB}" type="pres">
      <dgm:prSet presAssocID="{90713CD9-8149-4583-9B12-DC86E5C8FEB7}" presName="compNode" presStyleCnt="0"/>
      <dgm:spPr/>
    </dgm:pt>
    <dgm:pt modelId="{BAED4D98-7580-4060-B74F-FD66BE2DD395}" type="pres">
      <dgm:prSet presAssocID="{90713CD9-8149-4583-9B12-DC86E5C8FEB7}" presName="bgRect" presStyleLbl="bgShp" presStyleIdx="1" presStyleCnt="4"/>
      <dgm:spPr/>
    </dgm:pt>
    <dgm:pt modelId="{0178689A-33D6-434C-AD63-5D6305BECDB8}" type="pres">
      <dgm:prSet presAssocID="{90713CD9-8149-4583-9B12-DC86E5C8FE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20F72726-21DE-48E0-A98B-365E75FA585A}" type="pres">
      <dgm:prSet presAssocID="{90713CD9-8149-4583-9B12-DC86E5C8FEB7}" presName="spaceRect" presStyleCnt="0"/>
      <dgm:spPr/>
    </dgm:pt>
    <dgm:pt modelId="{4708766A-98B0-4193-A51C-2D5128FA0634}" type="pres">
      <dgm:prSet presAssocID="{90713CD9-8149-4583-9B12-DC86E5C8FEB7}" presName="parTx" presStyleLbl="revTx" presStyleIdx="1" presStyleCnt="4">
        <dgm:presLayoutVars>
          <dgm:chMax val="0"/>
          <dgm:chPref val="0"/>
        </dgm:presLayoutVars>
      </dgm:prSet>
      <dgm:spPr/>
    </dgm:pt>
    <dgm:pt modelId="{21EEB0E7-F0FB-4C4C-B31E-14ADA4721FD4}" type="pres">
      <dgm:prSet presAssocID="{8FD5688B-3177-4776-B91F-085DA7F2A849}" presName="sibTrans" presStyleCnt="0"/>
      <dgm:spPr/>
    </dgm:pt>
    <dgm:pt modelId="{1D5E76DF-0225-469D-9100-5624E2BE2FED}" type="pres">
      <dgm:prSet presAssocID="{83D724B7-FC89-4232-838D-E89250E4DFBB}" presName="compNode" presStyleCnt="0"/>
      <dgm:spPr/>
    </dgm:pt>
    <dgm:pt modelId="{265E9A87-4D6C-4C5E-84DC-77B2A5D573AC}" type="pres">
      <dgm:prSet presAssocID="{83D724B7-FC89-4232-838D-E89250E4DFBB}" presName="bgRect" presStyleLbl="bgShp" presStyleIdx="2" presStyleCnt="4"/>
      <dgm:spPr/>
    </dgm:pt>
    <dgm:pt modelId="{8C90848B-418B-4F0C-AF07-FDFF8078F87C}" type="pres">
      <dgm:prSet presAssocID="{83D724B7-FC89-4232-838D-E89250E4DF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"/>
        </a:ext>
      </dgm:extLst>
    </dgm:pt>
    <dgm:pt modelId="{48C9BA22-79B9-4D43-8335-04B4C6A15ABB}" type="pres">
      <dgm:prSet presAssocID="{83D724B7-FC89-4232-838D-E89250E4DFBB}" presName="spaceRect" presStyleCnt="0"/>
      <dgm:spPr/>
    </dgm:pt>
    <dgm:pt modelId="{AA9ED584-7D8F-44B1-90C6-B572D6A690F9}" type="pres">
      <dgm:prSet presAssocID="{83D724B7-FC89-4232-838D-E89250E4DFBB}" presName="parTx" presStyleLbl="revTx" presStyleIdx="2" presStyleCnt="4">
        <dgm:presLayoutVars>
          <dgm:chMax val="0"/>
          <dgm:chPref val="0"/>
        </dgm:presLayoutVars>
      </dgm:prSet>
      <dgm:spPr/>
    </dgm:pt>
    <dgm:pt modelId="{345F0953-6D7B-495D-ABE3-32A4B71EA622}" type="pres">
      <dgm:prSet presAssocID="{3917FAA5-1A6D-4229-8C5A-91327F232B54}" presName="sibTrans" presStyleCnt="0"/>
      <dgm:spPr/>
    </dgm:pt>
    <dgm:pt modelId="{72C3E288-9749-4605-9296-E2D8ACB83F38}" type="pres">
      <dgm:prSet presAssocID="{186A0B23-1A44-45DC-90F0-25A182FCBE42}" presName="compNode" presStyleCnt="0"/>
      <dgm:spPr/>
    </dgm:pt>
    <dgm:pt modelId="{3C3C872F-4593-4CDF-86D6-690FAAC848D2}" type="pres">
      <dgm:prSet presAssocID="{186A0B23-1A44-45DC-90F0-25A182FCBE42}" presName="bgRect" presStyleLbl="bgShp" presStyleIdx="3" presStyleCnt="4"/>
      <dgm:spPr/>
    </dgm:pt>
    <dgm:pt modelId="{C0419BE7-4DBB-46A7-9C19-F5686ABF5BB8}" type="pres">
      <dgm:prSet presAssocID="{186A0B23-1A44-45DC-90F0-25A182FCBE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F95A8D32-9FA5-4A80-8537-6B4CB577C5EC}" type="pres">
      <dgm:prSet presAssocID="{186A0B23-1A44-45DC-90F0-25A182FCBE42}" presName="spaceRect" presStyleCnt="0"/>
      <dgm:spPr/>
    </dgm:pt>
    <dgm:pt modelId="{0EF49E33-0ABB-48ED-A67E-EA57E6FF67F1}" type="pres">
      <dgm:prSet presAssocID="{186A0B23-1A44-45DC-90F0-25A182FCBE4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F83B807-8B64-43C4-A192-8D49384D5F26}" type="presOf" srcId="{186A0B23-1A44-45DC-90F0-25A182FCBE42}" destId="{0EF49E33-0ABB-48ED-A67E-EA57E6FF67F1}" srcOrd="0" destOrd="0" presId="urn:microsoft.com/office/officeart/2018/2/layout/IconVerticalSolidList"/>
    <dgm:cxn modelId="{288EA920-6651-4A76-9297-F8DE08ECA3EE}" srcId="{A00EFD80-C40F-439C-AEEB-98097538FB00}" destId="{83D724B7-FC89-4232-838D-E89250E4DFBB}" srcOrd="2" destOrd="0" parTransId="{FA9D5378-5837-4A53-9B3B-53B12386B9B9}" sibTransId="{3917FAA5-1A6D-4229-8C5A-91327F232B54}"/>
    <dgm:cxn modelId="{8ECCB558-A270-450E-8FE4-9D198D485F65}" type="presOf" srcId="{D86C5A2E-20F9-4F3D-A0B6-E4D02012BC0B}" destId="{4A2A9DA3-980A-417C-96EF-9ED2BC4426C5}" srcOrd="0" destOrd="0" presId="urn:microsoft.com/office/officeart/2018/2/layout/IconVerticalSolidList"/>
    <dgm:cxn modelId="{83DD54A8-0497-419A-9C9D-60E06E1717D6}" type="presOf" srcId="{A00EFD80-C40F-439C-AEEB-98097538FB00}" destId="{3715178A-15B8-49F4-9E54-ABF0312BBAC5}" srcOrd="0" destOrd="0" presId="urn:microsoft.com/office/officeart/2018/2/layout/IconVerticalSolidList"/>
    <dgm:cxn modelId="{E6286FA9-F736-40C4-B035-495DC2868D42}" srcId="{A00EFD80-C40F-439C-AEEB-98097538FB00}" destId="{D86C5A2E-20F9-4F3D-A0B6-E4D02012BC0B}" srcOrd="0" destOrd="0" parTransId="{76E491A8-21BC-455B-A8CB-F8412DEE185F}" sibTransId="{46AAF938-4038-4C61-B43A-270EE9506747}"/>
    <dgm:cxn modelId="{DA50CDAB-B1B3-4418-BECF-5EDF0019A5F1}" type="presOf" srcId="{83D724B7-FC89-4232-838D-E89250E4DFBB}" destId="{AA9ED584-7D8F-44B1-90C6-B572D6A690F9}" srcOrd="0" destOrd="0" presId="urn:microsoft.com/office/officeart/2018/2/layout/IconVerticalSolidList"/>
    <dgm:cxn modelId="{7BD2F2B6-D7BF-441C-934A-1C29BFBCBF62}" srcId="{A00EFD80-C40F-439C-AEEB-98097538FB00}" destId="{186A0B23-1A44-45DC-90F0-25A182FCBE42}" srcOrd="3" destOrd="0" parTransId="{F612BCC6-3AB9-4CEE-8DF9-5A5258D6F757}" sibTransId="{A4F574E6-F7BE-457D-A40A-BA8D703A4A0A}"/>
    <dgm:cxn modelId="{38466EF4-560C-477A-8AB6-0AB05DE43313}" type="presOf" srcId="{90713CD9-8149-4583-9B12-DC86E5C8FEB7}" destId="{4708766A-98B0-4193-A51C-2D5128FA0634}" srcOrd="0" destOrd="0" presId="urn:microsoft.com/office/officeart/2018/2/layout/IconVerticalSolidList"/>
    <dgm:cxn modelId="{BD45BBFE-A0A1-4903-96D8-7F6FF0BAA325}" srcId="{A00EFD80-C40F-439C-AEEB-98097538FB00}" destId="{90713CD9-8149-4583-9B12-DC86E5C8FEB7}" srcOrd="1" destOrd="0" parTransId="{29CDFE9D-E712-43B3-809A-0E82C1551780}" sibTransId="{8FD5688B-3177-4776-B91F-085DA7F2A849}"/>
    <dgm:cxn modelId="{0FDF6DFB-20EE-4C85-BD2F-2FB3B173F2BA}" type="presParOf" srcId="{3715178A-15B8-49F4-9E54-ABF0312BBAC5}" destId="{C65156EF-3603-4EE0-8C69-6A75A6E450B7}" srcOrd="0" destOrd="0" presId="urn:microsoft.com/office/officeart/2018/2/layout/IconVerticalSolidList"/>
    <dgm:cxn modelId="{664B25BA-1003-40D6-ABDE-11F8B3DDA7C2}" type="presParOf" srcId="{C65156EF-3603-4EE0-8C69-6A75A6E450B7}" destId="{1AB4F6C2-5A22-456B-93C4-FAEF14158E88}" srcOrd="0" destOrd="0" presId="urn:microsoft.com/office/officeart/2018/2/layout/IconVerticalSolidList"/>
    <dgm:cxn modelId="{4672097E-FE85-4317-887F-8D38D8458A48}" type="presParOf" srcId="{C65156EF-3603-4EE0-8C69-6A75A6E450B7}" destId="{62FD2C2D-45AD-483B-A137-5E7CD018EAC8}" srcOrd="1" destOrd="0" presId="urn:microsoft.com/office/officeart/2018/2/layout/IconVerticalSolidList"/>
    <dgm:cxn modelId="{77508825-9A6F-4471-828D-C9815E5083DB}" type="presParOf" srcId="{C65156EF-3603-4EE0-8C69-6A75A6E450B7}" destId="{24D2CB57-BCA0-47E7-8C20-617A86D349A8}" srcOrd="2" destOrd="0" presId="urn:microsoft.com/office/officeart/2018/2/layout/IconVerticalSolidList"/>
    <dgm:cxn modelId="{F1A49E94-F943-4E60-A7F2-8C56325BA14C}" type="presParOf" srcId="{C65156EF-3603-4EE0-8C69-6A75A6E450B7}" destId="{4A2A9DA3-980A-417C-96EF-9ED2BC4426C5}" srcOrd="3" destOrd="0" presId="urn:microsoft.com/office/officeart/2018/2/layout/IconVerticalSolidList"/>
    <dgm:cxn modelId="{FFCBCC5A-1D87-4330-9F91-CD59A1316B8A}" type="presParOf" srcId="{3715178A-15B8-49F4-9E54-ABF0312BBAC5}" destId="{9360DAAA-A987-4EB2-A3A0-2E1502A2AD13}" srcOrd="1" destOrd="0" presId="urn:microsoft.com/office/officeart/2018/2/layout/IconVerticalSolidList"/>
    <dgm:cxn modelId="{A8F9EC68-3FB6-4C43-A948-344602D46BA3}" type="presParOf" srcId="{3715178A-15B8-49F4-9E54-ABF0312BBAC5}" destId="{C841569E-35CA-47DB-A22B-524D24EE15AB}" srcOrd="2" destOrd="0" presId="urn:microsoft.com/office/officeart/2018/2/layout/IconVerticalSolidList"/>
    <dgm:cxn modelId="{2507A2B3-A953-4DAE-892D-7FBDA21C8AA7}" type="presParOf" srcId="{C841569E-35CA-47DB-A22B-524D24EE15AB}" destId="{BAED4D98-7580-4060-B74F-FD66BE2DD395}" srcOrd="0" destOrd="0" presId="urn:microsoft.com/office/officeart/2018/2/layout/IconVerticalSolidList"/>
    <dgm:cxn modelId="{9EE72B51-7FCF-45C5-BB56-AD03D2DF3262}" type="presParOf" srcId="{C841569E-35CA-47DB-A22B-524D24EE15AB}" destId="{0178689A-33D6-434C-AD63-5D6305BECDB8}" srcOrd="1" destOrd="0" presId="urn:microsoft.com/office/officeart/2018/2/layout/IconVerticalSolidList"/>
    <dgm:cxn modelId="{408A95FE-CC6E-4296-A65A-A8EFF6714D05}" type="presParOf" srcId="{C841569E-35CA-47DB-A22B-524D24EE15AB}" destId="{20F72726-21DE-48E0-A98B-365E75FA585A}" srcOrd="2" destOrd="0" presId="urn:microsoft.com/office/officeart/2018/2/layout/IconVerticalSolidList"/>
    <dgm:cxn modelId="{7B96890D-81A4-4107-84B3-F08010B416D2}" type="presParOf" srcId="{C841569E-35CA-47DB-A22B-524D24EE15AB}" destId="{4708766A-98B0-4193-A51C-2D5128FA0634}" srcOrd="3" destOrd="0" presId="urn:microsoft.com/office/officeart/2018/2/layout/IconVerticalSolidList"/>
    <dgm:cxn modelId="{500F7DEE-FDF8-4235-B09B-731FB27B6085}" type="presParOf" srcId="{3715178A-15B8-49F4-9E54-ABF0312BBAC5}" destId="{21EEB0E7-F0FB-4C4C-B31E-14ADA4721FD4}" srcOrd="3" destOrd="0" presId="urn:microsoft.com/office/officeart/2018/2/layout/IconVerticalSolidList"/>
    <dgm:cxn modelId="{358E3F18-BFFC-4A5B-8AF4-53F422698601}" type="presParOf" srcId="{3715178A-15B8-49F4-9E54-ABF0312BBAC5}" destId="{1D5E76DF-0225-469D-9100-5624E2BE2FED}" srcOrd="4" destOrd="0" presId="urn:microsoft.com/office/officeart/2018/2/layout/IconVerticalSolidList"/>
    <dgm:cxn modelId="{F45F3EB9-D614-4E5B-AF59-11D8A560AB29}" type="presParOf" srcId="{1D5E76DF-0225-469D-9100-5624E2BE2FED}" destId="{265E9A87-4D6C-4C5E-84DC-77B2A5D573AC}" srcOrd="0" destOrd="0" presId="urn:microsoft.com/office/officeart/2018/2/layout/IconVerticalSolidList"/>
    <dgm:cxn modelId="{386796D4-1487-411D-80AF-213DB65CEAA6}" type="presParOf" srcId="{1D5E76DF-0225-469D-9100-5624E2BE2FED}" destId="{8C90848B-418B-4F0C-AF07-FDFF8078F87C}" srcOrd="1" destOrd="0" presId="urn:microsoft.com/office/officeart/2018/2/layout/IconVerticalSolidList"/>
    <dgm:cxn modelId="{A1680589-1091-494D-8567-FAF00E7C8B1F}" type="presParOf" srcId="{1D5E76DF-0225-469D-9100-5624E2BE2FED}" destId="{48C9BA22-79B9-4D43-8335-04B4C6A15ABB}" srcOrd="2" destOrd="0" presId="urn:microsoft.com/office/officeart/2018/2/layout/IconVerticalSolidList"/>
    <dgm:cxn modelId="{37205DA3-7B49-4C2E-BB14-CDE26CE09261}" type="presParOf" srcId="{1D5E76DF-0225-469D-9100-5624E2BE2FED}" destId="{AA9ED584-7D8F-44B1-90C6-B572D6A690F9}" srcOrd="3" destOrd="0" presId="urn:microsoft.com/office/officeart/2018/2/layout/IconVerticalSolidList"/>
    <dgm:cxn modelId="{9EB6E34F-3878-45AC-BF61-CD95C275AEA0}" type="presParOf" srcId="{3715178A-15B8-49F4-9E54-ABF0312BBAC5}" destId="{345F0953-6D7B-495D-ABE3-32A4B71EA622}" srcOrd="5" destOrd="0" presId="urn:microsoft.com/office/officeart/2018/2/layout/IconVerticalSolidList"/>
    <dgm:cxn modelId="{7E94E1F1-55A2-4D90-B14B-A91A3FE06F0C}" type="presParOf" srcId="{3715178A-15B8-49F4-9E54-ABF0312BBAC5}" destId="{72C3E288-9749-4605-9296-E2D8ACB83F38}" srcOrd="6" destOrd="0" presId="urn:microsoft.com/office/officeart/2018/2/layout/IconVerticalSolidList"/>
    <dgm:cxn modelId="{4963F070-4E6E-4812-81A5-3B18A258A8A9}" type="presParOf" srcId="{72C3E288-9749-4605-9296-E2D8ACB83F38}" destId="{3C3C872F-4593-4CDF-86D6-690FAAC848D2}" srcOrd="0" destOrd="0" presId="urn:microsoft.com/office/officeart/2018/2/layout/IconVerticalSolidList"/>
    <dgm:cxn modelId="{677D2B2E-8B06-4FBF-8371-4C277037681F}" type="presParOf" srcId="{72C3E288-9749-4605-9296-E2D8ACB83F38}" destId="{C0419BE7-4DBB-46A7-9C19-F5686ABF5BB8}" srcOrd="1" destOrd="0" presId="urn:microsoft.com/office/officeart/2018/2/layout/IconVerticalSolidList"/>
    <dgm:cxn modelId="{CD17925F-4EA0-415B-AE3A-752511645D93}" type="presParOf" srcId="{72C3E288-9749-4605-9296-E2D8ACB83F38}" destId="{F95A8D32-9FA5-4A80-8537-6B4CB577C5EC}" srcOrd="2" destOrd="0" presId="urn:microsoft.com/office/officeart/2018/2/layout/IconVerticalSolidList"/>
    <dgm:cxn modelId="{0775ACB4-9DEA-4699-BDB3-1D93D0D7432E}" type="presParOf" srcId="{72C3E288-9749-4605-9296-E2D8ACB83F38}" destId="{0EF49E33-0ABB-48ED-A67E-EA57E6FF67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7ECC9-12DD-4C9D-9E53-DF26B63BBDF9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6A08C-0884-4FD3-8E6F-52AAB5523F59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Pricing: Big Mountain Resort modelled price is $94.22 versus actual price is $81.00</a:t>
          </a:r>
          <a:endParaRPr lang="en-US" sz="2600" kern="1200"/>
        </a:p>
      </dsp:txBody>
      <dsp:txXfrm>
        <a:off x="0" y="675"/>
        <a:ext cx="6900512" cy="1106957"/>
      </dsp:txXfrm>
    </dsp:sp>
    <dsp:sp modelId="{D6C4A68E-B23D-4020-92F5-B474C93FAE62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95F8F-0C6B-486E-9D78-D648B96F9447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Possible changes: </a:t>
          </a:r>
        </a:p>
      </dsp:txBody>
      <dsp:txXfrm>
        <a:off x="0" y="1107633"/>
        <a:ext cx="6900512" cy="1106957"/>
      </dsp:txXfrm>
    </dsp:sp>
    <dsp:sp modelId="{AB49A497-1B71-4DDD-A360-2CDCDC117987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0B42A-5D00-47E3-BB34-5A508EFBCF23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Permanently shutting down up to 10 of the least used runs</a:t>
          </a:r>
          <a:endParaRPr lang="en-US" sz="2600" kern="1200" dirty="0"/>
        </a:p>
      </dsp:txBody>
      <dsp:txXfrm>
        <a:off x="0" y="2214591"/>
        <a:ext cx="6900512" cy="1106957"/>
      </dsp:txXfrm>
    </dsp:sp>
    <dsp:sp modelId="{D731DEEB-A9B1-4307-8FB8-245B6AC0E16E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C04B5-6548-4889-8C02-732A726BAF67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Increasing the vertical drop by adding a run 150 feet lower down, requiring an additional chair lift</a:t>
          </a:r>
          <a:endParaRPr lang="en-US" sz="2600" kern="1200"/>
        </a:p>
      </dsp:txBody>
      <dsp:txXfrm>
        <a:off x="0" y="3321549"/>
        <a:ext cx="6900512" cy="1106957"/>
      </dsp:txXfrm>
    </dsp:sp>
    <dsp:sp modelId="{2B208702-F911-42BC-A6AB-58FF7C2AEA54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3690A-8A7C-4E2E-8655-B3DF1EEFBA9B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Similar to scenario 2, but adding 2 acres of snow making coverage</a:t>
          </a:r>
          <a:endParaRPr lang="en-US" sz="2600" kern="1200"/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1BF17-B9C8-426A-BB32-995158EED287}">
      <dsp:nvSpPr>
        <dsp:cNvPr id="0" name=""/>
        <dsp:cNvSpPr/>
      </dsp:nvSpPr>
      <dsp:spPr>
        <a:xfrm>
          <a:off x="0" y="366510"/>
          <a:ext cx="6900512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91592" rIns="53555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Impute </a:t>
          </a:r>
          <a:r>
            <a:rPr lang="en-AU" sz="1400" kern="1200"/>
            <a:t>missing data </a:t>
          </a:r>
          <a:r>
            <a:rPr lang="en-AU" sz="1400" kern="1200" dirty="0"/>
            <a:t>with median</a:t>
          </a:r>
        </a:p>
      </dsp:txBody>
      <dsp:txXfrm>
        <a:off x="0" y="366510"/>
        <a:ext cx="6900512" cy="595350"/>
      </dsp:txXfrm>
    </dsp:sp>
    <dsp:sp modelId="{366E8DE5-7693-43DE-9CF4-CA7A41FF6514}">
      <dsp:nvSpPr>
        <dsp:cNvPr id="0" name=""/>
        <dsp:cNvSpPr/>
      </dsp:nvSpPr>
      <dsp:spPr>
        <a:xfrm>
          <a:off x="345025" y="159870"/>
          <a:ext cx="4830358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Imputer </a:t>
          </a:r>
        </a:p>
      </dsp:txBody>
      <dsp:txXfrm>
        <a:off x="365200" y="180045"/>
        <a:ext cx="4790008" cy="372930"/>
      </dsp:txXfrm>
    </dsp:sp>
    <dsp:sp modelId="{355D3781-266A-4EF7-B7E7-C4AC43069AC1}">
      <dsp:nvSpPr>
        <dsp:cNvPr id="0" name=""/>
        <dsp:cNvSpPr/>
      </dsp:nvSpPr>
      <dsp:spPr>
        <a:xfrm>
          <a:off x="0" y="1244100"/>
          <a:ext cx="6900512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91592" rIns="53555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Scale values to standardize them</a:t>
          </a:r>
        </a:p>
      </dsp:txBody>
      <dsp:txXfrm>
        <a:off x="0" y="1244100"/>
        <a:ext cx="6900512" cy="595350"/>
      </dsp:txXfrm>
    </dsp:sp>
    <dsp:sp modelId="{0F9BB8BA-EB55-4DBE-9CA5-FF81C7AFE367}">
      <dsp:nvSpPr>
        <dsp:cNvPr id="0" name=""/>
        <dsp:cNvSpPr/>
      </dsp:nvSpPr>
      <dsp:spPr>
        <a:xfrm>
          <a:off x="345025" y="1037460"/>
          <a:ext cx="4830358" cy="4132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Scaler </a:t>
          </a:r>
        </a:p>
      </dsp:txBody>
      <dsp:txXfrm>
        <a:off x="365200" y="1057635"/>
        <a:ext cx="4790008" cy="372930"/>
      </dsp:txXfrm>
    </dsp:sp>
    <dsp:sp modelId="{7D04D3A0-073E-46CB-93C6-5298A4BEE007}">
      <dsp:nvSpPr>
        <dsp:cNvPr id="0" name=""/>
        <dsp:cNvSpPr/>
      </dsp:nvSpPr>
      <dsp:spPr>
        <a:xfrm>
          <a:off x="0" y="2121690"/>
          <a:ext cx="6900512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91592" rIns="53555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Fit random forest regression with random state =47</a:t>
          </a:r>
        </a:p>
      </dsp:txBody>
      <dsp:txXfrm>
        <a:off x="0" y="2121690"/>
        <a:ext cx="6900512" cy="595350"/>
      </dsp:txXfrm>
    </dsp:sp>
    <dsp:sp modelId="{9B3B7BA2-626E-4D41-AC50-7F203B0122A6}">
      <dsp:nvSpPr>
        <dsp:cNvPr id="0" name=""/>
        <dsp:cNvSpPr/>
      </dsp:nvSpPr>
      <dsp:spPr>
        <a:xfrm>
          <a:off x="345025" y="1915050"/>
          <a:ext cx="4830358" cy="4132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Random forest regressor</a:t>
          </a:r>
        </a:p>
      </dsp:txBody>
      <dsp:txXfrm>
        <a:off x="365200" y="1935225"/>
        <a:ext cx="4790008" cy="372930"/>
      </dsp:txXfrm>
    </dsp:sp>
    <dsp:sp modelId="{2D3677F0-F1F8-42E9-AB27-E7EB315CBC25}">
      <dsp:nvSpPr>
        <dsp:cNvPr id="0" name=""/>
        <dsp:cNvSpPr/>
      </dsp:nvSpPr>
      <dsp:spPr>
        <a:xfrm>
          <a:off x="0" y="2999280"/>
          <a:ext cx="6900512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91592" rIns="53555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K = 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Default score = R-squared</a:t>
          </a:r>
        </a:p>
      </dsp:txBody>
      <dsp:txXfrm>
        <a:off x="0" y="2999280"/>
        <a:ext cx="6900512" cy="815850"/>
      </dsp:txXfrm>
    </dsp:sp>
    <dsp:sp modelId="{1FEDB342-0A91-4DEB-A695-9D009CCF9E6E}">
      <dsp:nvSpPr>
        <dsp:cNvPr id="0" name=""/>
        <dsp:cNvSpPr/>
      </dsp:nvSpPr>
      <dsp:spPr>
        <a:xfrm>
          <a:off x="345025" y="2792640"/>
          <a:ext cx="4830358" cy="4132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Cross-validation</a:t>
          </a:r>
        </a:p>
      </dsp:txBody>
      <dsp:txXfrm>
        <a:off x="365200" y="2812815"/>
        <a:ext cx="4790008" cy="372930"/>
      </dsp:txXfrm>
    </dsp:sp>
    <dsp:sp modelId="{03FE6464-0EDA-4389-AF93-DBB4508F73D7}">
      <dsp:nvSpPr>
        <dsp:cNvPr id="0" name=""/>
        <dsp:cNvSpPr/>
      </dsp:nvSpPr>
      <dsp:spPr>
        <a:xfrm>
          <a:off x="0" y="4097370"/>
          <a:ext cx="6900512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91592" rIns="53555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Using </a:t>
          </a:r>
          <a:r>
            <a:rPr lang="en-AU" sz="1400" kern="1200" dirty="0" err="1"/>
            <a:t>GridSearch</a:t>
          </a: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Optimal Random state = 69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Imputing with median is optimal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Scaling the feature is unnecessary</a:t>
          </a:r>
        </a:p>
      </dsp:txBody>
      <dsp:txXfrm>
        <a:off x="0" y="4097370"/>
        <a:ext cx="6900512" cy="1278900"/>
      </dsp:txXfrm>
    </dsp:sp>
    <dsp:sp modelId="{3E49C3B2-ADB4-411F-AF24-E1DC0788FBF9}">
      <dsp:nvSpPr>
        <dsp:cNvPr id="0" name=""/>
        <dsp:cNvSpPr/>
      </dsp:nvSpPr>
      <dsp:spPr>
        <a:xfrm>
          <a:off x="345025" y="3890730"/>
          <a:ext cx="4830358" cy="413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Hyperparameter tuning</a:t>
          </a:r>
        </a:p>
      </dsp:txBody>
      <dsp:txXfrm>
        <a:off x="365200" y="3910905"/>
        <a:ext cx="4790008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4F6C2-5A22-456B-93C4-FAEF14158E88}">
      <dsp:nvSpPr>
        <dsp:cNvPr id="0" name=""/>
        <dsp:cNvSpPr/>
      </dsp:nvSpPr>
      <dsp:spPr>
        <a:xfrm>
          <a:off x="0" y="1764"/>
          <a:ext cx="10515600" cy="894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D2C2D-45AD-483B-A137-5E7CD018EAC8}">
      <dsp:nvSpPr>
        <dsp:cNvPr id="0" name=""/>
        <dsp:cNvSpPr/>
      </dsp:nvSpPr>
      <dsp:spPr>
        <a:xfrm>
          <a:off x="270557" y="203006"/>
          <a:ext cx="491923" cy="4919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A9DA3-980A-417C-96EF-9ED2BC4426C5}">
      <dsp:nvSpPr>
        <dsp:cNvPr id="0" name=""/>
        <dsp:cNvSpPr/>
      </dsp:nvSpPr>
      <dsp:spPr>
        <a:xfrm>
          <a:off x="1033039" y="1764"/>
          <a:ext cx="9482560" cy="89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58" tIns="94658" rIns="94658" bIns="946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Permanently shutting down up to 10 of the least used runs </a:t>
          </a:r>
          <a:r>
            <a:rPr lang="en-US" sz="1900" b="0" i="0" kern="1200">
              <a:sym typeface="Wingdings" panose="05000000000000000000" pitchFamily="2" charset="2"/>
            </a:rPr>
            <a:t></a:t>
          </a:r>
          <a:r>
            <a:rPr lang="en-US" sz="1900" b="0" i="0" kern="1200"/>
            <a:t> Predicted price decrease of $1.71 by the 10th run. </a:t>
          </a:r>
          <a:endParaRPr lang="en-US" sz="1900" kern="1200"/>
        </a:p>
      </dsp:txBody>
      <dsp:txXfrm>
        <a:off x="1033039" y="1764"/>
        <a:ext cx="9482560" cy="894406"/>
      </dsp:txXfrm>
    </dsp:sp>
    <dsp:sp modelId="{BAED4D98-7580-4060-B74F-FD66BE2DD395}">
      <dsp:nvSpPr>
        <dsp:cNvPr id="0" name=""/>
        <dsp:cNvSpPr/>
      </dsp:nvSpPr>
      <dsp:spPr>
        <a:xfrm>
          <a:off x="0" y="1119772"/>
          <a:ext cx="10515600" cy="894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8689A-33D6-434C-AD63-5D6305BECDB8}">
      <dsp:nvSpPr>
        <dsp:cNvPr id="0" name=""/>
        <dsp:cNvSpPr/>
      </dsp:nvSpPr>
      <dsp:spPr>
        <a:xfrm>
          <a:off x="270557" y="1321014"/>
          <a:ext cx="491923" cy="4919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8766A-98B0-4193-A51C-2D5128FA0634}">
      <dsp:nvSpPr>
        <dsp:cNvPr id="0" name=""/>
        <dsp:cNvSpPr/>
      </dsp:nvSpPr>
      <dsp:spPr>
        <a:xfrm>
          <a:off x="1033039" y="1119772"/>
          <a:ext cx="9482560" cy="89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58" tIns="94658" rIns="94658" bIns="946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Increasing the vertical drop by adding a run 150 feet lower down, requiring an additional chair lift </a:t>
          </a:r>
          <a:r>
            <a:rPr lang="en-US" sz="1900" b="0" i="0" kern="1200">
              <a:sym typeface="Wingdings" panose="05000000000000000000" pitchFamily="2" charset="2"/>
            </a:rPr>
            <a:t></a:t>
          </a:r>
          <a:r>
            <a:rPr lang="en-US" sz="1900" b="0" i="0" kern="1200"/>
            <a:t> Predicted price increase of $1.99, potentially amounting to $3,474,638 over the season. </a:t>
          </a:r>
          <a:endParaRPr lang="en-US" sz="1900" kern="1200"/>
        </a:p>
      </dsp:txBody>
      <dsp:txXfrm>
        <a:off x="1033039" y="1119772"/>
        <a:ext cx="9482560" cy="894406"/>
      </dsp:txXfrm>
    </dsp:sp>
    <dsp:sp modelId="{265E9A87-4D6C-4C5E-84DC-77B2A5D573AC}">
      <dsp:nvSpPr>
        <dsp:cNvPr id="0" name=""/>
        <dsp:cNvSpPr/>
      </dsp:nvSpPr>
      <dsp:spPr>
        <a:xfrm>
          <a:off x="0" y="2237780"/>
          <a:ext cx="10515600" cy="894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90848B-418B-4F0C-AF07-FDFF8078F87C}">
      <dsp:nvSpPr>
        <dsp:cNvPr id="0" name=""/>
        <dsp:cNvSpPr/>
      </dsp:nvSpPr>
      <dsp:spPr>
        <a:xfrm>
          <a:off x="270557" y="2439022"/>
          <a:ext cx="491923" cy="4919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ED584-7D8F-44B1-90C6-B572D6A690F9}">
      <dsp:nvSpPr>
        <dsp:cNvPr id="0" name=""/>
        <dsp:cNvSpPr/>
      </dsp:nvSpPr>
      <dsp:spPr>
        <a:xfrm>
          <a:off x="1033039" y="2237780"/>
          <a:ext cx="9482560" cy="89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58" tIns="94658" rIns="94658" bIns="946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Similar to scenario 2, but adding 2 acres of snow making coverage</a:t>
          </a:r>
          <a:r>
            <a:rPr lang="en-US" sz="1900" b="0" i="0" kern="1200">
              <a:sym typeface="Wingdings" panose="05000000000000000000" pitchFamily="2" charset="2"/>
            </a:rPr>
            <a:t></a:t>
          </a:r>
          <a:r>
            <a:rPr lang="en-US" sz="1900" b="0" i="0" kern="1200"/>
            <a:t> Predicted price increase of $1.99, potentially amounting to $3,474,638 over the season. </a:t>
          </a:r>
          <a:endParaRPr lang="en-US" sz="1900" kern="1200"/>
        </a:p>
      </dsp:txBody>
      <dsp:txXfrm>
        <a:off x="1033039" y="2237780"/>
        <a:ext cx="9482560" cy="894406"/>
      </dsp:txXfrm>
    </dsp:sp>
    <dsp:sp modelId="{3C3C872F-4593-4CDF-86D6-690FAAC848D2}">
      <dsp:nvSpPr>
        <dsp:cNvPr id="0" name=""/>
        <dsp:cNvSpPr/>
      </dsp:nvSpPr>
      <dsp:spPr>
        <a:xfrm>
          <a:off x="0" y="3355788"/>
          <a:ext cx="10515600" cy="894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19BE7-4DBB-46A7-9C19-F5686ABF5BB8}">
      <dsp:nvSpPr>
        <dsp:cNvPr id="0" name=""/>
        <dsp:cNvSpPr/>
      </dsp:nvSpPr>
      <dsp:spPr>
        <a:xfrm>
          <a:off x="270557" y="3557030"/>
          <a:ext cx="491923" cy="4919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49E33-0ABB-48ED-A67E-EA57E6FF67F1}">
      <dsp:nvSpPr>
        <dsp:cNvPr id="0" name=""/>
        <dsp:cNvSpPr/>
      </dsp:nvSpPr>
      <dsp:spPr>
        <a:xfrm>
          <a:off x="1033039" y="3355788"/>
          <a:ext cx="9482560" cy="89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58" tIns="94658" rIns="94658" bIns="946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Increasing the longest run by 0.2 miles, requiring an additional 4 acres of snow making coverage</a:t>
          </a:r>
          <a:r>
            <a:rPr lang="en-US" sz="1900" b="0" i="0" kern="1200">
              <a:sym typeface="Wingdings" panose="05000000000000000000" pitchFamily="2" charset="2"/>
            </a:rPr>
            <a:t></a:t>
          </a:r>
          <a:r>
            <a:rPr lang="en-US" sz="1900" b="0" i="0" kern="1200"/>
            <a:t> No significant difference in the predicted price observed.</a:t>
          </a:r>
          <a:endParaRPr lang="en-US" sz="1900" kern="1200"/>
        </a:p>
      </dsp:txBody>
      <dsp:txXfrm>
        <a:off x="1033039" y="3355788"/>
        <a:ext cx="9482560" cy="894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9D31-039D-FC08-D29E-54C4E3A0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A7BD1-EC81-15B8-7EB4-DAB1519DB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AF7EE-9E00-98B0-2C06-B2D7D987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B7E9-CB2C-4E36-86CA-91070FAC0F4C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7995-042E-F08D-26B3-ACC1CBF0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FE121-CD8B-B69B-48B9-86D86398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1E2A-4F9D-48C0-AB37-AC9A444A35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51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E89C-55BB-3FEC-0042-87E2C01E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65A7F-CD9F-2852-E8AF-65DE45353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B908-1739-8047-8408-DAFE348F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B7E9-CB2C-4E36-86CA-91070FAC0F4C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E6AF-EF07-84CD-4A89-594658C9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B13C-62E9-30FB-E172-08DCE38F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1E2A-4F9D-48C0-AB37-AC9A444A35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59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8464F-544A-B253-EB7A-2FCDE5560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85D11-BB74-1609-D91B-DDB110447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8B40E-D5B8-FCDD-8C81-D06B13E6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B7E9-CB2C-4E36-86CA-91070FAC0F4C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C0C5-A85B-A496-F8E0-3992B181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4974A-6090-4E6A-27EB-3392348F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1E2A-4F9D-48C0-AB37-AC9A444A35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72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5627-4FBE-9208-C63A-0305E7C8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FBD9-8685-C1ED-6569-20037FD3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91538-4911-7EE0-CC42-ABDF487C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B7E9-CB2C-4E36-86CA-91070FAC0F4C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0AAF2-8D33-E0CB-B389-75ED2998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A227-5CED-EA67-0CF4-471B270C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1E2A-4F9D-48C0-AB37-AC9A444A35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12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DC6A-B1B4-238C-8A29-3F451896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F23CC-1871-73CB-8763-5201E06B3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6C44-D2EC-3F27-F925-2ECF7F78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B7E9-CB2C-4E36-86CA-91070FAC0F4C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42FC5-9A82-0262-8595-F5EE920A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6C5C-0828-E185-7527-A4803A2A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1E2A-4F9D-48C0-AB37-AC9A444A35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75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1E83-C3D4-078D-D1B2-41BBB32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DF89F-9EBD-97E3-F59B-7CDDCEE76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DC943-55EC-A863-01D1-7DC81BC7C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68B9F-3A44-BB49-0486-8BE1095B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B7E9-CB2C-4E36-86CA-91070FAC0F4C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3FEC5-79B4-632E-0B08-B43F9A81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6E559-A52E-0AAF-793D-B0FB37F9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1E2A-4F9D-48C0-AB37-AC9A444A35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35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BD22-6DF3-0415-5858-E2EC5268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1F64-6099-11E0-417E-C6B5E9DBA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DA2F2-2323-042E-A4E8-5F316BF6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204CC-FEA5-DA4C-3D51-C1B52D180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6EA8E-2576-3662-C1D6-BCEC592CB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18AD8-E196-E766-04DE-B1E58773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B7E9-CB2C-4E36-86CA-91070FAC0F4C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59BA2-87CB-07CF-3BDB-DFB5C65B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78E9C-8C9F-1AA9-13C5-D630C96E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1E2A-4F9D-48C0-AB37-AC9A444A35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79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7BDB-16B2-A653-D0B0-B4826905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11561-8B9D-7DD4-3EE0-4C39A6E4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B7E9-CB2C-4E36-86CA-91070FAC0F4C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925A3-902E-F02D-4319-FF7ABE5B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55FD9-6C0B-4947-3A15-B0ABDBEC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1E2A-4F9D-48C0-AB37-AC9A444A35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005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CA7CE-2247-A54F-3C04-9C8F727D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B7E9-CB2C-4E36-86CA-91070FAC0F4C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E8F87-FF68-BC23-09B0-301185C3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B7C21-F27F-02CA-4F3F-F144992D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1E2A-4F9D-48C0-AB37-AC9A444A35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88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226F-9F0A-2C1E-A2AC-426198CB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262A-166E-3D7A-8056-D6BFD383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180D7-E916-70DE-EFAF-81817E509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6987D-74DE-B75A-7E12-89A8DF1F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B7E9-CB2C-4E36-86CA-91070FAC0F4C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69DC0-45F2-4E53-CB13-8B411314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DADD2-3195-A422-7D4B-B509F8ED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1E2A-4F9D-48C0-AB37-AC9A444A35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54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2BD6-4745-F1B3-C04C-845212DF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0E025-8977-A5BF-F3D4-DBC1B3745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81BE4-75BB-F4F9-E774-0D74FEF1A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D5696-6011-BB2A-0A63-28FBD0B7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B7E9-CB2C-4E36-86CA-91070FAC0F4C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20282-A86A-9005-F694-F6F95B04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F781F-FA89-F566-4472-C66D772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1E2A-4F9D-48C0-AB37-AC9A444A35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40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1044-F9FC-ED0D-C974-CEA02CA1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34984-558B-921E-2794-414D20725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87CA6-979A-4210-CAD1-8D8C3EE1C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B7E9-CB2C-4E36-86CA-91070FAC0F4C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AC08-D280-750F-2235-863E4A19F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A8F7C-7A56-FB5F-45F8-400400295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1E2A-4F9D-48C0-AB37-AC9A444A35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1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7B71F-C8F1-80F6-A211-672F97611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1" b="6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6A51-1857-F75E-7243-57E36A633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AU" sz="5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Springboard capstone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DABE6-61EA-2ECB-7C7E-E9EA0DE73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56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4" descr="Landscape view of a cottage by the sea at dusk">
            <a:extLst>
              <a:ext uri="{FF2B5EF4-FFF2-40B4-BE49-F238E27FC236}">
                <a16:creationId xmlns:a16="http://schemas.microsoft.com/office/drawing/2014/main" id="{A54B814F-CBF7-5FB0-9942-82C678633F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09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217F46-2EAC-0B8E-1696-19BDD298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AU" b="0" i="0" dirty="0">
                <a:solidFill>
                  <a:srgbClr val="FFFFFF"/>
                </a:solidFill>
                <a:effectLst/>
                <a:latin typeface="Haffer XH"/>
              </a:rPr>
              <a:t>Problem identification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CECA-32C4-A402-087E-28576828B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solidFill>
                  <a:srgbClr val="FFFFFF"/>
                </a:solidFill>
                <a:effectLst/>
                <a:latin typeface="-apple-system"/>
              </a:rPr>
              <a:t>The project aims to solve advise management on the optimal resort prices so that the facilities have higher utilization rate and different facilities can be charged with a different price depending on the importance, to increase profit for the resort, by the end of the season.</a:t>
            </a:r>
            <a:endParaRPr lang="en-AU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2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8E9D9-2B6D-77A9-F3E9-946B916D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400" b="0" i="0" dirty="0">
                <a:effectLst/>
                <a:latin typeface="Haffer XH"/>
              </a:rPr>
              <a:t>Recommendation and key findings </a:t>
            </a:r>
            <a:endParaRPr lang="en-AU" sz="3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1BAEA2-0EC7-0F55-4246-52D053C7A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39866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43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2C94-2103-F2C3-6937-9762AD6D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Haffer XH"/>
              </a:rPr>
              <a:t>Exploratory analysis</a:t>
            </a:r>
            <a:endParaRPr lang="en-AU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546DD-3DBF-4D89-E678-4869CFA79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" r="-1" b="-1"/>
          <a:stretch/>
        </p:blipFill>
        <p:spPr bwMode="auto">
          <a:xfrm>
            <a:off x="-9886" y="10"/>
            <a:ext cx="75726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C86A-DB79-179B-FEFD-3753DECFC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-apple-system"/>
              </a:rPr>
              <a:t>The dataset contains 28 numerical features, and 4 textual features. </a:t>
            </a:r>
          </a:p>
          <a:p>
            <a:r>
              <a:rPr lang="en-US" sz="2000" b="0" i="0" dirty="0" err="1">
                <a:effectLst/>
                <a:latin typeface="-apple-system"/>
              </a:rPr>
              <a:t>fastQuads</a:t>
            </a:r>
            <a:r>
              <a:rPr lang="en-US" sz="2000" b="0" i="0" dirty="0">
                <a:effectLst/>
                <a:latin typeface="-apple-system"/>
              </a:rPr>
              <a:t>, Runs, Snow </a:t>
            </a:r>
            <a:r>
              <a:rPr lang="en-US" sz="2000" b="0" i="0" dirty="0" err="1">
                <a:effectLst/>
                <a:latin typeface="-apple-system"/>
              </a:rPr>
              <a:t>Making_ac</a:t>
            </a:r>
            <a:r>
              <a:rPr lang="en-US" sz="2000" b="0" i="0" dirty="0">
                <a:effectLst/>
                <a:latin typeface="-apple-system"/>
              </a:rPr>
              <a:t> and </a:t>
            </a:r>
            <a:r>
              <a:rPr lang="en-US" sz="2000" b="0" i="0" dirty="0" err="1">
                <a:effectLst/>
                <a:latin typeface="-apple-system"/>
              </a:rPr>
              <a:t>total_chairs</a:t>
            </a:r>
            <a:r>
              <a:rPr lang="en-US" sz="2000" b="0" i="0" dirty="0">
                <a:effectLst/>
                <a:latin typeface="-apple-system"/>
              </a:rPr>
              <a:t> showed strong correlations.</a:t>
            </a:r>
          </a:p>
          <a:p>
            <a:r>
              <a:rPr lang="en-US" sz="2000" b="0" i="0" dirty="0">
                <a:effectLst/>
                <a:latin typeface="-apple-system"/>
              </a:rPr>
              <a:t>The newly engineered feature </a:t>
            </a:r>
            <a:r>
              <a:rPr lang="en-US" sz="2000" b="0" i="0" dirty="0" err="1">
                <a:effectLst/>
                <a:latin typeface="-apple-system"/>
              </a:rPr>
              <a:t>resort_night_skiing_state_ratio</a:t>
            </a:r>
            <a:r>
              <a:rPr lang="en-US" sz="2000" b="0" i="0" dirty="0">
                <a:effectLst/>
                <a:latin typeface="-apple-system"/>
              </a:rPr>
              <a:t> also exhibited a notable correlation with ticket prices. </a:t>
            </a:r>
          </a:p>
        </p:txBody>
      </p:sp>
    </p:spTree>
    <p:extLst>
      <p:ext uri="{BB962C8B-B14F-4D97-AF65-F5344CB8AC3E}">
        <p14:creationId xmlns:p14="http://schemas.microsoft.com/office/powerpoint/2010/main" val="327452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1C73A-17AA-6E54-E870-BDB63BD5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AU" sz="5400" dirty="0">
                <a:latin typeface="Haffer XH"/>
              </a:rPr>
              <a:t>Model selection and pipeline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7D9D19-B68A-E6E7-E5EB-5FD5ACEC7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64136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98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5C3E9-39A9-EF4A-C814-8039EFB4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i="0">
                <a:effectLst/>
                <a:latin typeface="Haffer XH"/>
              </a:rPr>
              <a:t>Modeling results and analysis </a:t>
            </a:r>
            <a:endParaRPr lang="en-AU" sz="540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8590F81-6581-9DB1-6F11-921847BC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AU" sz="2200">
                <a:latin typeface="-apple-system"/>
              </a:rPr>
              <a:t>Model selected: R</a:t>
            </a:r>
            <a:r>
              <a:rPr lang="en-AU" sz="2200" b="0" i="0">
                <a:effectLst/>
                <a:latin typeface="-apple-system"/>
              </a:rPr>
              <a:t>andom </a:t>
            </a:r>
            <a:r>
              <a:rPr lang="en-AU" sz="2200">
                <a:latin typeface="-apple-system"/>
              </a:rPr>
              <a:t>F</a:t>
            </a:r>
            <a:r>
              <a:rPr lang="en-AU" sz="2200" b="0" i="0">
                <a:effectLst/>
                <a:latin typeface="-apple-system"/>
              </a:rPr>
              <a:t>orest </a:t>
            </a:r>
            <a:r>
              <a:rPr lang="en-AU" sz="2200">
                <a:latin typeface="-apple-system"/>
              </a:rPr>
              <a:t>M</a:t>
            </a:r>
            <a:r>
              <a:rPr lang="en-AU" sz="2200" b="0" i="0">
                <a:effectLst/>
                <a:latin typeface="-apple-system"/>
              </a:rPr>
              <a:t>odel</a:t>
            </a:r>
          </a:p>
          <a:p>
            <a:r>
              <a:rPr lang="en-AU" sz="2200">
                <a:latin typeface="-apple-system"/>
              </a:rPr>
              <a:t>We used median and mean to impute values </a:t>
            </a:r>
            <a:endParaRPr lang="en-AU" sz="2200" b="0" i="0">
              <a:effectLst/>
              <a:latin typeface="-apple-system"/>
            </a:endParaRPr>
          </a:p>
          <a:p>
            <a:r>
              <a:rPr lang="en-US" sz="2200">
                <a:latin typeface="-apple-system"/>
              </a:rPr>
              <a:t>T</a:t>
            </a:r>
            <a:r>
              <a:rPr lang="en-US" sz="2200" b="0" i="0">
                <a:effectLst/>
                <a:latin typeface="-apple-system"/>
              </a:rPr>
              <a:t>rained and evaluated using 5-fold cross-validation </a:t>
            </a:r>
            <a:endParaRPr lang="en-AU" sz="2200">
              <a:latin typeface="-apple-system"/>
            </a:endParaRPr>
          </a:p>
          <a:p>
            <a:r>
              <a:rPr lang="en-US" sz="2200">
                <a:latin typeface="-apple-system"/>
              </a:rPr>
              <a:t>Overall achieved </a:t>
            </a:r>
            <a:r>
              <a:rPr lang="en-US" sz="2200" b="0" i="0">
                <a:effectLst/>
                <a:latin typeface="-apple-system"/>
              </a:rPr>
              <a:t>R-squared of 71% and an MAE of 9.5</a:t>
            </a:r>
          </a:p>
          <a:p>
            <a:r>
              <a:rPr lang="en-US" sz="2200" b="0" i="0">
                <a:effectLst/>
                <a:latin typeface="-apple-system"/>
              </a:rPr>
              <a:t>Key features identified as important in the model include: vertical_drop, Snow Making_ac, total_chairs, fastQuads, Runs, LongestRun_mi, trams, and SkiableTerrain_ac.</a:t>
            </a:r>
            <a:endParaRPr lang="en-AU" sz="2200" b="0" i="0">
              <a:effectLst/>
              <a:latin typeface="-apple-system"/>
            </a:endParaRPr>
          </a:p>
          <a:p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26797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319FD3-04FB-92DB-61D7-AA39653C86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2275" y="228600"/>
            <a:ext cx="61912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02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D386B-A464-CF7D-FEAB-4EE83A19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 dirty="0">
                <a:latin typeface="Haffer XH"/>
              </a:rPr>
              <a:t>Scenario building and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06FF92F-6C17-8889-D179-8EAA52F5B0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88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9A08D-D289-6880-4B65-2E61225F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0" i="0" dirty="0">
                <a:effectLst/>
                <a:latin typeface="Haffer XH"/>
              </a:rPr>
              <a:t>Summary</a:t>
            </a:r>
            <a:br>
              <a:rPr lang="en-US" sz="4200" b="0" i="0" dirty="0">
                <a:effectLst/>
                <a:latin typeface="Haffer XH"/>
              </a:rPr>
            </a:br>
            <a:endParaRPr lang="en-AU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EDAF-7330-6742-3BA0-EED107D3D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-apple-system"/>
              </a:rPr>
              <a:t>In summary, we built a prediction on the optimal prices, and recommend increasing the current price on Big Mountain resort. </a:t>
            </a:r>
          </a:p>
          <a:p>
            <a:r>
              <a:rPr lang="en-US" sz="2200" b="0" i="0" dirty="0">
                <a:effectLst/>
                <a:latin typeface="-apple-system"/>
              </a:rPr>
              <a:t>To enhance the model's predictive capabilities, additional data, such as customer demographics, might be required. </a:t>
            </a:r>
          </a:p>
          <a:p>
            <a:r>
              <a:rPr lang="en-US" sz="2200" b="0" i="0" dirty="0">
                <a:effectLst/>
                <a:latin typeface="-apple-system"/>
              </a:rPr>
              <a:t>The model can be implemented on a server, retrained, and accessed by analysts to generate new predictions given updated data. </a:t>
            </a:r>
          </a:p>
          <a:p>
            <a:r>
              <a:rPr lang="en-US" sz="2200" b="0" i="0" dirty="0">
                <a:effectLst/>
                <a:latin typeface="-apple-system"/>
              </a:rPr>
              <a:t>Continued optimization and monitoring can provide valuable insights.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8568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495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Haffer XH</vt:lpstr>
      <vt:lpstr>Arial</vt:lpstr>
      <vt:lpstr>Calibri</vt:lpstr>
      <vt:lpstr>Calibri Light</vt:lpstr>
      <vt:lpstr>Wingdings</vt:lpstr>
      <vt:lpstr>Office Theme</vt:lpstr>
      <vt:lpstr>Springboard capstone project 1</vt:lpstr>
      <vt:lpstr>Problem identification</vt:lpstr>
      <vt:lpstr>Recommendation and key findings </vt:lpstr>
      <vt:lpstr>Exploratory analysis</vt:lpstr>
      <vt:lpstr>Model selection and pipeline</vt:lpstr>
      <vt:lpstr>Modeling results and analysis </vt:lpstr>
      <vt:lpstr>PowerPoint Presentation</vt:lpstr>
      <vt:lpstr>Scenario building and analysis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Qi Liu</dc:creator>
  <cp:lastModifiedBy>An Qi Liu</cp:lastModifiedBy>
  <cp:revision>16</cp:revision>
  <dcterms:created xsi:type="dcterms:W3CDTF">2023-08-02T05:15:02Z</dcterms:created>
  <dcterms:modified xsi:type="dcterms:W3CDTF">2023-08-02T17:46:33Z</dcterms:modified>
</cp:coreProperties>
</file>