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5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6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8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3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0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1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3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5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1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D5C9-EF8B-4E1D-B6EE-82E8FC8EE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Module</a:t>
            </a:r>
          </a:p>
        </p:txBody>
      </p:sp>
    </p:spTree>
    <p:extLst>
      <p:ext uri="{BB962C8B-B14F-4D97-AF65-F5344CB8AC3E}">
        <p14:creationId xmlns:p14="http://schemas.microsoft.com/office/powerpoint/2010/main" val="336864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94052C-35DB-4C8A-A67A-72CD9C6B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600200"/>
            <a:ext cx="8153400" cy="286232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Roboto"/>
              </a:rPr>
              <a:t>Python Module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Any text file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extension containing Python code is basically a module. Different Python objects such as functions, classes, variables, constants, etc., defined in one module can be made available to an interpreter session or another Python script by using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statement. Functions defined in built-in modules need to be imported before use.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755083-D627-44B3-96FF-146C8707C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20356" r="27500" b="47036"/>
          <a:stretch/>
        </p:blipFill>
        <p:spPr>
          <a:xfrm>
            <a:off x="922606" y="3678702"/>
            <a:ext cx="7536868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62341-E0C9-4DF1-893C-2C726D22B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24803" r="26667" b="38142"/>
          <a:stretch/>
        </p:blipFill>
        <p:spPr>
          <a:xfrm>
            <a:off x="914400" y="817098"/>
            <a:ext cx="7315200" cy="27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9B4E6-9070-43F2-869C-0D6C71804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26285" r="34167" b="44071"/>
          <a:stretch/>
        </p:blipFill>
        <p:spPr>
          <a:xfrm>
            <a:off x="944882" y="1828800"/>
            <a:ext cx="725423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64327-E942-40BD-B6AD-C103A960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5910" r="26667" b="30731"/>
          <a:stretch/>
        </p:blipFill>
        <p:spPr>
          <a:xfrm>
            <a:off x="304800" y="990600"/>
            <a:ext cx="85216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EEB68-8004-44FA-B14A-5E157606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7391" r="33333" b="5534"/>
          <a:stretch/>
        </p:blipFill>
        <p:spPr>
          <a:xfrm>
            <a:off x="838200" y="108283"/>
            <a:ext cx="7315200" cy="6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EF3E-0236-4657-BE49-A8539A13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programs for different modules – </a:t>
            </a:r>
            <a:r>
              <a:rPr lang="en-US" dirty="0" err="1"/>
              <a:t>math,random,statistics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0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20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Garamond</vt:lpstr>
      <vt:lpstr>Roboto</vt:lpstr>
      <vt:lpstr>SFMono-Regular</vt:lpstr>
      <vt:lpstr>Verdana</vt:lpstr>
      <vt:lpstr>Organic</vt:lpstr>
      <vt:lpstr>Python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programs for different modules – math,random,statistics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</dc:title>
  <dc:creator>Maria</dc:creator>
  <cp:lastModifiedBy>Maria</cp:lastModifiedBy>
  <cp:revision>5</cp:revision>
  <dcterms:created xsi:type="dcterms:W3CDTF">2006-08-16T00:00:00Z</dcterms:created>
  <dcterms:modified xsi:type="dcterms:W3CDTF">2020-06-15T04:34:20Z</dcterms:modified>
</cp:coreProperties>
</file>