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5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97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B5CA-41C6-431D-8AC2-787C411B1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406573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9B46-5FD9-4913-B944-25FB20F8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460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Let us practice some practical programs</a:t>
            </a:r>
          </a:p>
        </p:txBody>
      </p:sp>
    </p:spTree>
    <p:extLst>
      <p:ext uri="{BB962C8B-B14F-4D97-AF65-F5344CB8AC3E}">
        <p14:creationId xmlns:p14="http://schemas.microsoft.com/office/powerpoint/2010/main" val="24957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DB160-C6D9-419D-A1BD-A00EFC0E0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9248" r="32500" b="17392"/>
          <a:stretch/>
        </p:blipFill>
        <p:spPr>
          <a:xfrm>
            <a:off x="152400" y="990600"/>
            <a:ext cx="6934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B9EFC-D4FC-4B3C-A6E6-211B0919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27767" r="37500" b="21838"/>
          <a:stretch/>
        </p:blipFill>
        <p:spPr>
          <a:xfrm>
            <a:off x="228600" y="914400"/>
            <a:ext cx="70193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CA01D-4886-48B1-B7C8-18990AFA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7767" r="32500" b="18874"/>
          <a:stretch/>
        </p:blipFill>
        <p:spPr>
          <a:xfrm>
            <a:off x="228600" y="990600"/>
            <a:ext cx="69881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5531-54C5-48F3-96D7-27C32B19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01015"/>
            <a:ext cx="6781800" cy="1646302"/>
          </a:xfrm>
        </p:spPr>
        <p:txBody>
          <a:bodyPr/>
          <a:lstStyle/>
          <a:p>
            <a:pPr algn="l"/>
            <a:r>
              <a:rPr lang="en-US" sz="3600" b="1" u="sng" dirty="0">
                <a:solidFill>
                  <a:srgbClr val="FF0000"/>
                </a:solidFill>
              </a:rPr>
              <a:t>Loop</a:t>
            </a:r>
            <a:r>
              <a:rPr lang="en-US" sz="3600" dirty="0"/>
              <a:t>- same task perform repeatedly until the condition is satisfied.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98621-C00A-4071-A8EE-F7FC4597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340" y="4267200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Initialization        (a=1)</a:t>
            </a:r>
          </a:p>
          <a:p>
            <a:pPr algn="l"/>
            <a:r>
              <a:rPr lang="en-US" dirty="0"/>
              <a:t>Condition             (a&lt;5)</a:t>
            </a:r>
          </a:p>
          <a:p>
            <a:pPr algn="l"/>
            <a:r>
              <a:rPr lang="en-US" dirty="0"/>
              <a:t>Increment decrement (a+=1)</a:t>
            </a:r>
          </a:p>
        </p:txBody>
      </p:sp>
    </p:spTree>
    <p:extLst>
      <p:ext uri="{BB962C8B-B14F-4D97-AF65-F5344CB8AC3E}">
        <p14:creationId xmlns:p14="http://schemas.microsoft.com/office/powerpoint/2010/main" val="422932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855EB-40DC-4098-81F8-F2ABB4965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27767" r="31667" b="14427"/>
          <a:stretch/>
        </p:blipFill>
        <p:spPr>
          <a:xfrm>
            <a:off x="457200" y="1371600"/>
            <a:ext cx="6477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6DE25-4F2E-457D-BB6C-572133411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2214" r="34166" b="24802"/>
          <a:stretch/>
        </p:blipFill>
        <p:spPr>
          <a:xfrm>
            <a:off x="28135" y="1066800"/>
            <a:ext cx="73151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C2BB0-6DB4-4FFB-8451-F662B1D92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21838" r="43333" b="26284"/>
          <a:stretch/>
        </p:blipFill>
        <p:spPr>
          <a:xfrm>
            <a:off x="685800" y="1041400"/>
            <a:ext cx="6477000" cy="50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9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torial of a number">
            <a:extLst>
              <a:ext uri="{FF2B5EF4-FFF2-40B4-BE49-F238E27FC236}">
                <a16:creationId xmlns:a16="http://schemas.microsoft.com/office/drawing/2014/main" id="{3F3124E7-8A9F-4E6A-932D-B6D44A23E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5556"/>
          <a:stretch/>
        </p:blipFill>
        <p:spPr bwMode="auto">
          <a:xfrm>
            <a:off x="1447800" y="83400"/>
            <a:ext cx="5181600" cy="6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1458A-1F9F-48D9-A3AB-B2D32CA7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891121">
            <a:off x="-1468247" y="1380343"/>
            <a:ext cx="6347714" cy="1320800"/>
          </a:xfrm>
        </p:spPr>
        <p:txBody>
          <a:bodyPr/>
          <a:lstStyle/>
          <a:p>
            <a:r>
              <a:rPr lang="en-US" dirty="0"/>
              <a:t>Factorial of a number</a:t>
            </a:r>
          </a:p>
        </p:txBody>
      </p:sp>
    </p:spTree>
    <p:extLst>
      <p:ext uri="{BB962C8B-B14F-4D97-AF65-F5344CB8AC3E}">
        <p14:creationId xmlns:p14="http://schemas.microsoft.com/office/powerpoint/2010/main" val="4017186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42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Control statement</vt:lpstr>
      <vt:lpstr>PowerPoint Presentation</vt:lpstr>
      <vt:lpstr>PowerPoint Presentation</vt:lpstr>
      <vt:lpstr>PowerPoint Presentation</vt:lpstr>
      <vt:lpstr>Loop- same task perform repeatedly until the condition is satisfied.</vt:lpstr>
      <vt:lpstr>PowerPoint Presentation</vt:lpstr>
      <vt:lpstr>PowerPoint Presentation</vt:lpstr>
      <vt:lpstr>PowerPoint Presentation</vt:lpstr>
      <vt:lpstr>Factorial of a number</vt:lpstr>
      <vt:lpstr>Let us practice some practical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>Maria</dc:creator>
  <cp:lastModifiedBy>Maria</cp:lastModifiedBy>
  <cp:revision>7</cp:revision>
  <dcterms:created xsi:type="dcterms:W3CDTF">2006-08-16T00:00:00Z</dcterms:created>
  <dcterms:modified xsi:type="dcterms:W3CDTF">2020-05-21T05:49:59Z</dcterms:modified>
</cp:coreProperties>
</file>