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376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135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831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234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699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4732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194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6632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7681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5783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D8BD707-D9CF-40AE-B4C6-C98DA3205C09}" type="datetimeFigureOut">
              <a:rPr lang="en-US" smtClean="0"/>
              <a:pPr/>
              <a:t>6/13/2020</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6130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6/13/2020</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52898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7277-C52F-4536-A99D-5A9E50E76AAF}"/>
              </a:ext>
            </a:extLst>
          </p:cNvPr>
          <p:cNvSpPr>
            <a:spLocks noGrp="1"/>
          </p:cNvSpPr>
          <p:nvPr>
            <p:ph type="ctrTitle"/>
          </p:nvPr>
        </p:nvSpPr>
        <p:spPr/>
        <p:txBody>
          <a:bodyPr/>
          <a:lstStyle/>
          <a:p>
            <a:r>
              <a:rPr lang="en-US" dirty="0"/>
              <a:t>Tuples</a:t>
            </a:r>
          </a:p>
        </p:txBody>
      </p:sp>
    </p:spTree>
    <p:extLst>
      <p:ext uri="{BB962C8B-B14F-4D97-AF65-F5344CB8AC3E}">
        <p14:creationId xmlns:p14="http://schemas.microsoft.com/office/powerpoint/2010/main" val="103815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CA30F2-BC44-4A40-B6E0-313E297CE151}"/>
              </a:ext>
            </a:extLst>
          </p:cNvPr>
          <p:cNvSpPr/>
          <p:nvPr/>
        </p:nvSpPr>
        <p:spPr>
          <a:xfrm>
            <a:off x="152400" y="685800"/>
            <a:ext cx="8534400" cy="1569660"/>
          </a:xfrm>
          <a:prstGeom prst="rect">
            <a:avLst/>
          </a:prstGeom>
        </p:spPr>
        <p:txBody>
          <a:bodyPr wrap="square">
            <a:spAutoFit/>
          </a:bodyPr>
          <a:lstStyle/>
          <a:p>
            <a:pPr algn="just"/>
            <a:r>
              <a:rPr lang="en-US" sz="2400" dirty="0">
                <a:solidFill>
                  <a:srgbClr val="000000"/>
                </a:solidFill>
                <a:latin typeface="Arial" panose="020B0604020202020204" pitchFamily="34" charset="0"/>
              </a:rPr>
              <a:t>A tuple is an immutable sequence of Python objects. Tuples are sequences, just like lists. The differences between tuples and lists are, the tuples cannot be changed unlike lists and tuples use parentheses, whereas lists use square brackets.</a:t>
            </a:r>
            <a:endParaRPr lang="en-US" sz="2400" dirty="0"/>
          </a:p>
        </p:txBody>
      </p:sp>
      <p:sp>
        <p:nvSpPr>
          <p:cNvPr id="5" name="Rectangle 1">
            <a:extLst>
              <a:ext uri="{FF2B5EF4-FFF2-40B4-BE49-F238E27FC236}">
                <a16:creationId xmlns:a16="http://schemas.microsoft.com/office/drawing/2014/main" id="{4B5F3D33-5D80-4F59-A75A-4AD4CCC3DCD7}"/>
              </a:ext>
            </a:extLst>
          </p:cNvPr>
          <p:cNvSpPr>
            <a:spLocks noChangeArrowheads="1"/>
          </p:cNvSpPr>
          <p:nvPr/>
        </p:nvSpPr>
        <p:spPr bwMode="auto">
          <a:xfrm>
            <a:off x="381000" y="2971800"/>
            <a:ext cx="7162800" cy="120032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rPr>
              <a:t>Example to create tuples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rPr>
              <a:t>tup1 = ('physics', 'chemistry', 1997, 2000)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rPr>
              <a:t>tup2 = (1, 2, 3, 4,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rPr>
              <a:t>tup3 = "a", "b", "c", "d"</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904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AF40E6-C382-4E5F-9BD9-7C5720D4D85B}"/>
              </a:ext>
            </a:extLst>
          </p:cNvPr>
          <p:cNvPicPr>
            <a:picLocks noChangeAspect="1"/>
          </p:cNvPicPr>
          <p:nvPr/>
        </p:nvPicPr>
        <p:blipFill rotWithShape="1">
          <a:blip r:embed="rId2"/>
          <a:srcRect l="25000" t="24803" r="24999" b="47035"/>
          <a:stretch/>
        </p:blipFill>
        <p:spPr>
          <a:xfrm>
            <a:off x="240634" y="1066800"/>
            <a:ext cx="8662731" cy="2743200"/>
          </a:xfrm>
          <a:prstGeom prst="rect">
            <a:avLst/>
          </a:prstGeom>
        </p:spPr>
      </p:pic>
    </p:spTree>
    <p:extLst>
      <p:ext uri="{BB962C8B-B14F-4D97-AF65-F5344CB8AC3E}">
        <p14:creationId xmlns:p14="http://schemas.microsoft.com/office/powerpoint/2010/main" val="2478029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1B5771-DA8E-43CE-8893-C1C6E9451490}"/>
              </a:ext>
            </a:extLst>
          </p:cNvPr>
          <p:cNvPicPr>
            <a:picLocks noChangeAspect="1"/>
          </p:cNvPicPr>
          <p:nvPr/>
        </p:nvPicPr>
        <p:blipFill rotWithShape="1">
          <a:blip r:embed="rId2"/>
          <a:srcRect l="25000" t="21838" r="24999" b="26284"/>
          <a:stretch/>
        </p:blipFill>
        <p:spPr>
          <a:xfrm>
            <a:off x="391887" y="533400"/>
            <a:ext cx="8360225" cy="4876800"/>
          </a:xfrm>
          <a:prstGeom prst="rect">
            <a:avLst/>
          </a:prstGeom>
        </p:spPr>
      </p:pic>
    </p:spTree>
    <p:extLst>
      <p:ext uri="{BB962C8B-B14F-4D97-AF65-F5344CB8AC3E}">
        <p14:creationId xmlns:p14="http://schemas.microsoft.com/office/powerpoint/2010/main" val="377182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7E1064-2FB3-4A82-930B-B840EC8F9582}"/>
              </a:ext>
            </a:extLst>
          </p:cNvPr>
          <p:cNvPicPr>
            <a:picLocks noChangeAspect="1"/>
          </p:cNvPicPr>
          <p:nvPr/>
        </p:nvPicPr>
        <p:blipFill rotWithShape="1">
          <a:blip r:embed="rId2"/>
          <a:srcRect l="25000" t="12945" r="24999" b="38142"/>
          <a:stretch/>
        </p:blipFill>
        <p:spPr>
          <a:xfrm>
            <a:off x="685800" y="457200"/>
            <a:ext cx="8077200" cy="4442462"/>
          </a:xfrm>
          <a:prstGeom prst="rect">
            <a:avLst/>
          </a:prstGeom>
        </p:spPr>
      </p:pic>
    </p:spTree>
    <p:extLst>
      <p:ext uri="{BB962C8B-B14F-4D97-AF65-F5344CB8AC3E}">
        <p14:creationId xmlns:p14="http://schemas.microsoft.com/office/powerpoint/2010/main" val="277404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0AD87B-3499-46C5-A336-DC74481DE3E2}"/>
              </a:ext>
            </a:extLst>
          </p:cNvPr>
          <p:cNvPicPr>
            <a:picLocks noChangeAspect="1"/>
          </p:cNvPicPr>
          <p:nvPr/>
        </p:nvPicPr>
        <p:blipFill rotWithShape="1">
          <a:blip r:embed="rId2"/>
          <a:srcRect l="25000" t="11462" r="24999" b="18874"/>
          <a:stretch/>
        </p:blipFill>
        <p:spPr>
          <a:xfrm>
            <a:off x="990600" y="228600"/>
            <a:ext cx="7162800" cy="5610862"/>
          </a:xfrm>
          <a:prstGeom prst="rect">
            <a:avLst/>
          </a:prstGeom>
        </p:spPr>
      </p:pic>
    </p:spTree>
    <p:extLst>
      <p:ext uri="{BB962C8B-B14F-4D97-AF65-F5344CB8AC3E}">
        <p14:creationId xmlns:p14="http://schemas.microsoft.com/office/powerpoint/2010/main" val="254512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9B5A-FC88-4309-B940-0344A0FD63CE}"/>
              </a:ext>
            </a:extLst>
          </p:cNvPr>
          <p:cNvSpPr>
            <a:spLocks noGrp="1"/>
          </p:cNvSpPr>
          <p:nvPr>
            <p:ph type="title"/>
          </p:nvPr>
        </p:nvSpPr>
        <p:spPr>
          <a:xfrm>
            <a:off x="3429000" y="2379765"/>
            <a:ext cx="6571343" cy="1049235"/>
          </a:xfrm>
        </p:spPr>
        <p:txBody>
          <a:bodyPr/>
          <a:lstStyle/>
          <a:p>
            <a:r>
              <a:rPr lang="en-US" dirty="0"/>
              <a:t>Thanks</a:t>
            </a:r>
          </a:p>
        </p:txBody>
      </p:sp>
    </p:spTree>
    <p:extLst>
      <p:ext uri="{BB962C8B-B14F-4D97-AF65-F5344CB8AC3E}">
        <p14:creationId xmlns:p14="http://schemas.microsoft.com/office/powerpoint/2010/main" val="11997918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TotalTime>
  <Words>88</Words>
  <Application>Microsoft Office PowerPoint</Application>
  <PresentationFormat>On-screen Show (4:3)</PresentationFormat>
  <Paragraphs>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Courier New</vt:lpstr>
      <vt:lpstr>Gill Sans MT</vt:lpstr>
      <vt:lpstr>Gallery</vt:lpstr>
      <vt:lpstr>Tuples</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Tuples</dc:title>
  <dc:creator>Maria</dc:creator>
  <cp:lastModifiedBy>Maria</cp:lastModifiedBy>
  <cp:revision>5</cp:revision>
  <dcterms:created xsi:type="dcterms:W3CDTF">2006-08-16T00:00:00Z</dcterms:created>
  <dcterms:modified xsi:type="dcterms:W3CDTF">2020-06-13T14:58:57Z</dcterms:modified>
</cp:coreProperties>
</file>