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8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1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5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2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6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7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Total_order" TargetMode="External"/><Relationship Id="rId4" Type="http://schemas.openxmlformats.org/officeDocument/2006/relationships/hyperlink" Target="https://en.wikipedia.org/wiki/List_(computing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52FD-4056-4F4B-B71C-F1FAB2245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02299"/>
            <a:ext cx="7619999" cy="2541431"/>
          </a:xfrm>
        </p:spPr>
        <p:txBody>
          <a:bodyPr/>
          <a:lstStyle/>
          <a:p>
            <a:r>
              <a:rPr lang="en-US" dirty="0"/>
              <a:t>Sorting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F6C00-63BA-4AAE-AA6E-BA026EC49374}"/>
              </a:ext>
            </a:extLst>
          </p:cNvPr>
          <p:cNvSpPr/>
          <p:nvPr/>
        </p:nvSpPr>
        <p:spPr>
          <a:xfrm>
            <a:off x="1143000" y="3620869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Computer science"/>
              </a:rPr>
              <a:t>computer science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a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sorting algorithm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is an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Algorithm"/>
              </a:rPr>
              <a:t>algorithm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that puts elements of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List (computing)"/>
              </a:rPr>
              <a:t>list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in a certain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5" tooltip="Total order"/>
              </a:rPr>
              <a:t>order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2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6CE81D-9D6D-4C41-B917-D34935FDF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9980" r="30833" b="7016"/>
          <a:stretch/>
        </p:blipFill>
        <p:spPr>
          <a:xfrm>
            <a:off x="1600200" y="609600"/>
            <a:ext cx="6324600" cy="61065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2E1EA7-7F4F-4205-8F9E-EE748311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6571343" cy="1049235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50439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A55D4-77ED-4CDA-9AC2-8EDF8E4D9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3" t="15910" r="31667" b="17392"/>
          <a:stretch/>
        </p:blipFill>
        <p:spPr>
          <a:xfrm>
            <a:off x="990600" y="304800"/>
            <a:ext cx="7391400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3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2E345-CD2B-43F3-9336-052F38DD8FC4}"/>
              </a:ext>
            </a:extLst>
          </p:cNvPr>
          <p:cNvSpPr/>
          <p:nvPr/>
        </p:nvSpPr>
        <p:spPr>
          <a:xfrm>
            <a:off x="685800" y="9906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latin typeface="Helvetica" panose="020B0604020202020204" pitchFamily="34" charset="0"/>
              </a:rPr>
              <a:t>Insertion Sort Algorithm</a:t>
            </a:r>
          </a:p>
          <a:p>
            <a:pPr algn="just" fontAlgn="base"/>
            <a:endParaRPr lang="en-US" sz="2400" b="1" dirty="0">
              <a:latin typeface="Helvetica" panose="020B0604020202020204" pitchFamily="34" charset="0"/>
            </a:endParaRPr>
          </a:p>
          <a:p>
            <a:pPr algn="just" fontAlgn="base"/>
            <a:r>
              <a:rPr lang="en-US" sz="2400" dirty="0">
                <a:solidFill>
                  <a:srgbClr val="333333"/>
                </a:solidFill>
                <a:latin typeface="Helvetica" panose="020B0604020202020204" pitchFamily="34" charset="0"/>
              </a:rPr>
              <a:t>Insertion sort is the sorting mechanism where the sorted array is built having one item at a time. The array elements are compared with each other sequentially and then arranged simultaneously in some particular order.</a:t>
            </a:r>
            <a:endParaRPr lang="en-US" sz="24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9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F9F50D-9395-40F1-9594-28B7B243B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20356" r="23333" b="32214"/>
          <a:stretch/>
        </p:blipFill>
        <p:spPr>
          <a:xfrm>
            <a:off x="304802" y="762000"/>
            <a:ext cx="853439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5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7AB9E0-B958-4E31-B1F2-87265ECA2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11462" r="14166" b="38142"/>
          <a:stretch/>
        </p:blipFill>
        <p:spPr>
          <a:xfrm>
            <a:off x="298077" y="990600"/>
            <a:ext cx="854784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8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50D99-36EA-4931-80C6-3C7731C8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15910" r="13333" b="47035"/>
          <a:stretch/>
        </p:blipFill>
        <p:spPr>
          <a:xfrm>
            <a:off x="0" y="685800"/>
            <a:ext cx="9067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4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2893E1-5782-487D-97FD-031EEC8E0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12945" r="13333" b="23320"/>
          <a:stretch/>
        </p:blipFill>
        <p:spPr>
          <a:xfrm>
            <a:off x="304800" y="304800"/>
            <a:ext cx="855566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01C7-3C06-4652-8ADF-2DB1BF45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990600"/>
            <a:ext cx="6571343" cy="1049235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239729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46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Helvetica</vt:lpstr>
      <vt:lpstr>Gallery</vt:lpstr>
      <vt:lpstr>Sorting algorithm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</dc:title>
  <dc:creator>Maria</dc:creator>
  <cp:lastModifiedBy>Maria</cp:lastModifiedBy>
  <cp:revision>8</cp:revision>
  <dcterms:created xsi:type="dcterms:W3CDTF">2006-08-16T00:00:00Z</dcterms:created>
  <dcterms:modified xsi:type="dcterms:W3CDTF">2020-06-15T04:39:35Z</dcterms:modified>
</cp:coreProperties>
</file>