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子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按一下以編輯母片子標題樣式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B4B6325-9CD7-1A43-BF16-E0030E263A8A}" type="datetimeFigureOut">
              <a:rPr kumimoji="1" lang="zh-TW" altLang="en-US" smtClean="0"/>
              <a:t>15/12/4</a:t>
            </a:fld>
            <a:endParaRPr kumimoji="1"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5B017A-82ED-CC45-8A84-11E66BC0EFF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6325-9CD7-1A43-BF16-E0030E263A8A}" type="datetimeFigureOut">
              <a:rPr kumimoji="1" lang="zh-TW" altLang="en-US" smtClean="0"/>
              <a:t>15/12/4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017A-82ED-CC45-8A84-11E66BC0EFF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B4B6325-9CD7-1A43-BF16-E0030E263A8A}" type="datetimeFigureOut">
              <a:rPr kumimoji="1" lang="zh-TW" altLang="en-US" smtClean="0"/>
              <a:t>15/12/4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55B017A-82ED-CC45-8A84-11E66BC0EFF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6325-9CD7-1A43-BF16-E0030E263A8A}" type="datetimeFigureOut">
              <a:rPr kumimoji="1" lang="zh-TW" altLang="en-US" smtClean="0"/>
              <a:t>15/12/4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5B017A-82ED-CC45-8A84-11E66BC0EFF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6325-9CD7-1A43-BF16-E0030E263A8A}" type="datetimeFigureOut">
              <a:rPr kumimoji="1" lang="zh-TW" altLang="en-US" smtClean="0"/>
              <a:t>15/12/4</a:t>
            </a:fld>
            <a:endParaRPr kumimoji="1"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55B017A-82ED-CC45-8A84-11E66BC0EFF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4B6325-9CD7-1A43-BF16-E0030E263A8A}" type="datetimeFigureOut">
              <a:rPr kumimoji="1" lang="zh-TW" altLang="en-US" smtClean="0"/>
              <a:t>15/12/4</a:t>
            </a:fld>
            <a:endParaRPr kumimoji="1"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55B017A-82ED-CC45-8A84-11E66BC0EFF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4B6325-9CD7-1A43-BF16-E0030E263A8A}" type="datetimeFigureOut">
              <a:rPr kumimoji="1" lang="zh-TW" altLang="en-US" smtClean="0"/>
              <a:t>15/12/4</a:t>
            </a:fld>
            <a:endParaRPr kumimoji="1"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55B017A-82ED-CC45-8A84-11E66BC0EFF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6325-9CD7-1A43-BF16-E0030E263A8A}" type="datetimeFigureOut">
              <a:rPr kumimoji="1" lang="zh-TW" altLang="en-US" smtClean="0"/>
              <a:t>15/12/4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5B017A-82ED-CC45-8A84-11E66BC0EFF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6325-9CD7-1A43-BF16-E0030E263A8A}" type="datetimeFigureOut">
              <a:rPr kumimoji="1" lang="zh-TW" altLang="en-US" smtClean="0"/>
              <a:t>15/12/4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5B017A-82ED-CC45-8A84-11E66BC0EFF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6325-9CD7-1A43-BF16-E0030E263A8A}" type="datetimeFigureOut">
              <a:rPr kumimoji="1" lang="zh-TW" altLang="en-US" smtClean="0"/>
              <a:t>15/12/4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5B017A-82ED-CC45-8A84-11E66BC0EFF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B4B6325-9CD7-1A43-BF16-E0030E263A8A}" type="datetimeFigureOut">
              <a:rPr kumimoji="1" lang="zh-TW" altLang="en-US" smtClean="0"/>
              <a:t>15/12/4</a:t>
            </a:fld>
            <a:endParaRPr kumimoji="1"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55B017A-82ED-CC45-8A84-11E66BC0EFF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將圖片拖曳至版面配置區或按一下圖示以新增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4B6325-9CD7-1A43-BF16-E0030E263A8A}" type="datetimeFigureOut">
              <a:rPr kumimoji="1" lang="zh-TW" altLang="en-US" smtClean="0"/>
              <a:t>15/12/4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55B017A-82ED-CC45-8A84-11E66BC0EFF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zh-TW" dirty="0" smtClean="0"/>
              <a:t>W</a:t>
            </a:r>
            <a:r>
              <a:rPr kumimoji="1" lang="en-US" altLang="zh-TW" dirty="0" err="1" smtClean="0"/>
              <a:t>ebapp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Project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–</a:t>
            </a:r>
            <a:r>
              <a:rPr kumimoji="1" lang="zh-TW" altLang="en-US" dirty="0" smtClean="0"/>
              <a:t> 畫板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1</a:t>
            </a:r>
            <a:r>
              <a:rPr kumimoji="1" lang="en-US" altLang="zh-TW" dirty="0" smtClean="0"/>
              <a:t>00502203</a:t>
            </a:r>
            <a:r>
              <a:rPr kumimoji="1" lang="zh-TW" altLang="en-US" dirty="0" smtClean="0"/>
              <a:t> 呂學寬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309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zh-TW" dirty="0" smtClean="0"/>
              <a:t>I</a:t>
            </a:r>
            <a:r>
              <a:rPr kumimoji="1" lang="en-US" altLang="zh-TW" dirty="0" err="1" smtClean="0"/>
              <a:t>ntroduction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/>
              <a:t>D</a:t>
            </a:r>
            <a:r>
              <a:rPr kumimoji="1" lang="en-US" altLang="zh-TW" dirty="0" smtClean="0"/>
              <a:t>raw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&amp;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Share</a:t>
            </a:r>
          </a:p>
          <a:p>
            <a:r>
              <a:rPr kumimoji="1" lang="zh-TW" altLang="zh-TW" dirty="0" smtClean="0"/>
              <a:t>M</a:t>
            </a:r>
            <a:r>
              <a:rPr kumimoji="1" lang="en-US" altLang="zh-TW" dirty="0" err="1" smtClean="0"/>
              <a:t>ultiple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colors</a:t>
            </a:r>
          </a:p>
        </p:txBody>
      </p:sp>
    </p:spTree>
    <p:extLst>
      <p:ext uri="{BB962C8B-B14F-4D97-AF65-F5344CB8AC3E}">
        <p14:creationId xmlns:p14="http://schemas.microsoft.com/office/powerpoint/2010/main" val="1822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</a:t>
            </a:r>
            <a:r>
              <a:rPr kumimoji="1" lang="en-US" altLang="zh-TW" dirty="0" smtClean="0"/>
              <a:t>unctions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/>
              <a:t>C</a:t>
            </a:r>
            <a:r>
              <a:rPr kumimoji="1" lang="en-US" altLang="zh-TW" dirty="0" smtClean="0"/>
              <a:t>lear</a:t>
            </a:r>
          </a:p>
          <a:p>
            <a:r>
              <a:rPr kumimoji="1" lang="zh-TW" altLang="zh-TW" dirty="0" smtClean="0"/>
              <a:t>C</a:t>
            </a:r>
            <a:r>
              <a:rPr kumimoji="1" lang="en-US" altLang="zh-TW" dirty="0" err="1" smtClean="0"/>
              <a:t>hange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color</a:t>
            </a:r>
          </a:p>
          <a:p>
            <a:r>
              <a:rPr kumimoji="1" lang="en-US" altLang="zh-TW" dirty="0" smtClean="0"/>
              <a:t>C</a:t>
            </a:r>
            <a:r>
              <a:rPr kumimoji="1" lang="en-US" altLang="zh-TW" dirty="0" smtClean="0"/>
              <a:t>hange</a:t>
            </a:r>
            <a:r>
              <a:rPr kumimoji="1" lang="zh-TW" altLang="en-US" dirty="0" smtClean="0"/>
              <a:t> </a:t>
            </a:r>
            <a:r>
              <a:rPr kumimoji="1" lang="zh-TW" altLang="zh-TW" dirty="0"/>
              <a:t>s</a:t>
            </a:r>
            <a:r>
              <a:rPr kumimoji="1" lang="en-US" altLang="zh-TW" dirty="0" err="1" smtClean="0"/>
              <a:t>ize</a:t>
            </a:r>
            <a:endParaRPr kumimoji="1" lang="en-US" altLang="zh-TW" dirty="0" smtClean="0"/>
          </a:p>
          <a:p>
            <a:r>
              <a:rPr kumimoji="1" lang="en-US" altLang="zh-TW" dirty="0" smtClean="0"/>
              <a:t>R</a:t>
            </a:r>
            <a:r>
              <a:rPr kumimoji="1" lang="en-US" altLang="zh-TW" dirty="0" smtClean="0"/>
              <a:t>emove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000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</a:t>
            </a:r>
            <a:r>
              <a:rPr kumimoji="1" lang="en-US" altLang="zh-TW" dirty="0" smtClean="0"/>
              <a:t>xpected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Functions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/>
              <a:t>R</a:t>
            </a:r>
            <a:r>
              <a:rPr kumimoji="1" lang="en-US" altLang="zh-TW" dirty="0" smtClean="0"/>
              <a:t>eal-time</a:t>
            </a:r>
            <a:r>
              <a:rPr kumimoji="1" lang="zh-TW" altLang="en-US" dirty="0" smtClean="0"/>
              <a:t> </a:t>
            </a:r>
            <a:r>
              <a:rPr kumimoji="1" lang="zh-TW" altLang="zh-TW" dirty="0" smtClean="0"/>
              <a:t>d</a:t>
            </a:r>
            <a:r>
              <a:rPr kumimoji="1" lang="en-US" altLang="zh-TW" dirty="0" err="1" smtClean="0"/>
              <a:t>rawing</a:t>
            </a:r>
            <a:endParaRPr kumimoji="1" lang="en-US" altLang="zh-TW" dirty="0" smtClean="0"/>
          </a:p>
          <a:p>
            <a:r>
              <a:rPr kumimoji="1" lang="zh-TW" altLang="zh-TW" dirty="0" smtClean="0"/>
              <a:t>S</a:t>
            </a:r>
            <a:r>
              <a:rPr kumimoji="1" lang="en-US" altLang="zh-TW" dirty="0" err="1" smtClean="0"/>
              <a:t>ave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image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1168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中性色系">
  <a:themeElements>
    <a:clrScheme name="中性色系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色系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色系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中性色系.thmx</Template>
  <TotalTime>20</TotalTime>
  <Words>27</Words>
  <Application>Microsoft Macintosh PowerPoint</Application>
  <PresentationFormat>如螢幕大小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中性色系</vt:lpstr>
      <vt:lpstr>Webapp Project – 畫板</vt:lpstr>
      <vt:lpstr>Introduction</vt:lpstr>
      <vt:lpstr>Functions</vt:lpstr>
      <vt:lpstr>Expected Functions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Webapp Project – 畫板</dc:title>
  <dc:creator>學寬 呂</dc:creator>
  <cp:lastModifiedBy>學寬 呂</cp:lastModifiedBy>
  <cp:revision>2</cp:revision>
  <dcterms:created xsi:type="dcterms:W3CDTF">2015-12-04T07:11:18Z</dcterms:created>
  <dcterms:modified xsi:type="dcterms:W3CDTF">2015-12-04T07:31:43Z</dcterms:modified>
</cp:coreProperties>
</file>