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9"/>
  </p:notesMasterIdLst>
  <p:sldIdLst>
    <p:sldId id="323" r:id="rId2"/>
    <p:sldId id="331" r:id="rId3"/>
    <p:sldId id="324" r:id="rId4"/>
    <p:sldId id="326" r:id="rId5"/>
    <p:sldId id="328" r:id="rId6"/>
    <p:sldId id="329" r:id="rId7"/>
    <p:sldId id="327" r:id="rId8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0"/>
      <p:bold r:id="rId11"/>
      <p: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90" d="100"/>
          <a:sy n="90" d="100"/>
        </p:scale>
        <p:origin x="60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err="1">
                  <a:solidFill>
                    <a:schemeClr val="tx2"/>
                  </a:solidFill>
                  <a:latin typeface="+mj-ea"/>
                  <a:ea typeface="+mj-ea"/>
                </a:rPr>
                <a:t>파이썬</a:t>
              </a:r>
              <a:r>
                <a:rPr kumimoji="0" lang="en-US" altLang="ko-KR" sz="4400" b="1" dirty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프로그래밍</a:t>
              </a:r>
              <a:endParaRPr kumimoji="0" lang="en-US" altLang="ko-KR" sz="4400" b="1" dirty="0"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중간고사 </a:t>
              </a:r>
              <a:r>
                <a:rPr kumimoji="0" lang="en-US" altLang="ko-KR" sz="4400" b="1" dirty="0">
                  <a:solidFill>
                    <a:schemeClr val="tx2"/>
                  </a:solidFill>
                  <a:latin typeface="+mj-ea"/>
                  <a:ea typeface="+mj-ea"/>
                </a:rPr>
                <a:t>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01</a:t>
              </a:r>
              <a:endParaRPr kumimoji="0" lang="en-US" altLang="ko-KR" sz="44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 </a:t>
            </a:r>
            <a:r>
              <a:rPr lang="en-US" altLang="ko-KR"/>
              <a:t>#</a:t>
            </a:r>
            <a:r>
              <a:rPr lang="en-US" altLang="ko-KR" smtClean="0"/>
              <a:t>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62512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 첫 줄에 성적 공개용 아이디를 주석으로 작성할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성적 공개용 아이디는 개인 정보 보호를 위해 학번 대신 사용하는 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본인만 알아볼 수 있는 영문 알파벳 또는 숫자의 조합으로 작성할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알파벳과 숫자를 섞는 것도 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함수들을 먼저 구현하고 전체 프로그램을 생각할 것</a:t>
            </a:r>
            <a:r>
              <a:rPr lang="en-US" altLang="ko-KR" dirty="0"/>
              <a:t>(</a:t>
            </a:r>
            <a:r>
              <a:rPr lang="ko-KR" altLang="en-US" dirty="0"/>
              <a:t>개인적인 조언이고 본인 스타일에 </a:t>
            </a:r>
            <a:r>
              <a:rPr lang="ko-KR" altLang="en-US" dirty="0" smtClean="0"/>
              <a:t>따라 전체 </a:t>
            </a:r>
            <a:r>
              <a:rPr lang="ko-KR" altLang="en-US" dirty="0"/>
              <a:t>프로그램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함수를 구현하는 방향도 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시험 관련 질문은 메일</a:t>
            </a:r>
            <a:r>
              <a:rPr lang="en-US" altLang="ko-KR" dirty="0"/>
              <a:t>, </a:t>
            </a:r>
            <a:r>
              <a:rPr lang="ko-KR" altLang="en-US" dirty="0" err="1"/>
              <a:t>클라썸</a:t>
            </a:r>
            <a:r>
              <a:rPr lang="en-US" altLang="ko-KR" dirty="0"/>
              <a:t>, </a:t>
            </a:r>
            <a:r>
              <a:rPr lang="ko-KR" altLang="en-US" dirty="0"/>
              <a:t>문자 등을 이용할 수 있음</a:t>
            </a:r>
            <a:endParaRPr lang="en-US" altLang="ko-KR" dirty="0"/>
          </a:p>
          <a:p>
            <a:pPr lvl="1"/>
            <a:r>
              <a:rPr lang="ko-KR" altLang="en-US" dirty="0"/>
              <a:t>전체 학생에게 중요하다고 생각되는 내용은 </a:t>
            </a:r>
            <a:r>
              <a:rPr lang="en-US" altLang="ko-KR" dirty="0"/>
              <a:t>e-campus</a:t>
            </a:r>
            <a:r>
              <a:rPr lang="ko-KR" altLang="en-US" dirty="0"/>
              <a:t>에 업데이트할 </a:t>
            </a:r>
            <a:r>
              <a:rPr lang="ko-KR" altLang="en-US" dirty="0" smtClean="0"/>
              <a:t>예정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29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중간고사 </a:t>
            </a:r>
            <a:r>
              <a:rPr lang="en-US" altLang="ko-KR" dirty="0" smtClean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4862512"/>
          </a:xfrm>
        </p:spPr>
        <p:txBody>
          <a:bodyPr/>
          <a:lstStyle/>
          <a:p>
            <a:r>
              <a:rPr lang="ko-KR" altLang="en-US" dirty="0" smtClean="0"/>
              <a:t>사용자로부터 주민등록번호를 </a:t>
            </a:r>
            <a:r>
              <a:rPr lang="en-US" altLang="ko-KR" dirty="0" smtClean="0">
                <a:latin typeface="Consolas" panose="020B0609020204030204" pitchFamily="49" charset="0"/>
              </a:rPr>
              <a:t>******-*******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입력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번호가 적합한지 확인해서 화면에 출력하는 프로그램 작성</a:t>
            </a:r>
            <a:endParaRPr lang="en-US" altLang="ko-KR" dirty="0" smtClean="0"/>
          </a:p>
          <a:p>
            <a:r>
              <a:rPr lang="ko-KR" altLang="en-US" dirty="0" smtClean="0"/>
              <a:t>주민등록번호 적합성 여부 확인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글자 수</a:t>
            </a:r>
            <a:r>
              <a:rPr lang="en-US" altLang="ko-KR" dirty="0" smtClean="0"/>
              <a:t>('-'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'-'</a:t>
            </a:r>
            <a:r>
              <a:rPr lang="ko-KR" altLang="en-US" dirty="0" smtClean="0"/>
              <a:t>의 위치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년도와 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년도는 </a:t>
            </a:r>
            <a:r>
              <a:rPr lang="en-US" altLang="ko-KR" dirty="0" smtClean="0"/>
              <a:t>0~21</a:t>
            </a:r>
            <a:r>
              <a:rPr lang="ko-KR" altLang="en-US" dirty="0" smtClean="0"/>
              <a:t>년은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년대</a:t>
            </a:r>
            <a:r>
              <a:rPr lang="en-US" altLang="ko-KR" dirty="0" smtClean="0"/>
              <a:t>, 22~99</a:t>
            </a:r>
            <a:r>
              <a:rPr lang="ko-KR" altLang="en-US" dirty="0" smtClean="0"/>
              <a:t>까지는 </a:t>
            </a:r>
            <a:r>
              <a:rPr lang="en-US" altLang="ko-KR" dirty="0" smtClean="0"/>
              <a:t>1900</a:t>
            </a:r>
            <a:r>
              <a:rPr lang="ko-KR" altLang="en-US" dirty="0" smtClean="0"/>
              <a:t>년대로 가정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월과 일이 적합한지 확인</a:t>
            </a:r>
            <a:r>
              <a:rPr lang="en-US" altLang="ko-KR" dirty="0" smtClean="0"/>
              <a:t>(2</a:t>
            </a:r>
            <a:r>
              <a:rPr lang="ko-KR" altLang="en-US" dirty="0" smtClean="0"/>
              <a:t>월은 윤년이면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일까지 아니면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일까지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밖의 달은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일인지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 이내인지 확인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'-' </a:t>
            </a:r>
            <a:r>
              <a:rPr lang="ko-KR" altLang="en-US" dirty="0" smtClean="0"/>
              <a:t>다음 숫자는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 이후 </a:t>
            </a:r>
            <a:r>
              <a:rPr lang="ko-KR" altLang="en-US" dirty="0" err="1" smtClean="0"/>
              <a:t>출생자는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3, 4</a:t>
            </a:r>
            <a:r>
              <a:rPr lang="ko-KR" altLang="en-US" dirty="0" smtClean="0"/>
              <a:t>번으로 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이전 </a:t>
            </a:r>
            <a:r>
              <a:rPr lang="ko-KR" altLang="en-US" dirty="0" err="1" smtClean="0"/>
              <a:t>출생자는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1, 2</a:t>
            </a:r>
            <a:r>
              <a:rPr lang="ko-KR" altLang="en-US" dirty="0" smtClean="0"/>
              <a:t>번으로 시작하는지 확인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원래 주민등록번호는 추가로 확인해야 하는 부분이 있지만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여기서는 무시하기로 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2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함수들을 구현하고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활용해서 프로그램을 작성할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년도를 매개 변수를 통해 입력으로 전달 받고 윤년이면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아니면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반환하는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입력한 주민등록번호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매개 변수를 통해 전달 받고 년도를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숫자로 반환하는 함수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년도가 위치한 자리의 글자가 숫자가 아니면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메시지 출력 후 </a:t>
            </a:r>
            <a:r>
              <a:rPr lang="en-US" altLang="ko-KR" dirty="0" smtClean="0"/>
              <a:t>0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문자열이 숫자로만 구성되었는지 확인하는 것은 문자열의 </a:t>
            </a:r>
            <a:r>
              <a:rPr lang="en-US" altLang="ko-KR" dirty="0" err="1" smtClean="0"/>
              <a:t>isdigit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: "12".isdigit() </a:t>
            </a:r>
            <a:r>
              <a:rPr lang="en-US" altLang="ko-KR" dirty="0" smtClean="0">
                <a:sym typeface="Wingdings" panose="05000000000000000000" pitchFamily="2" charset="2"/>
              </a:rPr>
              <a:t> True, "</a:t>
            </a:r>
            <a:r>
              <a:rPr lang="en-US" altLang="ko-KR" dirty="0" err="1" smtClean="0">
                <a:sym typeface="Wingdings" panose="05000000000000000000" pitchFamily="2" charset="2"/>
              </a:rPr>
              <a:t>abc</a:t>
            </a:r>
            <a:r>
              <a:rPr lang="en-US" altLang="ko-KR" dirty="0" smtClean="0">
                <a:sym typeface="Wingdings" panose="05000000000000000000" pitchFamily="2" charset="2"/>
              </a:rPr>
              <a:t>".</a:t>
            </a:r>
            <a:r>
              <a:rPr lang="en-US" altLang="ko-KR" dirty="0" err="1" smtClean="0">
                <a:sym typeface="Wingdings" panose="05000000000000000000" pitchFamily="2" charset="2"/>
              </a:rPr>
              <a:t>isdigit</a:t>
            </a:r>
            <a:r>
              <a:rPr lang="en-US" altLang="ko-KR" dirty="0" smtClean="0">
                <a:sym typeface="Wingdings" panose="05000000000000000000" pitchFamily="2" charset="2"/>
              </a:rPr>
              <a:t>()  False, '1'.isdigit()  True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21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8" y="1196752"/>
            <a:ext cx="8964488" cy="4862512"/>
          </a:xfrm>
        </p:spPr>
        <p:txBody>
          <a:bodyPr/>
          <a:lstStyle/>
          <a:p>
            <a:pPr lvl="2"/>
            <a:r>
              <a:rPr lang="ko-KR" altLang="en-US" dirty="0" smtClean="0"/>
              <a:t>매개 변수를 통해 전달된 주민등록번호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에서 월에 해당되는 </a:t>
            </a:r>
            <a:r>
              <a:rPr lang="en-US" altLang="ko-KR" dirty="0"/>
              <a:t>2</a:t>
            </a:r>
            <a:r>
              <a:rPr lang="ko-KR" altLang="en-US" dirty="0"/>
              <a:t>자리 숫자를 반환하는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숫자가 아니거나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 숫자가 </a:t>
            </a:r>
            <a:r>
              <a:rPr lang="en-US" altLang="ko-KR" dirty="0" smtClean="0"/>
              <a:t>1~12 </a:t>
            </a:r>
            <a:r>
              <a:rPr lang="ko-KR" altLang="en-US" dirty="0" smtClean="0"/>
              <a:t>사이의 숫자가 아니면</a:t>
            </a:r>
            <a:r>
              <a:rPr lang="en-US" altLang="ko-KR" dirty="0"/>
              <a:t> </a:t>
            </a:r>
            <a:r>
              <a:rPr lang="ko-KR" altLang="en-US" dirty="0" smtClean="0"/>
              <a:t>오류 메시지 출력하고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pPr lvl="2"/>
            <a:r>
              <a:rPr lang="ko-KR" altLang="en-US" dirty="0"/>
              <a:t>사용자가 입력한 주민등록번호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에서 일에 해당되는 </a:t>
            </a:r>
            <a:r>
              <a:rPr lang="en-US" altLang="ko-KR" dirty="0"/>
              <a:t>2</a:t>
            </a:r>
            <a:r>
              <a:rPr lang="ko-KR" altLang="en-US" dirty="0"/>
              <a:t>자리 숫자를 반환하는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함수에 매개 변수를 통해 주민등록번호 문자열과 년도와 월을 정수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전달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년도가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이거나 월 정보가 </a:t>
            </a:r>
            <a:r>
              <a:rPr lang="en-US" altLang="ko-KR" dirty="0" smtClean="0"/>
              <a:t>1~12</a:t>
            </a:r>
            <a:r>
              <a:rPr lang="ko-KR" altLang="en-US" dirty="0" smtClean="0"/>
              <a:t>사이가 아니라면 오류 출력 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3"/>
            <a:r>
              <a:rPr lang="ko-KR" altLang="en-US" dirty="0"/>
              <a:t>숫자가 아니거나 </a:t>
            </a:r>
            <a:r>
              <a:rPr lang="en-US" altLang="ko-KR" dirty="0"/>
              <a:t>2</a:t>
            </a:r>
            <a:r>
              <a:rPr lang="ko-KR" altLang="en-US" dirty="0"/>
              <a:t>자리 숫자가 </a:t>
            </a:r>
            <a:r>
              <a:rPr lang="ko-KR" altLang="en-US" dirty="0" smtClean="0"/>
              <a:t>해당 월의 일 범위 내에 포함되지 않으면 오류 메시지 출력하고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윤년이 아닌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월인데 일이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이라면 오류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624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주민등록번호에서 </a:t>
            </a:r>
            <a:r>
              <a:rPr lang="en-US" altLang="ko-KR" dirty="0"/>
              <a:t>'-' </a:t>
            </a:r>
            <a:r>
              <a:rPr lang="ko-KR" altLang="en-US" dirty="0"/>
              <a:t>다음 숫자를 반환하는 </a:t>
            </a:r>
            <a:r>
              <a:rPr lang="ko-KR" altLang="en-US" dirty="0" smtClean="0"/>
              <a:t>함수 구현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입력으로 주민등록번호 문자열과 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매개 변수를 통해 전달 받음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'-'</a:t>
            </a:r>
            <a:r>
              <a:rPr lang="ko-KR" altLang="en-US" dirty="0" smtClean="0"/>
              <a:t> 다음 글자가 숫자가 아니거나 년도에 따라 </a:t>
            </a:r>
            <a:r>
              <a:rPr lang="en-US" altLang="ko-KR" dirty="0" smtClean="0"/>
              <a:t>1-2(1900~1999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3-4(2000</a:t>
            </a:r>
            <a:r>
              <a:rPr lang="ko-KR" altLang="en-US" dirty="0" smtClean="0"/>
              <a:t>년 이후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아니면 오류 출력 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pPr lvl="2"/>
            <a:r>
              <a:rPr lang="ko-KR" altLang="en-US" dirty="0" smtClean="0"/>
              <a:t>주민등록번호 문자열을 매개 변수를 통해 전달 받고 번호가 적합해 보이는지 확인한 </a:t>
            </a:r>
            <a:r>
              <a:rPr lang="ko-KR" altLang="en-US" dirty="0"/>
              <a:t>후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반환하는 </a:t>
            </a:r>
            <a:r>
              <a:rPr lang="en-US" altLang="ko-KR" dirty="0" err="1"/>
              <a:t>isValid</a:t>
            </a:r>
            <a:r>
              <a:rPr lang="en-US" altLang="ko-KR" dirty="0"/>
              <a:t>()</a:t>
            </a:r>
            <a:r>
              <a:rPr lang="ko-KR" altLang="en-US" dirty="0"/>
              <a:t>함수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주민등록번호 문자열의 길이를 확인하고 너무 짧거나 길면 </a:t>
            </a:r>
            <a:r>
              <a:rPr lang="en-US" altLang="ko-KR" dirty="0" smtClean="0"/>
              <a:t>"</a:t>
            </a:r>
            <a:r>
              <a:rPr lang="ko-KR" altLang="en-US" dirty="0" smtClean="0"/>
              <a:t>주민등록 번호의 길이가 맞지 않습니다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출력하고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주민등록번호에 </a:t>
            </a:r>
            <a:r>
              <a:rPr lang="en-US" altLang="ko-KR" dirty="0" smtClean="0"/>
              <a:t>'-'</a:t>
            </a:r>
            <a:r>
              <a:rPr lang="ko-KR" altLang="en-US" dirty="0" smtClean="0"/>
              <a:t>가 적절한 위치에 있지 않거나 없으면 오류 출력 후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16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124744"/>
            <a:ext cx="8712968" cy="4862512"/>
          </a:xfrm>
        </p:spPr>
        <p:txBody>
          <a:bodyPr/>
          <a:lstStyle/>
          <a:p>
            <a:r>
              <a:rPr lang="en-US" altLang="ko-KR" dirty="0" err="1"/>
              <a:t>isValid</a:t>
            </a:r>
            <a:r>
              <a:rPr lang="en-US" altLang="ko-KR" dirty="0"/>
              <a:t>()</a:t>
            </a:r>
            <a:r>
              <a:rPr lang="ko-KR" altLang="en-US" dirty="0"/>
              <a:t>함수를 호출해서 적합하면 </a:t>
            </a:r>
            <a:r>
              <a:rPr lang="en-US" altLang="ko-KR" dirty="0"/>
              <a:t>"</a:t>
            </a:r>
            <a:r>
              <a:rPr lang="ko-KR" altLang="en-US" dirty="0"/>
              <a:t>주민등록번호가 적합해 보입니다</a:t>
            </a:r>
            <a:r>
              <a:rPr lang="en-US" altLang="ko-KR" dirty="0"/>
              <a:t>", </a:t>
            </a:r>
            <a:r>
              <a:rPr lang="ko-KR" altLang="en-US" dirty="0"/>
              <a:t>아니면 </a:t>
            </a:r>
            <a:r>
              <a:rPr lang="en-US" altLang="ko-KR" dirty="0"/>
              <a:t>"</a:t>
            </a:r>
            <a:r>
              <a:rPr lang="ko-KR" altLang="en-US" dirty="0"/>
              <a:t>주민등록번호가 적합하지 않습니다</a:t>
            </a:r>
            <a:r>
              <a:rPr lang="en-US" altLang="ko-KR" dirty="0"/>
              <a:t>"</a:t>
            </a:r>
            <a:r>
              <a:rPr lang="ko-KR" altLang="en-US" dirty="0"/>
              <a:t>를 화면에 출력하는 프로그램 작성</a:t>
            </a:r>
            <a:endParaRPr lang="en-US" altLang="ko-KR" dirty="0"/>
          </a:p>
          <a:p>
            <a:r>
              <a:rPr lang="ko-KR" altLang="en-US" dirty="0" smtClean="0"/>
              <a:t>사용자가 입력한 주민등록번호가 유효하지 않으면 구체적으로 어떤 부분이 잘못되었는지 화면에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오류는 중복해서 출력될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</a:p>
          <a:p>
            <a:pPr lvl="3"/>
            <a:r>
              <a:rPr lang="en-US" altLang="ko-KR" dirty="0" smtClean="0"/>
              <a:t>2000</a:t>
            </a:r>
            <a:r>
              <a:rPr lang="ko-KR" altLang="en-US" dirty="0" smtClean="0"/>
              <a:t>년 이후 </a:t>
            </a:r>
            <a:r>
              <a:rPr lang="ko-KR" altLang="en-US" dirty="0" err="1" smtClean="0"/>
              <a:t>출생자는</a:t>
            </a:r>
            <a:r>
              <a:rPr lang="ko-KR" altLang="en-US" dirty="0" smtClean="0"/>
              <a:t> 번호가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로 시작함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주민등록번호에 </a:t>
            </a:r>
            <a:r>
              <a:rPr lang="en-US" altLang="ko-KR" dirty="0" smtClean="0"/>
              <a:t>'-'</a:t>
            </a:r>
            <a:r>
              <a:rPr lang="ko-KR" altLang="en-US" dirty="0" smtClean="0"/>
              <a:t>가 없거나 잘못된 위치에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다음은 예시입니다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앞에서 오류가 발생하는 부분에 대해서 모두 출력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월이 </a:t>
            </a:r>
            <a:r>
              <a:rPr lang="en-US" altLang="ko-KR" dirty="0" smtClean="0"/>
              <a:t>1~12</a:t>
            </a:r>
            <a:r>
              <a:rPr lang="ko-KR" altLang="en-US" dirty="0" smtClean="0"/>
              <a:t>의 범위 내에 포함되지 않습니다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생년월일의 일자가 잘못 입력되었습니다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250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48395</TotalTime>
  <Words>579</Words>
  <Application>Microsoft Office PowerPoint</Application>
  <PresentationFormat>화면 슬라이드 쇼(4:3)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Garamond</vt:lpstr>
      <vt:lpstr>Times New Roman</vt:lpstr>
      <vt:lpstr>Consolas</vt:lpstr>
      <vt:lpstr>Wingdings</vt:lpstr>
      <vt:lpstr>맑은 고딕</vt:lpstr>
      <vt:lpstr>굴림</vt:lpstr>
      <vt:lpstr>Level</vt:lpstr>
      <vt:lpstr>PowerPoint 프레젠테이션</vt:lpstr>
      <vt:lpstr>중간고사 #01</vt:lpstr>
      <vt:lpstr>중간고사 #01</vt:lpstr>
      <vt:lpstr>중간고사 #01</vt:lpstr>
      <vt:lpstr>중간고사 #01</vt:lpstr>
      <vt:lpstr>중간고사 #01</vt:lpstr>
      <vt:lpstr>중간고사 #01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Microsoft 계정</cp:lastModifiedBy>
  <cp:revision>3090</cp:revision>
  <dcterms:created xsi:type="dcterms:W3CDTF">2001-05-01T19:45:44Z</dcterms:created>
  <dcterms:modified xsi:type="dcterms:W3CDTF">2021-04-19T23:45:03Z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