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4" r:id="rId3"/>
    <p:sldId id="260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720"/>
    <a:srgbClr val="D06C63"/>
    <a:srgbClr val="F94844"/>
    <a:srgbClr val="5054A4"/>
    <a:srgbClr val="061721"/>
    <a:srgbClr val="040B11"/>
    <a:srgbClr val="030A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A181D-BB1A-4DA4-97A6-0A5104EA603A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1B8D-C096-472B-A711-4FD0968DA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7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11B8D-C096-472B-A711-4FD0968DA1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3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64C8-A285-49D1-9FB2-7D6CEBFC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AB2C7-9CB3-4E42-B731-F97407C7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C8BCB-B2C4-4DDD-BA09-9A5BE2F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808AE-2B47-48F1-9FEE-2B7D3722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2DA27-7C02-4B28-A18F-FF62B0A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2AADF-BD44-40B6-8E33-789690FD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B24EA-78EC-45F3-90B0-9DF71B73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714BE-C770-47EC-8BE9-62CA00FD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6E42C-4239-4EC9-BB03-7CF93C43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C8AAF-AAB3-4733-8CD6-9D6F8CAD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4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508683-030C-4AC1-B485-081A2F721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3B3D0-A1FA-425B-90B8-D4100CC2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015E8-3328-47BF-9C5D-3B7DC582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586EA-F5F2-4021-BBD4-A586328F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05C39-02BF-440D-8F78-416C536B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3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E460-D4C3-457D-8F38-773CF1DD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E3546-1062-4169-9F18-8D715A99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476A3-0B53-4552-8FF7-8658F07D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E896B-4277-4F18-AF07-14074D6A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BDDF-779B-4389-8A36-6CE28BC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4A843-ABFF-45F5-A86B-67AABE36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9788D-5948-44BE-8995-5EAB1040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674F7-7957-4CCB-B4DE-03DF3E5B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A68A2-05BD-40FE-AC5C-65BE0C50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61B83-BDF8-474F-9F5C-0FA61CB8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1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338EC-E1BC-4D76-B4A8-9E6E5580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B6543-6492-4F57-8E4A-B211ABF56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05780-0B10-42C5-BC94-30F88DA0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07A54-86BE-4C24-BD96-BFC029E9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77D2C-2F85-4242-BC50-B211B4C1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19990-3A95-4705-A03A-50CBA50B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A9F5-398F-42AE-9C9F-55A5F8B6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170D2-08BA-407A-AB1C-9C202D31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787EA6-A041-40B8-B1BD-2053F50F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1E4E7-BFD9-4DAE-9479-57093955B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6660C0-B166-49DE-8C92-D8B57AAA8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87047-B9F8-4436-9472-A8356048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11E61-7594-4ABD-A9B2-EAD0EB69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BDF1CD-9BF4-4E67-83C0-8CBAF26C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B62E3-BFD9-4DBF-9D95-C3D8203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07D86-6C37-4D4C-8C71-0E1D08DB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28F55-A136-4D5A-B3D9-C36A49BB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0833D-10F7-4BDC-AC89-D3EBBC3E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2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52778A-2699-4117-A1D9-DF9BDEFC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0E9EE-3EE9-4164-B0D4-F4367667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6EC08-C24C-4C91-80F7-ED2F9B68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C6CD-C4A3-4FE1-B0F1-9CBAFCB4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C680A-0527-4C6F-8F21-5E454D44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472C8-3855-4E55-B336-A641D0C04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4FEF2-57CB-44B3-A8C4-1FBCFD20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C7873C-DD93-4637-B5F2-F61EC7B2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4DA5-041C-4706-B72E-AD541153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809B-4814-4C2E-8FFC-CCA95ACE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92A04-6D3E-40C9-BEF9-A06C17EBF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CADE3-4C50-4D85-A290-B6CC1317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E9AA6-CFD3-4C56-A45E-7CBD0AE1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30540-E9EF-4551-B973-A1A354C7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B6491-126A-4527-9368-CC4C2B2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D11BE5-BF74-4BDA-9E3D-4E462FB3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56123-8243-4C44-A643-2EE95F23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DBCB7-ACD5-40EE-B6A0-03E9E43F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D477-DEB2-406D-8152-15E5AE73D32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4B3F7-2A09-4386-8DD5-CBDBDA15A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CA534-798D-4954-AC72-EAC89D4A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7462-FFC9-4E39-92E3-E4B95B8E7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9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074E67-1824-4FA4-9E47-AD09385A0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536"/>
            <a:ext cx="12192000" cy="69485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AEC911-7AD9-4712-85EE-C499E618A1F5}"/>
              </a:ext>
            </a:extLst>
          </p:cNvPr>
          <p:cNvSpPr/>
          <p:nvPr/>
        </p:nvSpPr>
        <p:spPr>
          <a:xfrm>
            <a:off x="3592323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애플파이</a:t>
            </a:r>
            <a:endParaRPr lang="en-US" altLang="ko-KR" sz="5000" b="1" dirty="0">
              <a:ln w="12700">
                <a:solidFill>
                  <a:srgbClr val="D06C63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5000" b="1" dirty="0">
                <a:ln w="12700">
                  <a:solidFill>
                    <a:srgbClr val="D06C63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실습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148A24-1A32-4304-B2FA-425BA377A69B}"/>
              </a:ext>
            </a:extLst>
          </p:cNvPr>
          <p:cNvSpPr/>
          <p:nvPr/>
        </p:nvSpPr>
        <p:spPr>
          <a:xfrm>
            <a:off x="9838471" y="6550223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이니로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_202110973_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전병훈</a:t>
            </a:r>
          </a:p>
        </p:txBody>
      </p:sp>
    </p:spTree>
    <p:extLst>
      <p:ext uri="{BB962C8B-B14F-4D97-AF65-F5344CB8AC3E}">
        <p14:creationId xmlns:p14="http://schemas.microsoft.com/office/powerpoint/2010/main" val="325263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907F8-DE95-438D-8545-8C6BB0E3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25" y="1200741"/>
            <a:ext cx="6534150" cy="4981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04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0C583-610D-4FD9-B108-98B244BC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92" y="1145592"/>
            <a:ext cx="10165816" cy="5091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74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B07189-1D88-46AE-8183-DF3B4218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483" y="1325665"/>
            <a:ext cx="8803033" cy="4731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52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DAF334-2B90-4E28-9C73-A9D90ABE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104" y="1296843"/>
            <a:ext cx="6609792" cy="4902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06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3592322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95922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CF651-2C64-4FA4-AF9A-EFBC13F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BBD793-884F-4CA5-8F4D-9ACB1559EAE2}"/>
              </a:ext>
            </a:extLst>
          </p:cNvPr>
          <p:cNvSpPr/>
          <p:nvPr/>
        </p:nvSpPr>
        <p:spPr>
          <a:xfrm>
            <a:off x="3592322" y="2465952"/>
            <a:ext cx="5007354" cy="19260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ln w="12700">
                  <a:solidFill>
                    <a:srgbClr val="1B272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Visual Studio Code</a:t>
            </a:r>
            <a:endParaRPr lang="ko-KR" altLang="en-US" sz="5000" b="1" dirty="0">
              <a:ln w="12700">
                <a:solidFill>
                  <a:srgbClr val="1B272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04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412848" y="432281"/>
            <a:ext cx="261321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</a:t>
            </a:r>
            <a:r>
              <a:rPr lang="ko-KR" altLang="en-US" sz="1400" b="1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코드란</a:t>
            </a:r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?</a:t>
            </a:r>
            <a:endParaRPr lang="ko-KR" altLang="en-US" sz="1400" b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68331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</a:t>
            </a:r>
            <a:r>
              <a:rPr lang="ko-KR" altLang="en-US" sz="2400" b="1" dirty="0" err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코드란</a:t>
            </a:r>
            <a:r>
              <a:rPr lang="en-US" altLang="ko-KR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?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90AA-D931-4655-8E02-05F038AAB3CF}"/>
              </a:ext>
            </a:extLst>
          </p:cNvPr>
          <p:cNvSpPr txBox="1"/>
          <p:nvPr/>
        </p:nvSpPr>
        <p:spPr>
          <a:xfrm>
            <a:off x="979055" y="1567870"/>
            <a:ext cx="637386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ea typeface="나눔고딕 ExtraBold" panose="020D0904000000000000"/>
              </a:rPr>
              <a:t>■ 비주얼 스튜디오 </a:t>
            </a:r>
            <a:r>
              <a:rPr lang="ko-KR" altLang="en-US" sz="3000" b="1" dirty="0" err="1">
                <a:ea typeface="나눔고딕 ExtraBold" panose="020D0904000000000000"/>
              </a:rPr>
              <a:t>코드란</a:t>
            </a:r>
            <a:r>
              <a:rPr lang="ko-KR" altLang="en-US" sz="3000" b="1" dirty="0">
                <a:ea typeface="나눔고딕 ExtraBold" panose="020D0904000000000000"/>
              </a:rPr>
              <a:t> </a:t>
            </a:r>
            <a:r>
              <a:rPr lang="en-US" altLang="ko-KR" sz="3000" b="1" dirty="0">
                <a:ea typeface="나눔고딕 ExtraBold" panose="020D0904000000000000"/>
              </a:rPr>
              <a:t>?</a:t>
            </a:r>
          </a:p>
          <a:p>
            <a:endParaRPr lang="en-US" altLang="ko-KR" sz="30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</a:t>
            </a:r>
            <a:r>
              <a:rPr lang="en-US" altLang="ko-KR" sz="2500" b="1" dirty="0">
                <a:ea typeface="나눔고딕 ExtraBold" panose="020D0904000000000000"/>
              </a:rPr>
              <a:t> </a:t>
            </a:r>
            <a:r>
              <a:rPr lang="ko-KR" altLang="en-US" sz="2500" b="1" dirty="0">
                <a:ea typeface="나눔고딕 ExtraBold" panose="020D0904000000000000"/>
              </a:rPr>
              <a:t>다양한 </a:t>
            </a:r>
            <a:r>
              <a:rPr lang="en-US" altLang="ko-KR" sz="2500" b="1" dirty="0">
                <a:ea typeface="나눔고딕 ExtraBold" panose="020D0904000000000000"/>
              </a:rPr>
              <a:t>IDE</a:t>
            </a:r>
            <a:r>
              <a:rPr lang="ko-KR" altLang="en-US" sz="2500" b="1" dirty="0">
                <a:ea typeface="나눔고딕 ExtraBold" panose="020D0904000000000000"/>
              </a:rPr>
              <a:t>들 중 하나임</a:t>
            </a:r>
            <a:r>
              <a:rPr lang="en-US" altLang="ko-KR" sz="2500" b="1" dirty="0">
                <a:ea typeface="나눔고딕 ExtraBold" panose="020D0904000000000000"/>
              </a:rPr>
              <a:t>.</a:t>
            </a:r>
          </a:p>
          <a:p>
            <a:endParaRPr lang="en-US" altLang="ko-KR" sz="25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</a:t>
            </a:r>
            <a:r>
              <a:rPr lang="en-US" altLang="ko-KR" sz="2500" b="1" dirty="0">
                <a:ea typeface="나눔고딕 ExtraBold" panose="020D0904000000000000"/>
              </a:rPr>
              <a:t> IDE</a:t>
            </a:r>
            <a:r>
              <a:rPr lang="ko-KR" altLang="en-US" sz="2500" b="1" dirty="0">
                <a:ea typeface="나눔고딕 ExtraBold" panose="020D0904000000000000"/>
              </a:rPr>
              <a:t>는 통합 개발 환경을 뜻 함</a:t>
            </a:r>
            <a:r>
              <a:rPr lang="en-US" altLang="ko-KR" sz="2500" b="1" dirty="0">
                <a:ea typeface="나눔고딕 ExtraBold" panose="020D0904000000000000"/>
              </a:rPr>
              <a:t>.</a:t>
            </a:r>
          </a:p>
          <a:p>
            <a:endParaRPr lang="en-US" altLang="ko-KR" sz="2500" b="1" dirty="0">
              <a:ea typeface="나눔고딕 ExtraBold" panose="020D0904000000000000"/>
            </a:endParaRPr>
          </a:p>
          <a:p>
            <a:r>
              <a:rPr lang="en-US" altLang="ko-KR" sz="2500" b="1" dirty="0">
                <a:ea typeface="나눔고딕 ExtraBold" panose="020D0904000000000000"/>
              </a:rPr>
              <a:t>	</a:t>
            </a:r>
            <a:r>
              <a:rPr lang="ko-KR" altLang="en-US" sz="2500" b="1" dirty="0">
                <a:ea typeface="나눔고딕 ExtraBold" panose="020D0904000000000000"/>
              </a:rPr>
              <a:t>●</a:t>
            </a:r>
            <a:r>
              <a:rPr lang="en-US" altLang="ko-KR" sz="2500" b="1" dirty="0">
                <a:ea typeface="나눔고딕 ExtraBold" panose="020D0904000000000000"/>
              </a:rPr>
              <a:t> </a:t>
            </a:r>
            <a:r>
              <a:rPr lang="ko-KR" altLang="en-US" sz="2500" b="1" dirty="0">
                <a:ea typeface="나눔고딕 ExtraBold" panose="020D0904000000000000"/>
              </a:rPr>
              <a:t>쉽게 말해서 도구라 생각하면 됨 </a:t>
            </a:r>
            <a:r>
              <a:rPr lang="en-US" altLang="ko-KR" sz="2500" b="1" dirty="0">
                <a:ea typeface="나눔고딕 ExtraBold" panose="020D0904000000000000"/>
              </a:rPr>
              <a:t>!</a:t>
            </a:r>
            <a:endParaRPr lang="ko-KR" altLang="en-US" sz="2500" b="1" dirty="0">
              <a:ea typeface="나눔고딕 ExtraBold" panose="020D090400000000000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029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BC0CBC-A1EB-4F4F-BAFF-D585AFA8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44" y="1172338"/>
            <a:ext cx="8011512" cy="5035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97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B012B-8D75-4BDB-91BF-8C0E1C45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14" y="1376257"/>
            <a:ext cx="9376372" cy="4630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5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BDB2D4-C4EA-484A-B6A9-6BBE7E34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212" y="1576979"/>
            <a:ext cx="7267575" cy="422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42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2EE22A-895B-4C4F-A878-90756992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800" y="1291229"/>
            <a:ext cx="62484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4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77C495-7F84-44E4-AFFD-46247615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43" y="1296843"/>
            <a:ext cx="6527513" cy="4977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36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0FD2942-0EB9-4E49-9B30-54E8BB4B51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394"/>
          <a:stretch/>
        </p:blipFill>
        <p:spPr>
          <a:xfrm>
            <a:off x="0" y="1"/>
            <a:ext cx="12192000" cy="8645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300DD3-FCDA-475F-85A5-C3AFA81C53C0}"/>
              </a:ext>
            </a:extLst>
          </p:cNvPr>
          <p:cNvSpPr/>
          <p:nvPr/>
        </p:nvSpPr>
        <p:spPr>
          <a:xfrm>
            <a:off x="9315065" y="432281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1400" b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스튜디오 코드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0FE390-8055-4C42-A2D2-8B8FE4C94F3A}"/>
              </a:ext>
            </a:extLst>
          </p:cNvPr>
          <p:cNvSpPr/>
          <p:nvPr/>
        </p:nvSpPr>
        <p:spPr>
          <a:xfrm>
            <a:off x="173458" y="201449"/>
            <a:ext cx="3891548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비주얼 </a:t>
            </a:r>
            <a:r>
              <a:rPr lang="ko-KR" altLang="en-US" sz="2400" b="1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스튜디오 코드 설치</a:t>
            </a:r>
            <a:endParaRPr lang="ko-KR" altLang="en-US" sz="2400" b="1" dirty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0B84F3-32B0-4862-A617-EF26448592B0}"/>
              </a:ext>
            </a:extLst>
          </p:cNvPr>
          <p:cNvSpPr/>
          <p:nvPr/>
        </p:nvSpPr>
        <p:spPr>
          <a:xfrm>
            <a:off x="0" y="6518495"/>
            <a:ext cx="12186000" cy="339504"/>
          </a:xfrm>
          <a:prstGeom prst="rect">
            <a:avLst/>
          </a:prstGeom>
          <a:solidFill>
            <a:srgbClr val="0617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>
                <a:ea typeface="나눔고딕 ExtraBold" panose="020D0904000000000000"/>
              </a:rPr>
              <a:t>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1F79B4-1305-4A3C-8E33-661E65C72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25" y="1296843"/>
            <a:ext cx="6534150" cy="495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67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와이드스크린</PresentationFormat>
  <Paragraphs>47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호돌 호돌</dc:creator>
  <cp:lastModifiedBy>호돌 호돌</cp:lastModifiedBy>
  <cp:revision>96</cp:revision>
  <dcterms:created xsi:type="dcterms:W3CDTF">2022-03-31T14:11:01Z</dcterms:created>
  <dcterms:modified xsi:type="dcterms:W3CDTF">2022-03-31T22:07:18Z</dcterms:modified>
</cp:coreProperties>
</file>