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4" r:id="rId4"/>
    <p:sldId id="300" r:id="rId5"/>
    <p:sldId id="273" r:id="rId6"/>
    <p:sldId id="280" r:id="rId7"/>
    <p:sldId id="301" r:id="rId8"/>
    <p:sldId id="302" r:id="rId9"/>
    <p:sldId id="303" r:id="rId10"/>
    <p:sldId id="272" r:id="rId11"/>
    <p:sldId id="305" r:id="rId12"/>
    <p:sldId id="306" r:id="rId13"/>
    <p:sldId id="307" r:id="rId14"/>
    <p:sldId id="308" r:id="rId15"/>
    <p:sldId id="309" r:id="rId16"/>
    <p:sldId id="31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937413" y="2505670"/>
            <a:ext cx="6317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Python </a:t>
            </a:r>
            <a:r>
              <a:rPr lang="ko-KR" altLang="en-US" sz="5400" dirty="0">
                <a:solidFill>
                  <a:schemeClr val="bg1"/>
                </a:solidFill>
              </a:rPr>
              <a:t>멘토링 </a:t>
            </a:r>
            <a:r>
              <a:rPr lang="en-US" altLang="ko-KR" sz="5400" dirty="0">
                <a:solidFill>
                  <a:schemeClr val="bg1"/>
                </a:solidFill>
              </a:rPr>
              <a:t>1</a:t>
            </a:r>
            <a:r>
              <a:rPr lang="ko-KR" altLang="en-US" sz="5400" dirty="0">
                <a:solidFill>
                  <a:schemeClr val="bg1"/>
                </a:solidFill>
              </a:rPr>
              <a:t>주차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311171" y="39179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오리엔테이션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20" y="294640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 err="1">
                <a:solidFill>
                  <a:schemeClr val="bg1"/>
                </a:solidFill>
              </a:rPr>
              <a:t>아플땐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 err="1">
                <a:solidFill>
                  <a:schemeClr val="bg1"/>
                </a:solidFill>
              </a:rPr>
              <a:t>쉬어주세요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876362" y="2170485"/>
            <a:ext cx="3102818" cy="3146767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C13203-193C-481A-BAE3-B75D285823E5}"/>
              </a:ext>
            </a:extLst>
          </p:cNvPr>
          <p:cNvSpPr/>
          <p:nvPr/>
        </p:nvSpPr>
        <p:spPr>
          <a:xfrm>
            <a:off x="4544591" y="2170485"/>
            <a:ext cx="3102818" cy="3146767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40F7089-0D5E-42BD-A32C-5E0EFB147975}"/>
              </a:ext>
            </a:extLst>
          </p:cNvPr>
          <p:cNvSpPr/>
          <p:nvPr/>
        </p:nvSpPr>
        <p:spPr>
          <a:xfrm>
            <a:off x="8212820" y="2170485"/>
            <a:ext cx="3102818" cy="3146767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5219EB9-60B0-41A1-934E-38CB620D2C3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82" y="2575078"/>
            <a:ext cx="2337578" cy="233757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1D7613-3A5D-4BE5-9C89-6463314259AB}"/>
              </a:ext>
            </a:extLst>
          </p:cNvPr>
          <p:cNvSpPr/>
          <p:nvPr/>
        </p:nvSpPr>
        <p:spPr>
          <a:xfrm>
            <a:off x="8821862" y="1910016"/>
            <a:ext cx="1884733" cy="52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갑작스러운 일정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439B17-C30E-4458-9D85-4B63AA3D7159}"/>
              </a:ext>
            </a:extLst>
          </p:cNvPr>
          <p:cNvSpPr/>
          <p:nvPr/>
        </p:nvSpPr>
        <p:spPr>
          <a:xfrm>
            <a:off x="5153633" y="1910016"/>
            <a:ext cx="1884733" cy="52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코로나 격리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BABC2E-85D3-4DE4-BB7E-FF5959ACE7F0}"/>
              </a:ext>
            </a:extLst>
          </p:cNvPr>
          <p:cNvSpPr/>
          <p:nvPr/>
        </p:nvSpPr>
        <p:spPr>
          <a:xfrm>
            <a:off x="1485405" y="1910016"/>
            <a:ext cx="1884733" cy="52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아플때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44E1EDA-1A95-4483-9279-5C43F11A72E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009" y="1416877"/>
            <a:ext cx="4653980" cy="465398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17CCEF1-2568-4E2F-95C2-F588A7DD6F7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278" y="2213917"/>
            <a:ext cx="3059900" cy="30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44A07DA-1D5A-435E-B854-6B074D337200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034C2C-5893-4C08-AD12-F3E937AD4ED9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2487DA-5F2A-415F-A29B-505A1A5E87EE}"/>
              </a:ext>
            </a:extLst>
          </p:cNvPr>
          <p:cNvGrpSpPr/>
          <p:nvPr/>
        </p:nvGrpSpPr>
        <p:grpSpPr>
          <a:xfrm>
            <a:off x="947578" y="1261879"/>
            <a:ext cx="1911092" cy="523220"/>
            <a:chOff x="2577189" y="1671415"/>
            <a:chExt cx="1911092" cy="52322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DD01B4F-2167-46F7-8D60-80F9D92D8A25}"/>
                </a:ext>
              </a:extLst>
            </p:cNvPr>
            <p:cNvSpPr/>
            <p:nvPr/>
          </p:nvSpPr>
          <p:spPr>
            <a:xfrm>
              <a:off x="2577189" y="1787957"/>
              <a:ext cx="290135" cy="2901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CB14F7-5044-442C-89FA-7424C0F0DF3B}"/>
                </a:ext>
              </a:extLst>
            </p:cNvPr>
            <p:cNvSpPr txBox="1"/>
            <p:nvPr/>
          </p:nvSpPr>
          <p:spPr>
            <a:xfrm>
              <a:off x="2867324" y="167141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수업시간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25A68C-18EB-494A-9155-520F7F3BE7DE}"/>
              </a:ext>
            </a:extLst>
          </p:cNvPr>
          <p:cNvSpPr/>
          <p:nvPr/>
        </p:nvSpPr>
        <p:spPr>
          <a:xfrm>
            <a:off x="1092795" y="2395585"/>
            <a:ext cx="177800" cy="160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35FBDD-925F-4AE6-901C-BE6D3D0F878C}"/>
              </a:ext>
            </a:extLst>
          </p:cNvPr>
          <p:cNvSpPr txBox="1"/>
          <p:nvPr/>
        </p:nvSpPr>
        <p:spPr>
          <a:xfrm>
            <a:off x="1326763" y="2214128"/>
            <a:ext cx="1981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이론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1</a:t>
            </a:r>
            <a:r>
              <a:rPr lang="ko-KR" altLang="en-US" sz="2800" dirty="0"/>
              <a:t>시간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72AEDD-74F7-44C3-88CE-F7F6EF03D5FA}"/>
              </a:ext>
            </a:extLst>
          </p:cNvPr>
          <p:cNvSpPr/>
          <p:nvPr/>
        </p:nvSpPr>
        <p:spPr>
          <a:xfrm>
            <a:off x="1092795" y="3027222"/>
            <a:ext cx="177800" cy="160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06846B-0049-4B67-82A3-A35A61846B68}"/>
              </a:ext>
            </a:extLst>
          </p:cNvPr>
          <p:cNvSpPr txBox="1"/>
          <p:nvPr/>
        </p:nvSpPr>
        <p:spPr>
          <a:xfrm>
            <a:off x="1326763" y="2845765"/>
            <a:ext cx="278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실습</a:t>
            </a:r>
            <a:r>
              <a:rPr lang="en-US" altLang="ko-KR" sz="2800" dirty="0"/>
              <a:t>: 1</a:t>
            </a:r>
            <a:r>
              <a:rPr lang="ko-KR" altLang="en-US" sz="2800" dirty="0"/>
              <a:t>시간 </a:t>
            </a:r>
            <a:r>
              <a:rPr lang="en-US" altLang="ko-KR" sz="2800" dirty="0"/>
              <a:t>20</a:t>
            </a:r>
            <a:r>
              <a:rPr lang="ko-KR" altLang="en-US" sz="2800" dirty="0"/>
              <a:t>분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518E60-C2D8-4468-8D13-85A2848C509C}"/>
              </a:ext>
            </a:extLst>
          </p:cNvPr>
          <p:cNvSpPr/>
          <p:nvPr/>
        </p:nvSpPr>
        <p:spPr>
          <a:xfrm>
            <a:off x="1092795" y="3658859"/>
            <a:ext cx="177800" cy="160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72B3E5-D7EC-4A3D-BA69-9EDD2CDDB9A2}"/>
              </a:ext>
            </a:extLst>
          </p:cNvPr>
          <p:cNvSpPr txBox="1"/>
          <p:nvPr/>
        </p:nvSpPr>
        <p:spPr>
          <a:xfrm>
            <a:off x="1326763" y="3477402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/>
              <a:t>쉬는시간</a:t>
            </a:r>
            <a:r>
              <a:rPr lang="en-US" altLang="ko-KR" sz="2800" dirty="0"/>
              <a:t>: 10 ~ 15</a:t>
            </a:r>
            <a:r>
              <a:rPr lang="ko-KR" altLang="en-US" sz="2800" dirty="0"/>
              <a:t>분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8D66AD-20E1-471E-B42A-DD3D420BA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92" y="1261879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44A07DA-1D5A-435E-B854-6B074D337200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034C2C-5893-4C08-AD12-F3E937AD4ED9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167560-473F-476B-8292-FD724D01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170767"/>
            <a:ext cx="10848975" cy="5172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3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44A07DA-1D5A-435E-B854-6B074D337200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034C2C-5893-4C08-AD12-F3E937AD4ED9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535616-ACDB-4BEC-AFB3-4ABAA4A42CEC}"/>
              </a:ext>
            </a:extLst>
          </p:cNvPr>
          <p:cNvGrpSpPr/>
          <p:nvPr/>
        </p:nvGrpSpPr>
        <p:grpSpPr>
          <a:xfrm>
            <a:off x="947578" y="1261879"/>
            <a:ext cx="6386676" cy="523220"/>
            <a:chOff x="2577189" y="1671415"/>
            <a:chExt cx="6386676" cy="52322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EDB65-1EA5-4179-8FD6-8968749E9D93}"/>
                </a:ext>
              </a:extLst>
            </p:cNvPr>
            <p:cNvSpPr/>
            <p:nvPr/>
          </p:nvSpPr>
          <p:spPr>
            <a:xfrm>
              <a:off x="2577189" y="1787957"/>
              <a:ext cx="290135" cy="2901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637757-F2E5-4BA9-955F-F1C1864D3554}"/>
                </a:ext>
              </a:extLst>
            </p:cNvPr>
            <p:cNvSpPr txBox="1"/>
            <p:nvPr/>
          </p:nvSpPr>
          <p:spPr>
            <a:xfrm>
              <a:off x="2867324" y="1671415"/>
              <a:ext cx="6096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실습 시간은 다양한 문제 풀이에 중점</a:t>
              </a:r>
              <a:r>
                <a:rPr lang="en-US" altLang="ko-KR" sz="2800" dirty="0"/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DB8940B-297D-422E-B4CE-B9FAC26E2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756" y="1990587"/>
            <a:ext cx="5289621" cy="43757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8EC85DC8-753F-4B39-9500-C938C14E08D0}"/>
              </a:ext>
            </a:extLst>
          </p:cNvPr>
          <p:cNvGrpSpPr/>
          <p:nvPr/>
        </p:nvGrpSpPr>
        <p:grpSpPr>
          <a:xfrm>
            <a:off x="947578" y="2211269"/>
            <a:ext cx="2351918" cy="523220"/>
            <a:chOff x="2577189" y="1671415"/>
            <a:chExt cx="2351918" cy="52322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97864E0-4417-4E05-A3C5-88C4A2AE8FC4}"/>
                </a:ext>
              </a:extLst>
            </p:cNvPr>
            <p:cNvSpPr/>
            <p:nvPr/>
          </p:nvSpPr>
          <p:spPr>
            <a:xfrm>
              <a:off x="2577189" y="1787957"/>
              <a:ext cx="290135" cy="2901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75E899-81B5-402C-808C-6F4BB263FAC2}"/>
                </a:ext>
              </a:extLst>
            </p:cNvPr>
            <p:cNvSpPr txBox="1"/>
            <p:nvPr/>
          </p:nvSpPr>
          <p:spPr>
            <a:xfrm>
              <a:off x="2867324" y="1671415"/>
              <a:ext cx="20617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/>
                <a:t>깃허브</a:t>
              </a:r>
              <a:r>
                <a:rPr lang="ko-KR" altLang="en-US" sz="2800" dirty="0"/>
                <a:t> 활용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1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034C2C-5893-4C08-AD12-F3E937AD4ED9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5F238D-F46B-4EB9-91C4-EF368A404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66" y="287591"/>
            <a:ext cx="8433268" cy="62828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693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034C2C-5893-4C08-AD12-F3E937AD4ED9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1252084-76B7-4F1A-B035-E5A343F3ACBB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DD6808-8E10-4A1E-9A7B-F7D962F10FFF}"/>
              </a:ext>
            </a:extLst>
          </p:cNvPr>
          <p:cNvGrpSpPr/>
          <p:nvPr/>
        </p:nvGrpSpPr>
        <p:grpSpPr>
          <a:xfrm>
            <a:off x="947578" y="1261879"/>
            <a:ext cx="7463894" cy="523220"/>
            <a:chOff x="2577189" y="1671415"/>
            <a:chExt cx="7463894" cy="52322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4619C30-953E-4C76-A0C3-77B129A51AB6}"/>
                </a:ext>
              </a:extLst>
            </p:cNvPr>
            <p:cNvSpPr/>
            <p:nvPr/>
          </p:nvSpPr>
          <p:spPr>
            <a:xfrm>
              <a:off x="2577189" y="1787957"/>
              <a:ext cx="290135" cy="2901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6CA8F3-847C-4429-80BA-3648B90F4722}"/>
                </a:ext>
              </a:extLst>
            </p:cNvPr>
            <p:cNvSpPr txBox="1"/>
            <p:nvPr/>
          </p:nvSpPr>
          <p:spPr>
            <a:xfrm>
              <a:off x="2867324" y="1671415"/>
              <a:ext cx="71737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궁금한 점이 생기면 바로바로 </a:t>
              </a:r>
              <a:r>
                <a:rPr lang="ko-KR" altLang="en-US" sz="2800" dirty="0" err="1"/>
                <a:t>물어봐주세요</a:t>
              </a:r>
              <a:r>
                <a:rPr lang="ko-KR" altLang="en-US" sz="2800" dirty="0"/>
                <a:t> </a:t>
              </a:r>
              <a:r>
                <a:rPr lang="en-US" altLang="ko-KR" sz="2800" dirty="0"/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EB93E9E3-A67C-4062-9ACA-2E3FAF50D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65" y="1966822"/>
            <a:ext cx="2966478" cy="4400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72BD6F-9A4D-4AE4-8C74-7C430B1E5216}"/>
              </a:ext>
            </a:extLst>
          </p:cNvPr>
          <p:cNvSpPr txBox="1"/>
          <p:nvPr/>
        </p:nvSpPr>
        <p:spPr>
          <a:xfrm>
            <a:off x="5182353" y="4137860"/>
            <a:ext cx="5296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/>
              <a:t>갠톡으로</a:t>
            </a:r>
            <a:r>
              <a:rPr lang="ko-KR" altLang="en-US" sz="2800" dirty="0"/>
              <a:t> 질문 주셔도 괜찮아요 </a:t>
            </a:r>
            <a:r>
              <a:rPr lang="en-US" altLang="ko-KR" sz="2800" dirty="0"/>
              <a:t>!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DBE62A84-36A3-4030-9682-53265A3F604D}"/>
              </a:ext>
            </a:extLst>
          </p:cNvPr>
          <p:cNvSpPr/>
          <p:nvPr/>
        </p:nvSpPr>
        <p:spPr>
          <a:xfrm>
            <a:off x="4647515" y="4270075"/>
            <a:ext cx="534838" cy="1897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8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034C2C-5893-4C08-AD12-F3E937AD4ED9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1252084-76B7-4F1A-B035-E5A343F3ACBB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DF754C3-AE98-4A97-9F61-948EFE37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512" y="1526347"/>
            <a:ext cx="8087008" cy="43785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4F899C5-D28A-4C3C-A473-BDB93D2C00E9}"/>
              </a:ext>
            </a:extLst>
          </p:cNvPr>
          <p:cNvGrpSpPr/>
          <p:nvPr/>
        </p:nvGrpSpPr>
        <p:grpSpPr>
          <a:xfrm>
            <a:off x="585480" y="1409805"/>
            <a:ext cx="1588376" cy="523220"/>
            <a:chOff x="2577189" y="1671415"/>
            <a:chExt cx="1588376" cy="52322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DDCBED5-0ED7-4A4B-B11E-71326FE25BC3}"/>
                </a:ext>
              </a:extLst>
            </p:cNvPr>
            <p:cNvSpPr/>
            <p:nvPr/>
          </p:nvSpPr>
          <p:spPr>
            <a:xfrm>
              <a:off x="2577189" y="1787957"/>
              <a:ext cx="290135" cy="2901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93DD30-F2E6-45AE-821C-A09B73E2CDD2}"/>
                </a:ext>
              </a:extLst>
            </p:cNvPr>
            <p:cNvSpPr txBox="1"/>
            <p:nvPr/>
          </p:nvSpPr>
          <p:spPr>
            <a:xfrm>
              <a:off x="2867324" y="1671415"/>
              <a:ext cx="12982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err="1"/>
                <a:t>VSCode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212EAC96-6334-4F77-8440-28E5C188057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23" y="2596179"/>
            <a:ext cx="2238866" cy="22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9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7999" y="30091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 r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 n t ( “ H e l </a:t>
            </a:r>
            <a:r>
              <a:rPr lang="en-US" altLang="ko-KR" dirty="0" err="1">
                <a:solidFill>
                  <a:schemeClr val="bg1"/>
                </a:solidFill>
              </a:rPr>
              <a:t>l</a:t>
            </a:r>
            <a:r>
              <a:rPr lang="en-US" altLang="ko-KR" dirty="0">
                <a:solidFill>
                  <a:schemeClr val="bg1"/>
                </a:solidFill>
              </a:rPr>
              <a:t> o ,   P y t h o n ! ” 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5543493" y="202184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수업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4503258" y="3075057"/>
            <a:ext cx="3185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/>
              <a:t>응용 역량 강화</a:t>
            </a: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6399831-F9F0-4E2F-905D-6B200D8104AE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061C56-6C0F-4CCE-9133-45007BBBC61F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BCD267A-17D8-4FD6-926D-27513BCBEC60}"/>
              </a:ext>
            </a:extLst>
          </p:cNvPr>
          <p:cNvCxnSpPr>
            <a:cxnSpLocks/>
          </p:cNvCxnSpPr>
          <p:nvPr/>
        </p:nvCxnSpPr>
        <p:spPr>
          <a:xfrm>
            <a:off x="2204287" y="5507781"/>
            <a:ext cx="25190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352CE7-73D0-40F3-9608-B565C2128841}"/>
              </a:ext>
            </a:extLst>
          </p:cNvPr>
          <p:cNvCxnSpPr>
            <a:cxnSpLocks/>
          </p:cNvCxnSpPr>
          <p:nvPr/>
        </p:nvCxnSpPr>
        <p:spPr>
          <a:xfrm>
            <a:off x="7468687" y="5442898"/>
            <a:ext cx="25190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BCBD2E-3CC6-4EC2-99C1-6608D8B50547}"/>
              </a:ext>
            </a:extLst>
          </p:cNvPr>
          <p:cNvSpPr txBox="1"/>
          <p:nvPr/>
        </p:nvSpPr>
        <p:spPr>
          <a:xfrm flipH="1">
            <a:off x="2133793" y="1481543"/>
            <a:ext cx="30493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1. </a:t>
            </a:r>
            <a:r>
              <a:rPr lang="ko-KR" altLang="en-US" sz="2500" b="1" dirty="0"/>
              <a:t>교재 필요 없음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EDB684-AFE4-4C64-8A79-D776096BD96D}"/>
              </a:ext>
            </a:extLst>
          </p:cNvPr>
          <p:cNvSpPr txBox="1"/>
          <p:nvPr/>
        </p:nvSpPr>
        <p:spPr>
          <a:xfrm flipH="1">
            <a:off x="7394160" y="1481543"/>
            <a:ext cx="29088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2. </a:t>
            </a:r>
            <a:r>
              <a:rPr lang="ko-KR" altLang="en-US" sz="2500" b="1" dirty="0"/>
              <a:t>노트북 지참 </a:t>
            </a:r>
            <a:r>
              <a:rPr lang="en-US" altLang="ko-KR" sz="2500" b="1" dirty="0"/>
              <a:t>!</a:t>
            </a:r>
            <a:endParaRPr lang="ko-KR" altLang="en-US" sz="25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EEA9DE-0145-440A-AAB8-61460DBD4539}"/>
              </a:ext>
            </a:extLst>
          </p:cNvPr>
          <p:cNvSpPr/>
          <p:nvPr/>
        </p:nvSpPr>
        <p:spPr>
          <a:xfrm>
            <a:off x="2204287" y="1980116"/>
            <a:ext cx="2519028" cy="335870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1BAF9F-F38F-4D96-8413-45E3FEF09F19}"/>
              </a:ext>
            </a:extLst>
          </p:cNvPr>
          <p:cNvSpPr/>
          <p:nvPr/>
        </p:nvSpPr>
        <p:spPr>
          <a:xfrm>
            <a:off x="7468687" y="1958597"/>
            <a:ext cx="2519028" cy="3358703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531E6C0-C191-48A6-A25A-521A30ED7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86" y="1990403"/>
            <a:ext cx="3338127" cy="333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8DED02D6-A787-452A-9DEC-20A76A2C0B25}"/>
              </a:ext>
            </a:extLst>
          </p:cNvPr>
          <p:cNvSpPr/>
          <p:nvPr/>
        </p:nvSpPr>
        <p:spPr>
          <a:xfrm>
            <a:off x="826026" y="1787957"/>
            <a:ext cx="290135" cy="2901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B3E1D-F96B-4175-9271-47504739F62A}"/>
              </a:ext>
            </a:extLst>
          </p:cNvPr>
          <p:cNvSpPr txBox="1"/>
          <p:nvPr/>
        </p:nvSpPr>
        <p:spPr>
          <a:xfrm>
            <a:off x="1116161" y="1671415"/>
            <a:ext cx="3765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멘토링 수업은 주 </a:t>
            </a:r>
            <a:r>
              <a:rPr lang="en-US" altLang="ko-KR" sz="2800" dirty="0"/>
              <a:t>1</a:t>
            </a:r>
            <a:r>
              <a:rPr lang="ko-KR" altLang="en-US" sz="2800" dirty="0"/>
              <a:t>회</a:t>
            </a:r>
            <a:r>
              <a:rPr lang="en-US" altLang="ko-KR" sz="2800" dirty="0"/>
              <a:t> !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178841C-A041-448B-9CF6-F4275C79FC28}"/>
              </a:ext>
            </a:extLst>
          </p:cNvPr>
          <p:cNvSpPr/>
          <p:nvPr/>
        </p:nvSpPr>
        <p:spPr>
          <a:xfrm>
            <a:off x="826026" y="3044538"/>
            <a:ext cx="290135" cy="2901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53FCE-8664-4B1C-A9E6-B7AFAFA6EC2A}"/>
              </a:ext>
            </a:extLst>
          </p:cNvPr>
          <p:cNvSpPr txBox="1"/>
          <p:nvPr/>
        </p:nvSpPr>
        <p:spPr>
          <a:xfrm>
            <a:off x="1116161" y="2927996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수업 진행은 오프라인으로 </a:t>
            </a:r>
            <a:r>
              <a:rPr lang="en-US" altLang="ko-KR" sz="2800" dirty="0"/>
              <a:t>!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44A07DA-1D5A-435E-B854-6B074D337200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034C2C-5893-4C08-AD12-F3E937AD4ED9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145A7A9-A749-47B9-8535-310998C1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90" y="1456900"/>
            <a:ext cx="4691584" cy="4779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84462D-D1AA-4646-A16C-37BE2E5E4952}"/>
              </a:ext>
            </a:extLst>
          </p:cNvPr>
          <p:cNvGrpSpPr/>
          <p:nvPr/>
        </p:nvGrpSpPr>
        <p:grpSpPr>
          <a:xfrm>
            <a:off x="1568862" y="1629000"/>
            <a:ext cx="9054273" cy="3600000"/>
            <a:chOff x="1495305" y="1904386"/>
            <a:chExt cx="9054273" cy="360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1C7FE2-5A76-4C1A-8F4E-BBD5A32DB97A}"/>
                </a:ext>
              </a:extLst>
            </p:cNvPr>
            <p:cNvSpPr/>
            <p:nvPr/>
          </p:nvSpPr>
          <p:spPr>
            <a:xfrm>
              <a:off x="1495305" y="1904386"/>
              <a:ext cx="3600000" cy="36000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69B8532-74A5-4C9C-9F0F-AFCC184D8496}"/>
                </a:ext>
              </a:extLst>
            </p:cNvPr>
            <p:cNvSpPr/>
            <p:nvPr/>
          </p:nvSpPr>
          <p:spPr>
            <a:xfrm>
              <a:off x="6949578" y="1904386"/>
              <a:ext cx="3600000" cy="36000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2231524-6F41-45E4-9832-EF8B1F63A725}"/>
              </a:ext>
            </a:extLst>
          </p:cNvPr>
          <p:cNvSpPr txBox="1"/>
          <p:nvPr/>
        </p:nvSpPr>
        <p:spPr>
          <a:xfrm>
            <a:off x="1351248" y="1864334"/>
            <a:ext cx="4035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[ 1 </a:t>
            </a: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 반 </a:t>
            </a:r>
            <a:r>
              <a:rPr lang="en-US" altLang="ko-KR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C3C1E-D027-4F62-B8B9-38D7C8F4BACD}"/>
              </a:ext>
            </a:extLst>
          </p:cNvPr>
          <p:cNvSpPr txBox="1"/>
          <p:nvPr/>
        </p:nvSpPr>
        <p:spPr>
          <a:xfrm>
            <a:off x="6805527" y="1864334"/>
            <a:ext cx="4035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[ 2 </a:t>
            </a:r>
            <a:r>
              <a:rPr lang="ko-KR" altLang="en-US" sz="20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 반 </a:t>
            </a:r>
            <a:r>
              <a:rPr lang="en-US" altLang="ko-KR" sz="20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 spc="-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A9AE7-EA19-47D8-BAD7-FF8EEFAA79B4}"/>
              </a:ext>
            </a:extLst>
          </p:cNvPr>
          <p:cNvSpPr txBox="1"/>
          <p:nvPr/>
        </p:nvSpPr>
        <p:spPr>
          <a:xfrm>
            <a:off x="1670424" y="3075057"/>
            <a:ext cx="4035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●  요일  </a:t>
            </a:r>
            <a:r>
              <a:rPr lang="en-US" altLang="ko-KR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금요일</a:t>
            </a:r>
            <a:endParaRPr lang="en-US" altLang="ko-KR" sz="2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●  시간  </a:t>
            </a:r>
            <a:r>
              <a:rPr lang="en-US" altLang="ko-KR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 </a:t>
            </a:r>
            <a:r>
              <a:rPr lang="en-US" altLang="ko-KR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 </a:t>
            </a:r>
            <a:r>
              <a:rPr lang="en-US" altLang="ko-KR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 </a:t>
            </a: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 </a:t>
            </a:r>
            <a:r>
              <a:rPr lang="en-US" altLang="ko-KR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  </a:t>
            </a:r>
            <a:r>
              <a:rPr lang="en-US" altLang="ko-KR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2000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endParaRPr lang="en-US" altLang="ko-KR" sz="20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E988D0-68DC-4F06-B514-DCA7AA31889E}"/>
              </a:ext>
            </a:extLst>
          </p:cNvPr>
          <p:cNvSpPr txBox="1"/>
          <p:nvPr/>
        </p:nvSpPr>
        <p:spPr>
          <a:xfrm>
            <a:off x="7059280" y="3075057"/>
            <a:ext cx="4035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●  요일  </a:t>
            </a:r>
            <a:r>
              <a:rPr lang="en-US" altLang="ko-KR" sz="20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ko-KR" altLang="en-US" sz="20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일요일</a:t>
            </a:r>
            <a:endParaRPr lang="en-US" altLang="ko-KR" sz="2000" spc="-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●  시간  </a:t>
            </a:r>
            <a:r>
              <a:rPr lang="en-US" altLang="ko-KR" sz="20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ko-KR" altLang="en-US" sz="20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오후  </a:t>
            </a:r>
            <a:r>
              <a:rPr lang="en-US" altLang="ko-KR" sz="20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20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  </a:t>
            </a:r>
            <a:r>
              <a:rPr lang="en-US" altLang="ko-KR" sz="20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20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  </a:t>
            </a:r>
            <a:r>
              <a:rPr lang="en-US" altLang="ko-KR" sz="20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 </a:t>
            </a:r>
            <a:r>
              <a:rPr lang="ko-KR" altLang="en-US" sz="20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오후  </a:t>
            </a:r>
            <a:r>
              <a:rPr lang="en-US" altLang="ko-KR" sz="20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000" spc="-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 </a:t>
            </a:r>
            <a:endParaRPr lang="en-US" altLang="ko-KR" sz="2000" spc="-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0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4E6EB9-A31C-459F-9E73-E02CAEE8AD34}"/>
              </a:ext>
            </a:extLst>
          </p:cNvPr>
          <p:cNvGrpSpPr/>
          <p:nvPr/>
        </p:nvGrpSpPr>
        <p:grpSpPr>
          <a:xfrm>
            <a:off x="1839755" y="1671415"/>
            <a:ext cx="8022643" cy="523220"/>
            <a:chOff x="2577189" y="1671415"/>
            <a:chExt cx="8022643" cy="52322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DA6D3DC-3136-49BE-A2FA-AB63083B57EB}"/>
                </a:ext>
              </a:extLst>
            </p:cNvPr>
            <p:cNvSpPr/>
            <p:nvPr/>
          </p:nvSpPr>
          <p:spPr>
            <a:xfrm>
              <a:off x="2577189" y="1787957"/>
              <a:ext cx="290135" cy="2901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60D648-5D71-4805-9104-EEF043A4652E}"/>
                </a:ext>
              </a:extLst>
            </p:cNvPr>
            <p:cNvSpPr txBox="1"/>
            <p:nvPr/>
          </p:nvSpPr>
          <p:spPr>
            <a:xfrm>
              <a:off x="2867324" y="1671415"/>
              <a:ext cx="24625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1</a:t>
              </a:r>
              <a:r>
                <a:rPr lang="ko-KR" altLang="en-US" sz="2800" dirty="0"/>
                <a:t>분반 </a:t>
              </a:r>
              <a:r>
                <a:rPr lang="en-US" altLang="ko-KR" sz="2800" dirty="0"/>
                <a:t>(</a:t>
              </a:r>
              <a:r>
                <a:rPr lang="ko-KR" altLang="en-US" sz="2800" dirty="0"/>
                <a:t>금요일</a:t>
              </a:r>
              <a:r>
                <a:rPr lang="en-US" altLang="ko-KR" sz="2800" dirty="0"/>
                <a:t>)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64ACBE0-B428-4218-BBF0-ECE1DD812E74}"/>
                </a:ext>
              </a:extLst>
            </p:cNvPr>
            <p:cNvSpPr/>
            <p:nvPr/>
          </p:nvSpPr>
          <p:spPr>
            <a:xfrm>
              <a:off x="7847163" y="1787957"/>
              <a:ext cx="290135" cy="2901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269FAD-D715-4CE4-951C-454C0BA92928}"/>
                </a:ext>
              </a:extLst>
            </p:cNvPr>
            <p:cNvSpPr txBox="1"/>
            <p:nvPr/>
          </p:nvSpPr>
          <p:spPr>
            <a:xfrm>
              <a:off x="8137298" y="1671415"/>
              <a:ext cx="24625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2</a:t>
              </a:r>
              <a:r>
                <a:rPr lang="ko-KR" altLang="en-US" sz="2800" dirty="0"/>
                <a:t>분반 </a:t>
              </a:r>
              <a:r>
                <a:rPr lang="en-US" altLang="ko-KR" sz="2800" dirty="0"/>
                <a:t>(</a:t>
              </a:r>
              <a:r>
                <a:rPr lang="ko-KR" altLang="en-US" sz="2800" dirty="0"/>
                <a:t>일요일</a:t>
              </a:r>
              <a:r>
                <a:rPr lang="en-US" altLang="ko-KR" sz="2800" dirty="0"/>
                <a:t>)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2BC820-D8A1-49F4-BF14-68B4BA9AC0FF}"/>
              </a:ext>
            </a:extLst>
          </p:cNvPr>
          <p:cNvSpPr/>
          <p:nvPr/>
        </p:nvSpPr>
        <p:spPr>
          <a:xfrm>
            <a:off x="1984972" y="2805121"/>
            <a:ext cx="177800" cy="160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3D3D5B-BCD0-4D69-BD6A-1EE3D09A26E8}"/>
              </a:ext>
            </a:extLst>
          </p:cNvPr>
          <p:cNvSpPr txBox="1"/>
          <p:nvPr/>
        </p:nvSpPr>
        <p:spPr>
          <a:xfrm>
            <a:off x="2218940" y="2623664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202210815/</a:t>
            </a:r>
            <a:r>
              <a:rPr lang="ko-KR" altLang="en-US" sz="2800" dirty="0" err="1"/>
              <a:t>김남경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6E438-1C88-41F5-A9F5-E314B93C4661}"/>
              </a:ext>
            </a:extLst>
          </p:cNvPr>
          <p:cNvSpPr/>
          <p:nvPr/>
        </p:nvSpPr>
        <p:spPr>
          <a:xfrm>
            <a:off x="1984972" y="3436758"/>
            <a:ext cx="177800" cy="160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04A8A-8694-489D-88D7-998549BA2FBC}"/>
              </a:ext>
            </a:extLst>
          </p:cNvPr>
          <p:cNvSpPr txBox="1"/>
          <p:nvPr/>
        </p:nvSpPr>
        <p:spPr>
          <a:xfrm>
            <a:off x="2218940" y="3255301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202110582/</a:t>
            </a:r>
            <a:r>
              <a:rPr lang="ko-KR" altLang="en-US" sz="2800" dirty="0"/>
              <a:t>임서연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2C2634-7B3C-4355-B7EB-B66B8E5331F3}"/>
              </a:ext>
            </a:extLst>
          </p:cNvPr>
          <p:cNvSpPr/>
          <p:nvPr/>
        </p:nvSpPr>
        <p:spPr>
          <a:xfrm>
            <a:off x="1984972" y="4068395"/>
            <a:ext cx="177800" cy="160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35244-504C-484B-AE79-F10D3FD87DCB}"/>
              </a:ext>
            </a:extLst>
          </p:cNvPr>
          <p:cNvSpPr txBox="1"/>
          <p:nvPr/>
        </p:nvSpPr>
        <p:spPr>
          <a:xfrm>
            <a:off x="2218940" y="3886938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202210094/</a:t>
            </a:r>
            <a:r>
              <a:rPr lang="ko-KR" altLang="en-US" sz="2800" dirty="0" err="1"/>
              <a:t>한민경</a:t>
            </a:r>
            <a:r>
              <a:rPr lang="ko-KR" altLang="en-US" sz="2800" dirty="0"/>
              <a:t>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2C3DBF-D0DD-4764-B2BD-B8E74BD4A7EF}"/>
              </a:ext>
            </a:extLst>
          </p:cNvPr>
          <p:cNvSpPr/>
          <p:nvPr/>
        </p:nvSpPr>
        <p:spPr>
          <a:xfrm>
            <a:off x="7306218" y="2806355"/>
            <a:ext cx="177800" cy="160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D612DD-FFF8-4BBD-A5F2-F708826EEBBD}"/>
              </a:ext>
            </a:extLst>
          </p:cNvPr>
          <p:cNvSpPr txBox="1"/>
          <p:nvPr/>
        </p:nvSpPr>
        <p:spPr>
          <a:xfrm>
            <a:off x="7484018" y="2623664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202210848/</a:t>
            </a:r>
            <a:r>
              <a:rPr lang="ko-KR" altLang="en-US" sz="2800" dirty="0" err="1"/>
              <a:t>신은빈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DBF3283-FCE2-47F2-A8A9-78D77131FB90}"/>
              </a:ext>
            </a:extLst>
          </p:cNvPr>
          <p:cNvSpPr/>
          <p:nvPr/>
        </p:nvSpPr>
        <p:spPr>
          <a:xfrm>
            <a:off x="7250050" y="3436758"/>
            <a:ext cx="177800" cy="160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F54714-7603-4097-A06C-95D3EDE24EDE}"/>
              </a:ext>
            </a:extLst>
          </p:cNvPr>
          <p:cNvSpPr txBox="1"/>
          <p:nvPr/>
        </p:nvSpPr>
        <p:spPr>
          <a:xfrm>
            <a:off x="7484018" y="3255301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202210959/</a:t>
            </a:r>
            <a:r>
              <a:rPr lang="ko-KR" altLang="en-US" sz="2800" dirty="0" err="1"/>
              <a:t>이재은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1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CD3742-1A55-41FB-809D-658FFE8D8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08"/>
          <a:stretch/>
        </p:blipFill>
        <p:spPr>
          <a:xfrm>
            <a:off x="88900" y="75083"/>
            <a:ext cx="12014200" cy="66793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3827CBF-2852-4579-9E42-2997E07F079F}"/>
              </a:ext>
            </a:extLst>
          </p:cNvPr>
          <p:cNvSpPr/>
          <p:nvPr/>
        </p:nvSpPr>
        <p:spPr>
          <a:xfrm>
            <a:off x="2655277" y="15998"/>
            <a:ext cx="8484576" cy="1657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BF851C-0241-4458-8666-F1DA855C9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4608"/>
          <a:stretch/>
        </p:blipFill>
        <p:spPr>
          <a:xfrm>
            <a:off x="0" y="0"/>
            <a:ext cx="13972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0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와이드스크린</PresentationFormat>
  <Paragraphs>35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</vt:lpstr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호돌 호돌</cp:lastModifiedBy>
  <cp:revision>37</cp:revision>
  <dcterms:created xsi:type="dcterms:W3CDTF">2020-11-18T01:48:02Z</dcterms:created>
  <dcterms:modified xsi:type="dcterms:W3CDTF">2022-03-25T02:44:19Z</dcterms:modified>
</cp:coreProperties>
</file>