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94" r:id="rId3"/>
    <p:sldId id="260" r:id="rId4"/>
    <p:sldId id="295" r:id="rId5"/>
    <p:sldId id="296" r:id="rId6"/>
    <p:sldId id="297" r:id="rId7"/>
    <p:sldId id="299" r:id="rId8"/>
    <p:sldId id="29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720"/>
    <a:srgbClr val="D06C63"/>
    <a:srgbClr val="F94844"/>
    <a:srgbClr val="5054A4"/>
    <a:srgbClr val="061721"/>
    <a:srgbClr val="040B11"/>
    <a:srgbClr val="030A1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A181D-BB1A-4DA4-97A6-0A5104EA603A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11B8D-C096-472B-A711-4FD0968DA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79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1B8D-C096-472B-A711-4FD0968DA1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77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1B8D-C096-472B-A711-4FD0968DA1A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664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464C8-A285-49D1-9FB2-7D6CEBFC5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EAB2C7-9CB3-4E42-B731-F97407C70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1C8BCB-B2C4-4DDD-BA09-9A5BE2F2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D477-DEB2-406D-8152-15E5AE73D326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4808AE-2B47-48F1-9FEE-2B7D3722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D2DA27-7C02-4B28-A18F-FF62B0A2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28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2AADF-BD44-40B6-8E33-789690FD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FB24EA-78EC-45F3-90B0-9DF71B738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714BE-C770-47EC-8BE9-62CA00FD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D477-DEB2-406D-8152-15E5AE73D326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6E42C-4239-4EC9-BB03-7CF93C435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CC8AAF-AAB3-4733-8CD6-9D6F8CAD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84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508683-030C-4AC1-B485-081A2F721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83B3D0-A1FA-425B-90B8-D4100CC22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015E8-3328-47BF-9C5D-3B7DC582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D477-DEB2-406D-8152-15E5AE73D326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586EA-F5F2-4021-BBD4-A586328F9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05C39-02BF-440D-8F78-416C536B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3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CE460-D4C3-457D-8F38-773CF1DD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E3546-1062-4169-9F18-8D715A99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4476A3-0B53-4552-8FF7-8658F07D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D477-DEB2-406D-8152-15E5AE73D326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5E896B-4277-4F18-AF07-14074D6A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4BDDF-779B-4389-8A36-6CE28BC9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09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4A843-ABFF-45F5-A86B-67AABE36A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9788D-5948-44BE-8995-5EAB10406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674F7-7957-4CCB-B4DE-03DF3E5BA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D477-DEB2-406D-8152-15E5AE73D326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A68A2-05BD-40FE-AC5C-65BE0C506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61B83-BDF8-474F-9F5C-0FA61CB8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91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338EC-E1BC-4D76-B4A8-9E6E5580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AB6543-6492-4F57-8E4A-B211ABF56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105780-0B10-42C5-BC94-30F88DA0F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807A54-86BE-4C24-BD96-BFC029E9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D477-DEB2-406D-8152-15E5AE73D326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477D2C-2F85-4242-BC50-B211B4C1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419990-3A95-4705-A03A-50CBA50B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33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5A9F5-398F-42AE-9C9F-55A5F8B6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F170D2-08BA-407A-AB1C-9C202D316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787EA6-A041-40B8-B1BD-2053F50FC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21E4E7-BFD9-4DAE-9479-57093955B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6660C0-B166-49DE-8C92-D8B57AAA8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887047-B9F8-4436-9472-A8356048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D477-DEB2-406D-8152-15E5AE73D326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11E61-7594-4ABD-A9B2-EAD0EB69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BDF1CD-9BF4-4E67-83C0-8CBAF26C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79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B62E3-BFD9-4DBF-9D95-C3D8203D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F07D86-6C37-4D4C-8C71-0E1D08DB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D477-DEB2-406D-8152-15E5AE73D326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528F55-A136-4D5A-B3D9-C36A49BB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80833D-10F7-4BDC-AC89-D3EBBC3E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72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52778A-2699-4117-A1D9-DF9BDEFC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D477-DEB2-406D-8152-15E5AE73D326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40E9EE-3EE9-4164-B0D4-F4367667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C6EC08-C24C-4C91-80F7-ED2F9B68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12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6C6CD-C4A3-4FE1-B0F1-9CBAFCB42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4C680A-0527-4C6F-8F21-5E454D446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A472C8-3855-4E55-B336-A641D0C04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A4FEF2-57CB-44B3-A8C4-1FBCFD20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D477-DEB2-406D-8152-15E5AE73D326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C7873C-DD93-4637-B5F2-F61EC7B2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E4DA5-041C-4706-B72E-AD541153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22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8809B-4814-4C2E-8FFC-CCA95ACEB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C92A04-6D3E-40C9-BEF9-A06C17EBF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ACADE3-4C50-4D85-A290-B6CC13171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FE9AA6-CFD3-4C56-A45E-7CBD0AE1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D477-DEB2-406D-8152-15E5AE73D326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930540-E9EF-4551-B973-A1A354C7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BB6491-126A-4527-9368-CC4C2B2A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82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D11BE5-BF74-4BDA-9E3D-4E462FB3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456123-8243-4C44-A643-2EE95F23C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DBCB7-ACD5-40EE-B6A0-03E9E43FE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9D477-DEB2-406D-8152-15E5AE73D326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A4B3F7-2A09-4386-8DD5-CBDBDA15A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CA534-798D-4954-AC72-EAC89D4A9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09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074E67-1824-4FA4-9E47-AD09385A0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536"/>
            <a:ext cx="12192000" cy="694853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AEC911-7AD9-4712-85EE-C499E618A1F5}"/>
              </a:ext>
            </a:extLst>
          </p:cNvPr>
          <p:cNvSpPr/>
          <p:nvPr/>
        </p:nvSpPr>
        <p:spPr>
          <a:xfrm>
            <a:off x="3592323" y="2465952"/>
            <a:ext cx="5007354" cy="192609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ln w="12700">
                  <a:solidFill>
                    <a:srgbClr val="D06C63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애플파이</a:t>
            </a:r>
            <a:endParaRPr lang="en-US" altLang="ko-KR" sz="5000" b="1" dirty="0">
              <a:ln w="12700">
                <a:solidFill>
                  <a:srgbClr val="D06C63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5000" b="1" dirty="0">
                <a:ln w="12700">
                  <a:solidFill>
                    <a:srgbClr val="D06C63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5000" b="1" dirty="0">
                <a:ln w="12700">
                  <a:solidFill>
                    <a:srgbClr val="D06C63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주차 실습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148A24-1A32-4304-B2FA-425BA377A69B}"/>
              </a:ext>
            </a:extLst>
          </p:cNvPr>
          <p:cNvSpPr/>
          <p:nvPr/>
        </p:nvSpPr>
        <p:spPr>
          <a:xfrm>
            <a:off x="9838471" y="6550223"/>
            <a:ext cx="235352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400" b="1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이니로</a:t>
            </a:r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_202110973_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전병훈</a:t>
            </a:r>
          </a:p>
        </p:txBody>
      </p:sp>
    </p:spTree>
    <p:extLst>
      <p:ext uri="{BB962C8B-B14F-4D97-AF65-F5344CB8AC3E}">
        <p14:creationId xmlns:p14="http://schemas.microsoft.com/office/powerpoint/2010/main" val="325263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7CF651-2C64-4FA4-AF9A-EFBC13FB0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2BBD793-884F-4CA5-8F4D-9ACB1559EAE2}"/>
              </a:ext>
            </a:extLst>
          </p:cNvPr>
          <p:cNvSpPr/>
          <p:nvPr/>
        </p:nvSpPr>
        <p:spPr>
          <a:xfrm>
            <a:off x="3256785" y="2465952"/>
            <a:ext cx="5678427" cy="192609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ln w="12700">
                  <a:solidFill>
                    <a:srgbClr val="1B272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ko-KR" altLang="en-US" sz="5000" b="1">
                <a:ln w="12700">
                  <a:solidFill>
                    <a:srgbClr val="1B272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 </a:t>
            </a:r>
            <a:r>
              <a:rPr lang="en-US" altLang="ko-KR" sz="5000" b="1" dirty="0">
                <a:ln w="12700">
                  <a:solidFill>
                    <a:srgbClr val="1B272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5000" b="1" dirty="0">
                <a:ln w="12700">
                  <a:solidFill>
                    <a:srgbClr val="1B272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203104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9927413" y="432281"/>
            <a:ext cx="209865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1.1.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연습문제 </a:t>
            </a:r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FE390-8055-4C42-A2D2-8B8FE4C94F3A}"/>
              </a:ext>
            </a:extLst>
          </p:cNvPr>
          <p:cNvSpPr/>
          <p:nvPr/>
        </p:nvSpPr>
        <p:spPr>
          <a:xfrm>
            <a:off x="173458" y="201449"/>
            <a:ext cx="2732704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연습문제 </a:t>
            </a:r>
            <a:r>
              <a:rPr lang="en-US" altLang="ko-KR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790AA-D931-4655-8E02-05F038AAB3CF}"/>
              </a:ext>
            </a:extLst>
          </p:cNvPr>
          <p:cNvSpPr txBox="1"/>
          <p:nvPr/>
        </p:nvSpPr>
        <p:spPr>
          <a:xfrm>
            <a:off x="410194" y="1166372"/>
            <a:ext cx="113656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사용자로부터 온도와 상대 습도를 키보드로 입력 받아 불쾌</a:t>
            </a:r>
            <a:endParaRPr lang="en-US" altLang="ko-KR" sz="3000" b="1" dirty="0">
              <a:ea typeface="나눔고딕 ExtraBold" panose="020D0904000000000000"/>
            </a:endParaRPr>
          </a:p>
          <a:p>
            <a:r>
              <a:rPr lang="ko-KR" altLang="en-US" sz="3000" b="1" dirty="0">
                <a:ea typeface="나눔고딕 ExtraBold" panose="020D0904000000000000"/>
              </a:rPr>
              <a:t>지수를 계산하고</a:t>
            </a:r>
            <a:r>
              <a:rPr lang="en-US" altLang="ko-KR" sz="3000" b="1" dirty="0">
                <a:ea typeface="나눔고딕 ExtraBold" panose="020D0904000000000000"/>
              </a:rPr>
              <a:t>, </a:t>
            </a:r>
            <a:r>
              <a:rPr lang="ko-KR" altLang="en-US" sz="3000" b="1" dirty="0">
                <a:ea typeface="나눔고딕 ExtraBold" panose="020D0904000000000000"/>
              </a:rPr>
              <a:t>그 결과에 따라 사람들이 어느 정도의 불쾌감을</a:t>
            </a:r>
            <a:endParaRPr lang="en-US" altLang="ko-KR" sz="3000" b="1" dirty="0">
              <a:ea typeface="나눔고딕 ExtraBold" panose="020D0904000000000000"/>
            </a:endParaRPr>
          </a:p>
          <a:p>
            <a:r>
              <a:rPr lang="ko-KR" altLang="en-US" sz="3000" b="1" dirty="0">
                <a:ea typeface="나눔고딕 ExtraBold" panose="020D0904000000000000"/>
              </a:rPr>
              <a:t>느낄지 알려주는 프로그램을 작성합니다</a:t>
            </a:r>
            <a:r>
              <a:rPr lang="en-US" altLang="ko-KR" sz="3000" b="1" dirty="0">
                <a:ea typeface="나눔고딕 ExtraBold" panose="020D0904000000000000"/>
              </a:rPr>
              <a:t>.</a:t>
            </a:r>
            <a:endParaRPr lang="ko-KR" altLang="en-US" sz="2500" b="1" dirty="0">
              <a:ea typeface="나눔고딕 ExtraBold" panose="020D090400000000000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0B84F3-32B0-4862-A617-EF26448592B0}"/>
              </a:ext>
            </a:extLst>
          </p:cNvPr>
          <p:cNvSpPr/>
          <p:nvPr/>
        </p:nvSpPr>
        <p:spPr>
          <a:xfrm>
            <a:off x="0" y="6518495"/>
            <a:ext cx="12186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A5A456-5719-4E1D-9A3C-015B2F07F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725" y="2814637"/>
            <a:ext cx="9734550" cy="1228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772BC9-1791-4C32-A110-60F614DE5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387" y="4043362"/>
            <a:ext cx="98012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9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9927413" y="432281"/>
            <a:ext cx="209865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1.2.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연습문제</a:t>
            </a:r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FE390-8055-4C42-A2D2-8B8FE4C94F3A}"/>
              </a:ext>
            </a:extLst>
          </p:cNvPr>
          <p:cNvSpPr/>
          <p:nvPr/>
        </p:nvSpPr>
        <p:spPr>
          <a:xfrm>
            <a:off x="173458" y="201449"/>
            <a:ext cx="2741758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연습문제 </a:t>
            </a:r>
            <a:r>
              <a:rPr lang="en-US" altLang="ko-KR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790AA-D931-4655-8E02-05F038AAB3CF}"/>
              </a:ext>
            </a:extLst>
          </p:cNvPr>
          <p:cNvSpPr txBox="1"/>
          <p:nvPr/>
        </p:nvSpPr>
        <p:spPr>
          <a:xfrm>
            <a:off x="410194" y="1166372"/>
            <a:ext cx="113656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사용자로부터 온도와 상대 습도를 키보드로 입력 받아 불쾌</a:t>
            </a:r>
            <a:endParaRPr lang="en-US" altLang="ko-KR" sz="3000" b="1" dirty="0">
              <a:ea typeface="나눔고딕 ExtraBold" panose="020D0904000000000000"/>
            </a:endParaRPr>
          </a:p>
          <a:p>
            <a:r>
              <a:rPr lang="ko-KR" altLang="en-US" sz="3000" b="1" dirty="0">
                <a:ea typeface="나눔고딕 ExtraBold" panose="020D0904000000000000"/>
              </a:rPr>
              <a:t>지수를 계산하고</a:t>
            </a:r>
            <a:r>
              <a:rPr lang="en-US" altLang="ko-KR" sz="3000" b="1" dirty="0">
                <a:ea typeface="나눔고딕 ExtraBold" panose="020D0904000000000000"/>
              </a:rPr>
              <a:t>, </a:t>
            </a:r>
            <a:r>
              <a:rPr lang="ko-KR" altLang="en-US" sz="3000" b="1" dirty="0">
                <a:ea typeface="나눔고딕 ExtraBold" panose="020D0904000000000000"/>
              </a:rPr>
              <a:t>그 결과에 따라 사람들이 어느 정도의 불쾌감을</a:t>
            </a:r>
            <a:endParaRPr lang="en-US" altLang="ko-KR" sz="3000" b="1" dirty="0">
              <a:ea typeface="나눔고딕 ExtraBold" panose="020D0904000000000000"/>
            </a:endParaRPr>
          </a:p>
          <a:p>
            <a:r>
              <a:rPr lang="ko-KR" altLang="en-US" sz="3000" b="1" dirty="0">
                <a:ea typeface="나눔고딕 ExtraBold" panose="020D0904000000000000"/>
              </a:rPr>
              <a:t>느낄지 알려주는 프로그램을 작성합니다</a:t>
            </a:r>
            <a:r>
              <a:rPr lang="en-US" altLang="ko-KR" sz="3000" b="1" dirty="0">
                <a:ea typeface="나눔고딕 ExtraBold" panose="020D0904000000000000"/>
              </a:rPr>
              <a:t>.</a:t>
            </a:r>
            <a:endParaRPr lang="ko-KR" altLang="en-US" sz="2500" b="1" dirty="0">
              <a:ea typeface="나눔고딕 ExtraBold" panose="020D090400000000000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0B84F3-32B0-4862-A617-EF26448592B0}"/>
              </a:ext>
            </a:extLst>
          </p:cNvPr>
          <p:cNvSpPr/>
          <p:nvPr/>
        </p:nvSpPr>
        <p:spPr>
          <a:xfrm>
            <a:off x="0" y="6518495"/>
            <a:ext cx="12186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3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449178-4130-42C5-9CA4-00BEA984A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73" y="3461023"/>
            <a:ext cx="3076575" cy="714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701347-C710-44D9-A48A-7929F3C70069}"/>
              </a:ext>
            </a:extLst>
          </p:cNvPr>
          <p:cNvSpPr txBox="1"/>
          <p:nvPr/>
        </p:nvSpPr>
        <p:spPr>
          <a:xfrm>
            <a:off x="507973" y="2945509"/>
            <a:ext cx="15071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ea typeface="나눔고딕 ExtraBold" panose="020D0904000000000000"/>
              </a:rPr>
              <a:t>● </a:t>
            </a:r>
            <a:r>
              <a:rPr lang="en-US" altLang="ko-KR" sz="2500" b="1" dirty="0">
                <a:ea typeface="나눔고딕 ExtraBold" panose="020D0904000000000000"/>
              </a:rPr>
              <a:t>Case1</a:t>
            </a:r>
            <a:endParaRPr lang="ko-KR" altLang="en-US" sz="2500" b="1" dirty="0">
              <a:ea typeface="나눔고딕 ExtraBold" panose="020D090400000000000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ADB426-40BE-4931-89B7-5BCFB4C09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249" y="3541722"/>
            <a:ext cx="3981450" cy="6762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551CB72-F6B0-455C-A8B5-F5B88ACCF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973" y="5348728"/>
            <a:ext cx="4229100" cy="6858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3702147-7D0F-42BD-B23A-48AD134345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9249" y="5339203"/>
            <a:ext cx="3829050" cy="7048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AB1DBF-97F7-450C-97DC-C9C224D2C5DB}"/>
              </a:ext>
            </a:extLst>
          </p:cNvPr>
          <p:cNvSpPr txBox="1"/>
          <p:nvPr/>
        </p:nvSpPr>
        <p:spPr>
          <a:xfrm>
            <a:off x="5159249" y="2939619"/>
            <a:ext cx="15071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ea typeface="나눔고딕 ExtraBold" panose="020D0904000000000000"/>
              </a:rPr>
              <a:t>● </a:t>
            </a:r>
            <a:r>
              <a:rPr lang="en-US" altLang="ko-KR" sz="2500" b="1" dirty="0">
                <a:ea typeface="나눔고딕 ExtraBold" panose="020D0904000000000000"/>
              </a:rPr>
              <a:t>Case2</a:t>
            </a:r>
            <a:endParaRPr lang="ko-KR" altLang="en-US" sz="2500" b="1" dirty="0">
              <a:ea typeface="나눔고딕 ExtraBold" panose="020D090400000000000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FE31B1-3BA9-4FB0-9A42-8A7AADE861FB}"/>
              </a:ext>
            </a:extLst>
          </p:cNvPr>
          <p:cNvSpPr txBox="1"/>
          <p:nvPr/>
        </p:nvSpPr>
        <p:spPr>
          <a:xfrm>
            <a:off x="507973" y="4764455"/>
            <a:ext cx="15071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ea typeface="나눔고딕 ExtraBold" panose="020D0904000000000000"/>
              </a:rPr>
              <a:t>● </a:t>
            </a:r>
            <a:r>
              <a:rPr lang="en-US" altLang="ko-KR" sz="2500" b="1" dirty="0">
                <a:ea typeface="나눔고딕 ExtraBold" panose="020D0904000000000000"/>
              </a:rPr>
              <a:t>Case3</a:t>
            </a:r>
            <a:endParaRPr lang="ko-KR" altLang="en-US" sz="2500" b="1" dirty="0">
              <a:ea typeface="나눔고딕 ExtraBold" panose="020D090400000000000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695C5E-4CEA-47A6-B87E-5FEE9C748858}"/>
              </a:ext>
            </a:extLst>
          </p:cNvPr>
          <p:cNvSpPr txBox="1"/>
          <p:nvPr/>
        </p:nvSpPr>
        <p:spPr>
          <a:xfrm>
            <a:off x="5159249" y="4764455"/>
            <a:ext cx="15071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ea typeface="나눔고딕 ExtraBold" panose="020D0904000000000000"/>
              </a:rPr>
              <a:t>● </a:t>
            </a:r>
            <a:r>
              <a:rPr lang="en-US" altLang="ko-KR" sz="2500" b="1" dirty="0">
                <a:ea typeface="나눔고딕 ExtraBold" panose="020D0904000000000000"/>
              </a:rPr>
              <a:t>Case4</a:t>
            </a:r>
            <a:endParaRPr lang="ko-KR" altLang="en-US" sz="2500" b="1" dirty="0">
              <a:ea typeface="나눔고딕 ExtraBold" panose="020D09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39355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7CF651-2C64-4FA4-AF9A-EFBC13FB0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2BBD793-884F-4CA5-8F4D-9ACB1559EAE2}"/>
              </a:ext>
            </a:extLst>
          </p:cNvPr>
          <p:cNvSpPr/>
          <p:nvPr/>
        </p:nvSpPr>
        <p:spPr>
          <a:xfrm>
            <a:off x="3256785" y="2465952"/>
            <a:ext cx="5678427" cy="192609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ln w="12700">
                  <a:solidFill>
                    <a:srgbClr val="1B272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연습문제 </a:t>
            </a:r>
            <a:r>
              <a:rPr lang="en-US" altLang="ko-KR" sz="5000" b="1" dirty="0">
                <a:ln w="12700">
                  <a:solidFill>
                    <a:srgbClr val="1B272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5000" b="1" dirty="0">
                <a:ln w="12700">
                  <a:solidFill>
                    <a:srgbClr val="1B272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107330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9991533" y="432281"/>
            <a:ext cx="203453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2.1.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연습문제 </a:t>
            </a:r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FE390-8055-4C42-A2D2-8B8FE4C94F3A}"/>
              </a:ext>
            </a:extLst>
          </p:cNvPr>
          <p:cNvSpPr/>
          <p:nvPr/>
        </p:nvSpPr>
        <p:spPr>
          <a:xfrm>
            <a:off x="173458" y="201449"/>
            <a:ext cx="2732704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연습문제 </a:t>
            </a:r>
            <a:r>
              <a:rPr lang="en-US" altLang="ko-KR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790AA-D931-4655-8E02-05F038AAB3CF}"/>
              </a:ext>
            </a:extLst>
          </p:cNvPr>
          <p:cNvSpPr txBox="1"/>
          <p:nvPr/>
        </p:nvSpPr>
        <p:spPr>
          <a:xfrm>
            <a:off x="410194" y="1166372"/>
            <a:ext cx="1171077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</a:t>
            </a:r>
            <a:r>
              <a:rPr lang="en-US" altLang="ko-KR" sz="3000" b="1" dirty="0">
                <a:ea typeface="나눔고딕 ExtraBold" panose="020D0904000000000000"/>
              </a:rPr>
              <a:t>‘</a:t>
            </a:r>
            <a:r>
              <a:rPr lang="ko-KR" altLang="en-US" sz="3000" b="1" dirty="0">
                <a:ea typeface="나눔고딕 ExtraBold" panose="020D0904000000000000"/>
              </a:rPr>
              <a:t>도영</a:t>
            </a:r>
            <a:r>
              <a:rPr lang="en-US" altLang="ko-KR" sz="3000" b="1" dirty="0">
                <a:ea typeface="나눔고딕 ExtraBold" panose="020D0904000000000000"/>
              </a:rPr>
              <a:t>’</a:t>
            </a:r>
            <a:r>
              <a:rPr lang="ko-KR" altLang="en-US" sz="3000" b="1" dirty="0">
                <a:ea typeface="나눔고딕 ExtraBold" panose="020D0904000000000000"/>
              </a:rPr>
              <a:t>이라는 친구가 </a:t>
            </a:r>
            <a:r>
              <a:rPr lang="en-US" altLang="ko-KR" sz="3000" b="1" dirty="0">
                <a:ea typeface="나눔고딕 ExtraBold" panose="020D0904000000000000"/>
              </a:rPr>
              <a:t>‘</a:t>
            </a:r>
            <a:r>
              <a:rPr lang="ko-KR" altLang="en-US" sz="3000" b="1" dirty="0" err="1">
                <a:ea typeface="나눔고딕 ExtraBold" panose="020D0904000000000000"/>
              </a:rPr>
              <a:t>한누리</a:t>
            </a:r>
            <a:r>
              <a:rPr lang="en-US" altLang="ko-KR" sz="3000" b="1" dirty="0">
                <a:ea typeface="나눔고딕 ExtraBold" panose="020D0904000000000000"/>
              </a:rPr>
              <a:t> </a:t>
            </a:r>
            <a:r>
              <a:rPr lang="ko-KR" altLang="en-US" sz="3000" b="1" dirty="0">
                <a:ea typeface="나눔고딕 ExtraBold" panose="020D0904000000000000"/>
              </a:rPr>
              <a:t>여행사</a:t>
            </a:r>
            <a:r>
              <a:rPr lang="en-US" altLang="ko-KR" sz="3000" b="1" dirty="0">
                <a:ea typeface="나눔고딕 ExtraBold" panose="020D0904000000000000"/>
              </a:rPr>
              <a:t>’</a:t>
            </a:r>
            <a:r>
              <a:rPr lang="ko-KR" altLang="en-US" sz="3000" b="1" dirty="0">
                <a:ea typeface="나눔고딕 ExtraBold" panose="020D0904000000000000"/>
              </a:rPr>
              <a:t>라는 여행사를 통해 여행을</a:t>
            </a:r>
            <a:endParaRPr lang="en-US" altLang="ko-KR" sz="3000" b="1" dirty="0">
              <a:ea typeface="나눔고딕 ExtraBold" panose="020D0904000000000000"/>
            </a:endParaRPr>
          </a:p>
          <a:p>
            <a:r>
              <a:rPr lang="ko-KR" altLang="en-US" sz="3000" b="1" dirty="0">
                <a:ea typeface="나눔고딕 ExtraBold" panose="020D0904000000000000"/>
              </a:rPr>
              <a:t>하려고 합니다</a:t>
            </a:r>
            <a:r>
              <a:rPr lang="en-US" altLang="ko-KR" sz="3000" b="1" dirty="0">
                <a:ea typeface="나눔고딕 ExtraBold" panose="020D0904000000000000"/>
              </a:rPr>
              <a:t>.</a:t>
            </a: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ko-KR" altLang="en-US" sz="3000" b="1" dirty="0">
                <a:ea typeface="나눔고딕 ExtraBold" panose="020D0904000000000000"/>
              </a:rPr>
              <a:t> </a:t>
            </a:r>
            <a:r>
              <a:rPr lang="ko-KR" altLang="en-US" sz="3000" b="1" dirty="0" err="1">
                <a:ea typeface="나눔고딕 ExtraBold" panose="020D0904000000000000"/>
              </a:rPr>
              <a:t>한누리</a:t>
            </a:r>
            <a:r>
              <a:rPr lang="ko-KR" altLang="en-US" sz="3000" b="1" dirty="0">
                <a:ea typeface="나눔고딕 ExtraBold" panose="020D0904000000000000"/>
              </a:rPr>
              <a:t> 여행사에서는 </a:t>
            </a:r>
            <a:r>
              <a:rPr lang="en-US" altLang="ko-KR" sz="3000" b="1" dirty="0">
                <a:ea typeface="나눔고딕 ExtraBold" panose="020D0904000000000000"/>
              </a:rPr>
              <a:t>‘</a:t>
            </a:r>
            <a:r>
              <a:rPr lang="ko-KR" altLang="en-US" sz="3000" b="1" dirty="0">
                <a:ea typeface="나눔고딕 ExtraBold" panose="020D0904000000000000"/>
              </a:rPr>
              <a:t>대전</a:t>
            </a:r>
            <a:r>
              <a:rPr lang="en-US" altLang="ko-KR" sz="3000" b="1" dirty="0">
                <a:ea typeface="나눔고딕 ExtraBold" panose="020D0904000000000000"/>
              </a:rPr>
              <a:t>’, ‘</a:t>
            </a:r>
            <a:r>
              <a:rPr lang="ko-KR" altLang="en-US" sz="3000" b="1" dirty="0">
                <a:ea typeface="나눔고딕 ExtraBold" panose="020D0904000000000000"/>
              </a:rPr>
              <a:t>부산</a:t>
            </a:r>
            <a:r>
              <a:rPr lang="en-US" altLang="ko-KR" sz="3000" b="1" dirty="0">
                <a:ea typeface="나눔고딕 ExtraBold" panose="020D0904000000000000"/>
              </a:rPr>
              <a:t>’</a:t>
            </a:r>
            <a:r>
              <a:rPr lang="ko-KR" altLang="en-US" sz="3000" b="1" dirty="0">
                <a:ea typeface="나눔고딕 ExtraBold" panose="020D0904000000000000"/>
              </a:rPr>
              <a:t> 여행을 지원하고 있으며</a:t>
            </a:r>
            <a:r>
              <a:rPr lang="en-US" altLang="ko-KR" sz="3000" b="1" dirty="0">
                <a:ea typeface="나눔고딕 ExtraBold" panose="020D0904000000000000"/>
              </a:rPr>
              <a:t>,</a:t>
            </a:r>
          </a:p>
          <a:p>
            <a:r>
              <a:rPr lang="en-US" altLang="ko-KR" sz="3000" b="1" dirty="0">
                <a:ea typeface="나눔고딕 ExtraBold" panose="020D0904000000000000"/>
              </a:rPr>
              <a:t>‘</a:t>
            </a:r>
            <a:r>
              <a:rPr lang="ko-KR" altLang="en-US" sz="3000" b="1" dirty="0">
                <a:ea typeface="나눔고딕 ExtraBold" panose="020D0904000000000000"/>
              </a:rPr>
              <a:t>대전 여행의 경우 </a:t>
            </a:r>
            <a:r>
              <a:rPr lang="en-US" altLang="ko-KR" sz="3000" b="1" dirty="0">
                <a:ea typeface="나눔고딕 ExtraBold" panose="020D0904000000000000"/>
              </a:rPr>
              <a:t>1</a:t>
            </a:r>
            <a:r>
              <a:rPr lang="ko-KR" altLang="en-US" sz="3000" b="1" dirty="0">
                <a:ea typeface="나눔고딕 ExtraBold" panose="020D0904000000000000"/>
              </a:rPr>
              <a:t>박당 </a:t>
            </a:r>
            <a:r>
              <a:rPr lang="en-US" altLang="ko-KR" sz="3000" b="1" dirty="0">
                <a:ea typeface="나눔고딕 ExtraBold" panose="020D0904000000000000"/>
              </a:rPr>
              <a:t>10</a:t>
            </a:r>
            <a:r>
              <a:rPr lang="ko-KR" altLang="en-US" sz="3000" b="1" dirty="0">
                <a:ea typeface="나눔고딕 ExtraBold" panose="020D0904000000000000"/>
              </a:rPr>
              <a:t>만원</a:t>
            </a:r>
            <a:r>
              <a:rPr lang="en-US" altLang="ko-KR" sz="3000" b="1" dirty="0">
                <a:ea typeface="나눔고딕 ExtraBold" panose="020D0904000000000000"/>
              </a:rPr>
              <a:t>’, ‘</a:t>
            </a:r>
            <a:r>
              <a:rPr lang="ko-KR" altLang="en-US" sz="3000" b="1" dirty="0">
                <a:ea typeface="나눔고딕 ExtraBold" panose="020D0904000000000000"/>
              </a:rPr>
              <a:t>부산 여행의 경우 </a:t>
            </a:r>
            <a:r>
              <a:rPr lang="en-US" altLang="ko-KR" sz="3000" b="1" dirty="0">
                <a:ea typeface="나눔고딕 ExtraBold" panose="020D0904000000000000"/>
              </a:rPr>
              <a:t>1</a:t>
            </a:r>
            <a:r>
              <a:rPr lang="ko-KR" altLang="en-US" sz="3000" b="1" dirty="0">
                <a:ea typeface="나눔고딕 ExtraBold" panose="020D0904000000000000"/>
              </a:rPr>
              <a:t>박당 </a:t>
            </a:r>
            <a:r>
              <a:rPr lang="en-US" altLang="ko-KR" sz="3000" b="1" dirty="0">
                <a:ea typeface="나눔고딕 ExtraBold" panose="020D0904000000000000"/>
              </a:rPr>
              <a:t>15</a:t>
            </a:r>
            <a:r>
              <a:rPr lang="ko-KR" altLang="en-US" sz="3000" b="1" dirty="0">
                <a:ea typeface="나눔고딕 ExtraBold" panose="020D0904000000000000"/>
              </a:rPr>
              <a:t>만원</a:t>
            </a:r>
            <a:r>
              <a:rPr lang="en-US" altLang="ko-KR" sz="3000" b="1" dirty="0">
                <a:ea typeface="나눔고딕 ExtraBold" panose="020D0904000000000000"/>
              </a:rPr>
              <a:t>’</a:t>
            </a:r>
          </a:p>
          <a:p>
            <a:r>
              <a:rPr lang="ko-KR" altLang="en-US" sz="3000" b="1" dirty="0">
                <a:ea typeface="나눔고딕 ExtraBold" panose="020D0904000000000000"/>
              </a:rPr>
              <a:t>의</a:t>
            </a:r>
            <a:r>
              <a:rPr lang="en-US" altLang="ko-KR" sz="3000" b="1" dirty="0">
                <a:ea typeface="나눔고딕 ExtraBold" panose="020D0904000000000000"/>
              </a:rPr>
              <a:t> </a:t>
            </a:r>
            <a:r>
              <a:rPr lang="ko-KR" altLang="en-US" sz="3000" b="1" dirty="0">
                <a:ea typeface="나눔고딕 ExtraBold" panose="020D0904000000000000"/>
              </a:rPr>
              <a:t>경비를 지불 받는다고 합니다</a:t>
            </a:r>
            <a:r>
              <a:rPr lang="en-US" altLang="ko-KR" sz="3000" b="1" dirty="0">
                <a:ea typeface="나눔고딕 ExtraBold" panose="020D0904000000000000"/>
              </a:rPr>
              <a:t>.</a:t>
            </a:r>
          </a:p>
          <a:p>
            <a:r>
              <a:rPr lang="ko-KR" altLang="en-US" sz="3000" b="1" dirty="0">
                <a:ea typeface="나눔고딕 ExtraBold" panose="020D0904000000000000"/>
              </a:rPr>
              <a:t> 또한</a:t>
            </a:r>
            <a:r>
              <a:rPr lang="en-US" altLang="ko-KR" sz="3000" b="1" dirty="0">
                <a:ea typeface="나눔고딕 ExtraBold" panose="020D0904000000000000"/>
              </a:rPr>
              <a:t>, ‘3</a:t>
            </a:r>
            <a:r>
              <a:rPr lang="ko-KR" altLang="en-US" sz="3000" b="1" dirty="0">
                <a:ea typeface="나눔고딕 ExtraBold" panose="020D0904000000000000"/>
              </a:rPr>
              <a:t>일 이상 여행을 할 경우 </a:t>
            </a:r>
            <a:r>
              <a:rPr lang="en-US" altLang="ko-KR" sz="3000" b="1" dirty="0">
                <a:ea typeface="나눔고딕 ExtraBold" panose="020D0904000000000000"/>
              </a:rPr>
              <a:t>20% </a:t>
            </a:r>
            <a:r>
              <a:rPr lang="ko-KR" altLang="en-US" sz="3000" b="1" dirty="0">
                <a:ea typeface="나눔고딕 ExtraBold" panose="020D0904000000000000"/>
              </a:rPr>
              <a:t>할인</a:t>
            </a:r>
            <a:r>
              <a:rPr lang="en-US" altLang="ko-KR" sz="3000" b="1" dirty="0">
                <a:ea typeface="나눔고딕 ExtraBold" panose="020D0904000000000000"/>
              </a:rPr>
              <a:t>’</a:t>
            </a:r>
            <a:r>
              <a:rPr lang="ko-KR" altLang="en-US" sz="3000" b="1" dirty="0">
                <a:ea typeface="나눔고딕 ExtraBold" panose="020D0904000000000000"/>
              </a:rPr>
              <a:t>을 해준다고 하는데요</a:t>
            </a:r>
            <a:r>
              <a:rPr lang="en-US" altLang="ko-KR" sz="3000" b="1" dirty="0">
                <a:ea typeface="나눔고딕 ExtraBold" panose="020D0904000000000000"/>
              </a:rPr>
              <a:t>.</a:t>
            </a: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ko-KR" altLang="en-US" sz="3000" b="1" dirty="0">
                <a:ea typeface="나눔고딕 ExtraBold" panose="020D0904000000000000"/>
              </a:rPr>
              <a:t> 여행 장소와 여행 일수를 입력 받고 총 발생할 여행 경비에 대해</a:t>
            </a:r>
            <a:endParaRPr lang="en-US" altLang="ko-KR" sz="3000" b="1" dirty="0">
              <a:ea typeface="나눔고딕 ExtraBold" panose="020D0904000000000000"/>
            </a:endParaRPr>
          </a:p>
          <a:p>
            <a:r>
              <a:rPr lang="ko-KR" altLang="en-US" sz="3000" b="1" dirty="0">
                <a:ea typeface="나눔고딕 ExtraBold" panose="020D0904000000000000"/>
              </a:rPr>
              <a:t>계산해 출력해주는 프로그램을 만들어보고자 합니다</a:t>
            </a:r>
            <a:r>
              <a:rPr lang="en-US" altLang="ko-KR" sz="3000" b="1" dirty="0">
                <a:ea typeface="나눔고딕 ExtraBold" panose="020D0904000000000000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0B84F3-32B0-4862-A617-EF26448592B0}"/>
              </a:ext>
            </a:extLst>
          </p:cNvPr>
          <p:cNvSpPr/>
          <p:nvPr/>
        </p:nvSpPr>
        <p:spPr>
          <a:xfrm>
            <a:off x="0" y="6518495"/>
            <a:ext cx="12186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9601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9991533" y="432281"/>
            <a:ext cx="203453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2.2.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연습문제 </a:t>
            </a:r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FE390-8055-4C42-A2D2-8B8FE4C94F3A}"/>
              </a:ext>
            </a:extLst>
          </p:cNvPr>
          <p:cNvSpPr/>
          <p:nvPr/>
        </p:nvSpPr>
        <p:spPr>
          <a:xfrm>
            <a:off x="173458" y="201449"/>
            <a:ext cx="2714597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연습문제 </a:t>
            </a:r>
            <a:r>
              <a:rPr lang="en-US" altLang="ko-KR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790AA-D931-4655-8E02-05F038AAB3CF}"/>
              </a:ext>
            </a:extLst>
          </p:cNvPr>
          <p:cNvSpPr txBox="1"/>
          <p:nvPr/>
        </p:nvSpPr>
        <p:spPr>
          <a:xfrm>
            <a:off x="410194" y="1166372"/>
            <a:ext cx="10780515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여행 장소가 </a:t>
            </a:r>
            <a:r>
              <a:rPr lang="en-US" altLang="ko-KR" sz="3000" b="1" dirty="0">
                <a:ea typeface="나눔고딕 ExtraBold" panose="020D0904000000000000"/>
              </a:rPr>
              <a:t>‘</a:t>
            </a:r>
            <a:r>
              <a:rPr lang="ko-KR" altLang="en-US" sz="3000" b="1" dirty="0">
                <a:ea typeface="나눔고딕 ExtraBold" panose="020D0904000000000000"/>
              </a:rPr>
              <a:t>대전</a:t>
            </a:r>
            <a:r>
              <a:rPr lang="en-US" altLang="ko-KR" sz="3000" b="1" dirty="0">
                <a:ea typeface="나눔고딕 ExtraBold" panose="020D0904000000000000"/>
              </a:rPr>
              <a:t>’</a:t>
            </a:r>
            <a:r>
              <a:rPr lang="ko-KR" altLang="en-US" sz="3000" b="1" dirty="0">
                <a:ea typeface="나눔고딕 ExtraBold" panose="020D0904000000000000"/>
              </a:rPr>
              <a:t>과 </a:t>
            </a:r>
            <a:r>
              <a:rPr lang="en-US" altLang="ko-KR" sz="3000" b="1" dirty="0">
                <a:ea typeface="나눔고딕 ExtraBold" panose="020D0904000000000000"/>
              </a:rPr>
              <a:t>‘</a:t>
            </a:r>
            <a:r>
              <a:rPr lang="ko-KR" altLang="en-US" sz="3000" b="1" dirty="0">
                <a:ea typeface="나눔고딕 ExtraBold" panose="020D0904000000000000"/>
              </a:rPr>
              <a:t>부산</a:t>
            </a:r>
            <a:r>
              <a:rPr lang="en-US" altLang="ko-KR" sz="3000" b="1" dirty="0">
                <a:ea typeface="나눔고딕 ExtraBold" panose="020D0904000000000000"/>
              </a:rPr>
              <a:t>‘</a:t>
            </a:r>
            <a:r>
              <a:rPr lang="ko-KR" altLang="en-US" sz="3000" b="1" dirty="0">
                <a:ea typeface="나눔고딕 ExtraBold" panose="020D0904000000000000"/>
              </a:rPr>
              <a:t>이 아닐 경우</a:t>
            </a:r>
            <a:endParaRPr lang="en-US" altLang="ko-KR" sz="3000" b="1" dirty="0">
              <a:ea typeface="나눔고딕 ExtraBold" panose="020D0904000000000000"/>
            </a:endParaRP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ko-KR" altLang="en-US" sz="3000" b="1" dirty="0">
                <a:ea typeface="나눔고딕 ExtraBold" panose="020D0904000000000000"/>
              </a:rPr>
              <a:t>■ 여행 일수가 </a:t>
            </a:r>
            <a:r>
              <a:rPr lang="en-US" altLang="ko-KR" sz="3000" b="1" dirty="0">
                <a:ea typeface="나눔고딕 ExtraBold" panose="020D0904000000000000"/>
              </a:rPr>
              <a:t>1</a:t>
            </a:r>
            <a:r>
              <a:rPr lang="ko-KR" altLang="en-US" sz="3000" b="1" dirty="0">
                <a:ea typeface="나눔고딕 ExtraBold" panose="020D0904000000000000"/>
              </a:rPr>
              <a:t>일 이상이 아닐 경우</a:t>
            </a:r>
            <a:endParaRPr lang="en-US" altLang="ko-KR" sz="3000" b="1" dirty="0">
              <a:ea typeface="나눔고딕 ExtraBold" panose="020D0904000000000000"/>
            </a:endParaRP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ko-KR" altLang="en-US" sz="3000" b="1" dirty="0">
                <a:ea typeface="나눔고딕 ExtraBold" panose="020D0904000000000000"/>
              </a:rPr>
              <a:t>■ 여행 일수가 양의 정수가 아닐 경우</a:t>
            </a:r>
            <a:endParaRPr lang="en-US" altLang="ko-KR" sz="3000" b="1" dirty="0">
              <a:ea typeface="나눔고딕 ExtraBold" panose="020D0904000000000000"/>
            </a:endParaRP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3200" b="1" dirty="0">
                <a:ea typeface="나눔고딕 ExtraBold" panose="020D0904000000000000"/>
              </a:rPr>
              <a:t>	</a:t>
            </a:r>
            <a:r>
              <a:rPr lang="ko-KR" altLang="en-US" sz="3200" b="1" dirty="0">
                <a:ea typeface="나눔고딕 ExtraBold" panose="020D0904000000000000"/>
              </a:rPr>
              <a:t>●</a:t>
            </a:r>
            <a:r>
              <a:rPr lang="en-US" altLang="ko-KR" sz="3200" b="1" dirty="0">
                <a:ea typeface="나눔고딕 ExtraBold" panose="020D0904000000000000"/>
              </a:rPr>
              <a:t> “</a:t>
            </a:r>
            <a:r>
              <a:rPr lang="ko-KR" altLang="en-US" sz="3200" b="1" dirty="0">
                <a:ea typeface="나눔고딕 ExtraBold" panose="020D0904000000000000"/>
              </a:rPr>
              <a:t>여행 장소나 여행 일수가 잘못 되었습니다</a:t>
            </a:r>
            <a:r>
              <a:rPr lang="en-US" altLang="ko-KR" sz="3200" b="1" dirty="0">
                <a:ea typeface="나눔고딕 ExtraBold" panose="020D0904000000000000"/>
              </a:rPr>
              <a:t>.” </a:t>
            </a:r>
            <a:r>
              <a:rPr lang="ko-KR" altLang="en-US" sz="3200" b="1" dirty="0">
                <a:ea typeface="나눔고딕 ExtraBold" panose="020D0904000000000000"/>
              </a:rPr>
              <a:t>출력</a:t>
            </a:r>
            <a:endParaRPr lang="en-US" altLang="ko-KR" sz="3200" b="1" dirty="0">
              <a:ea typeface="나눔고딕 ExtraBold" panose="020D0904000000000000"/>
            </a:endParaRPr>
          </a:p>
          <a:p>
            <a:endParaRPr lang="en-US" altLang="ko-KR" sz="3200" b="1" dirty="0">
              <a:ea typeface="나눔고딕 ExtraBold" panose="020D0904000000000000"/>
            </a:endParaRPr>
          </a:p>
          <a:p>
            <a:r>
              <a:rPr lang="ko-KR" altLang="en-US" sz="3000" b="1" dirty="0">
                <a:ea typeface="나눔고딕 ExtraBold" panose="020D0904000000000000"/>
              </a:rPr>
              <a:t>■ 여행 경비 출력은 </a:t>
            </a:r>
            <a:r>
              <a:rPr lang="en-US" altLang="ko-KR" sz="3000" b="1" dirty="0">
                <a:ea typeface="나눔고딕 ExtraBold" panose="020D0904000000000000"/>
              </a:rPr>
              <a:t>‘</a:t>
            </a:r>
            <a:r>
              <a:rPr lang="ko-KR" altLang="en-US" sz="3000" b="1" dirty="0">
                <a:ea typeface="나눔고딕 ExtraBold" panose="020D0904000000000000"/>
              </a:rPr>
              <a:t>정수형</a:t>
            </a:r>
            <a:r>
              <a:rPr lang="en-US" altLang="ko-KR" sz="3000" b="1" dirty="0">
                <a:ea typeface="나눔고딕 ExtraBold" panose="020D0904000000000000"/>
              </a:rPr>
              <a:t>’ </a:t>
            </a:r>
            <a:r>
              <a:rPr lang="ko-KR" altLang="en-US" sz="3000" b="1" dirty="0">
                <a:ea typeface="나눔고딕 ExtraBold" panose="020D0904000000000000"/>
              </a:rPr>
              <a:t>형태로 출력 해줘야 함</a:t>
            </a:r>
            <a:r>
              <a:rPr lang="en-US" altLang="ko-KR" sz="3000" b="1" dirty="0">
                <a:ea typeface="나눔고딕 ExtraBold" panose="020D0904000000000000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0B84F3-32B0-4862-A617-EF26448592B0}"/>
              </a:ext>
            </a:extLst>
          </p:cNvPr>
          <p:cNvSpPr/>
          <p:nvPr/>
        </p:nvSpPr>
        <p:spPr>
          <a:xfrm>
            <a:off x="0" y="6518495"/>
            <a:ext cx="12186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1022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9991533" y="432281"/>
            <a:ext cx="203453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2.3.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연습문제 </a:t>
            </a:r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FE390-8055-4C42-A2D2-8B8FE4C94F3A}"/>
              </a:ext>
            </a:extLst>
          </p:cNvPr>
          <p:cNvSpPr/>
          <p:nvPr/>
        </p:nvSpPr>
        <p:spPr>
          <a:xfrm>
            <a:off x="173458" y="201449"/>
            <a:ext cx="2723651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ko-KR" altLang="en-US" sz="2400" b="1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 </a:t>
            </a:r>
            <a:r>
              <a:rPr lang="en-US" altLang="ko-KR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790AA-D931-4655-8E02-05F038AAB3CF}"/>
              </a:ext>
            </a:extLst>
          </p:cNvPr>
          <p:cNvSpPr txBox="1"/>
          <p:nvPr/>
        </p:nvSpPr>
        <p:spPr>
          <a:xfrm>
            <a:off x="410194" y="1166372"/>
            <a:ext cx="33554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작동 </a:t>
            </a:r>
            <a:r>
              <a:rPr lang="en-US" altLang="ko-KR" sz="3000" b="1" dirty="0">
                <a:ea typeface="나눔고딕 ExtraBold" panose="020D0904000000000000"/>
              </a:rPr>
              <a:t>Case </a:t>
            </a:r>
            <a:r>
              <a:rPr lang="ko-KR" altLang="en-US" sz="3000" b="1" dirty="0">
                <a:ea typeface="나눔고딕 ExtraBold" panose="020D0904000000000000"/>
              </a:rPr>
              <a:t>예시</a:t>
            </a:r>
            <a:endParaRPr lang="ko-KR" altLang="en-US" sz="2500" b="1" dirty="0">
              <a:ea typeface="나눔고딕 ExtraBold" panose="020D090400000000000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0B84F3-32B0-4862-A617-EF26448592B0}"/>
              </a:ext>
            </a:extLst>
          </p:cNvPr>
          <p:cNvSpPr/>
          <p:nvPr/>
        </p:nvSpPr>
        <p:spPr>
          <a:xfrm>
            <a:off x="0" y="6518495"/>
            <a:ext cx="12186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701347-C710-44D9-A48A-7929F3C70069}"/>
              </a:ext>
            </a:extLst>
          </p:cNvPr>
          <p:cNvSpPr txBox="1"/>
          <p:nvPr/>
        </p:nvSpPr>
        <p:spPr>
          <a:xfrm>
            <a:off x="410194" y="2026082"/>
            <a:ext cx="15071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ea typeface="나눔고딕 ExtraBold" panose="020D0904000000000000"/>
              </a:rPr>
              <a:t>● </a:t>
            </a:r>
            <a:r>
              <a:rPr lang="en-US" altLang="ko-KR" sz="2500" b="1" dirty="0">
                <a:ea typeface="나눔고딕 ExtraBold" panose="020D0904000000000000"/>
              </a:rPr>
              <a:t>Case1</a:t>
            </a:r>
            <a:endParaRPr lang="ko-KR" altLang="en-US" sz="2500" b="1" dirty="0">
              <a:ea typeface="나눔고딕 ExtraBold" panose="020D090400000000000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AB1DBF-97F7-450C-97DC-C9C224D2C5DB}"/>
              </a:ext>
            </a:extLst>
          </p:cNvPr>
          <p:cNvSpPr txBox="1"/>
          <p:nvPr/>
        </p:nvSpPr>
        <p:spPr>
          <a:xfrm>
            <a:off x="5159249" y="2025491"/>
            <a:ext cx="15071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ea typeface="나눔고딕 ExtraBold" panose="020D0904000000000000"/>
              </a:rPr>
              <a:t>● </a:t>
            </a:r>
            <a:r>
              <a:rPr lang="en-US" altLang="ko-KR" sz="2500" b="1" dirty="0">
                <a:ea typeface="나눔고딕 ExtraBold" panose="020D0904000000000000"/>
              </a:rPr>
              <a:t>Case2</a:t>
            </a:r>
            <a:endParaRPr lang="ko-KR" altLang="en-US" sz="2500" b="1" dirty="0">
              <a:ea typeface="나눔고딕 ExtraBold" panose="020D090400000000000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FE31B1-3BA9-4FB0-9A42-8A7AADE861FB}"/>
              </a:ext>
            </a:extLst>
          </p:cNvPr>
          <p:cNvSpPr txBox="1"/>
          <p:nvPr/>
        </p:nvSpPr>
        <p:spPr>
          <a:xfrm>
            <a:off x="410194" y="3478327"/>
            <a:ext cx="15071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ea typeface="나눔고딕 ExtraBold" panose="020D0904000000000000"/>
              </a:rPr>
              <a:t>● </a:t>
            </a:r>
            <a:r>
              <a:rPr lang="en-US" altLang="ko-KR" sz="2500" b="1" dirty="0">
                <a:ea typeface="나눔고딕 ExtraBold" panose="020D0904000000000000"/>
              </a:rPr>
              <a:t>Case3</a:t>
            </a:r>
            <a:endParaRPr lang="ko-KR" altLang="en-US" sz="2500" b="1" dirty="0">
              <a:ea typeface="나눔고딕 ExtraBold" panose="020D090400000000000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695C5E-4CEA-47A6-B87E-5FEE9C748858}"/>
              </a:ext>
            </a:extLst>
          </p:cNvPr>
          <p:cNvSpPr txBox="1"/>
          <p:nvPr/>
        </p:nvSpPr>
        <p:spPr>
          <a:xfrm>
            <a:off x="5159249" y="3475608"/>
            <a:ext cx="15071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ea typeface="나눔고딕 ExtraBold" panose="020D0904000000000000"/>
              </a:rPr>
              <a:t>● </a:t>
            </a:r>
            <a:r>
              <a:rPr lang="en-US" altLang="ko-KR" sz="2500" b="1" dirty="0">
                <a:ea typeface="나눔고딕 ExtraBold" panose="020D0904000000000000"/>
              </a:rPr>
              <a:t>Case4</a:t>
            </a:r>
            <a:endParaRPr lang="ko-KR" altLang="en-US" sz="2500" b="1" dirty="0">
              <a:ea typeface="나눔고딕 ExtraBold" panose="020D090400000000000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308867-B892-4AF0-95B8-F72012D22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73" y="2556612"/>
            <a:ext cx="4276725" cy="685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D56462-C33A-40A5-96F6-8B801FA08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941" y="2556612"/>
            <a:ext cx="4276725" cy="7239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9E9F928-595D-459C-AA0D-F51F31AE6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973" y="4032725"/>
            <a:ext cx="3219450" cy="74295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6D344F1-F483-47FE-ADC1-15A731333D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8941" y="4032725"/>
            <a:ext cx="31908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1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와이드스크린</PresentationFormat>
  <Paragraphs>56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호돌 호돌</dc:creator>
  <cp:lastModifiedBy>호돌 호돌</cp:lastModifiedBy>
  <cp:revision>110</cp:revision>
  <dcterms:created xsi:type="dcterms:W3CDTF">2022-03-31T14:11:01Z</dcterms:created>
  <dcterms:modified xsi:type="dcterms:W3CDTF">2022-04-07T22:40:13Z</dcterms:modified>
</cp:coreProperties>
</file>