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209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48FC-930B-FB4A-B044-16A228E1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4F3A-BDE0-2143-84EE-4A3093EC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6CF9-6709-E642-BF98-24DB0946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FA64-C402-8A48-BB31-6B0C78F2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6C7A-663F-A44C-AA9D-397DAD08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08D4-0304-524C-AFC2-458D1569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6606C-BE64-4048-8C29-FF4B24DB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BDB7-B52A-C943-8FD8-10B6C584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9239-E691-C44A-9B9D-E77A7363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F1EB-2833-EC4F-BA0E-FC6CAD6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D49CB-2057-D547-8EDE-715A900C6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EC352-1859-4A45-A99B-6884439E5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B6832-8AE6-094A-B8F8-3BE48A97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97D4-D1F2-6A40-9626-A13258C1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79F7-519E-2A4B-A790-817BEA3E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77D7-F7F0-0448-A3B0-28B57E7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ABBD-69D4-4242-8D4D-1D96D9E0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1234-F174-8A44-8B19-6347A9C4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6EF4B-A3C0-4C4E-9528-66386852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B8EF-D145-5A47-9613-633E11A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9938-920A-6843-AFA7-C9968097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F44C4-195A-794D-B56A-5B02D7E1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22AD-984C-DA4B-B4D1-2C921B9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5EB1-6D57-3747-8F47-F32C1798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220EE-EC32-B747-A299-16958C9D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CBD4-5370-894A-A40B-14A9098D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E69D-E043-C740-A0BD-585EC825B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32C02-9B92-C74E-8C2E-363B71EE4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754FD-2B07-CB4A-AC12-753FFA1C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1CB40-1BC5-DC4B-AE3F-7238F9C2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9A9B-1907-E440-BA41-2915376D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0E50-53F2-C74B-B468-D172A03F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B4BA-4754-5947-AA4E-0785CB2D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8AA9-467E-504A-8A67-16A9FF95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3264-61EF-194F-99CD-4F39A8F98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C794E-0E78-BE49-975F-FC848F7A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B8C44-A54E-574E-94A0-C43683E3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E0838-9431-8748-9D47-12DBAEC4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12BDD-EB8A-1F47-A3D5-65445111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DD5-D93E-6E4C-B21B-F96D7FBC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73E61-C802-F44D-82A9-ADE1B2BE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49B8-B73C-B743-93C2-553CF210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71423-ACEF-8D46-A00E-A0DF3F4F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0D773-8F38-6F46-9941-285CB5AD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01A20-C541-FC4C-976A-E8E58752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EAE97-6BE0-414F-999D-38B13D92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9FF5-FF9C-904A-BA53-CF26B2B2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95AD-49BB-0B44-AE3D-D98139DE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7FC5-6453-EB4C-B2D0-29635821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78B4-39B7-764C-AA04-E17C6D28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F8E09-7992-9C4F-8997-6C22720B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502C2-85FC-5940-94D1-A1993819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5E50-08E7-E54F-8714-58948FE8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EEA2C-8E46-A545-B612-D842E2BB7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74C50-F643-5440-910D-EFA0C5691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A3AB-4039-E846-A6B3-BE907C17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8EC0-4B3A-7545-BE9E-FBF986C0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1C71F-6F54-6445-8087-58734814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7EA72-5A6E-2045-B02F-543733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C448-CBA5-A149-8399-9E8D83D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E07B-C4AC-7947-911D-FAD478A91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17D0-59A1-CD44-82DE-0598BC83A22F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0F90-305A-5842-99E1-ACFEE9D72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9676-2576-3344-9F6B-422CB597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3787-BFCA-2F4A-972E-88057A15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DA2CF8-2F93-D64D-A120-6AD12C5A8AAB}"/>
              </a:ext>
            </a:extLst>
          </p:cNvPr>
          <p:cNvSpPr/>
          <p:nvPr/>
        </p:nvSpPr>
        <p:spPr>
          <a:xfrm>
            <a:off x="1081767" y="1660242"/>
            <a:ext cx="3018745" cy="2042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DA89CA-11E7-6749-8577-2858BB6CC267}"/>
              </a:ext>
            </a:extLst>
          </p:cNvPr>
          <p:cNvSpPr/>
          <p:nvPr/>
        </p:nvSpPr>
        <p:spPr>
          <a:xfrm>
            <a:off x="1163410" y="804052"/>
            <a:ext cx="8415338" cy="614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CC1E4-4028-BE48-A56F-E8A17C81E9E9}"/>
              </a:ext>
            </a:extLst>
          </p:cNvPr>
          <p:cNvSpPr/>
          <p:nvPr/>
        </p:nvSpPr>
        <p:spPr>
          <a:xfrm>
            <a:off x="5514382" y="1686967"/>
            <a:ext cx="3211093" cy="1801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9C9FA-8C6F-5E44-A75D-F2CD08A131C1}"/>
              </a:ext>
            </a:extLst>
          </p:cNvPr>
          <p:cNvSpPr/>
          <p:nvPr/>
        </p:nvSpPr>
        <p:spPr>
          <a:xfrm>
            <a:off x="2352334" y="3884424"/>
            <a:ext cx="3158454" cy="171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B5B17-2062-B54C-AE2E-F198E5D0E54D}"/>
              </a:ext>
            </a:extLst>
          </p:cNvPr>
          <p:cNvSpPr/>
          <p:nvPr/>
        </p:nvSpPr>
        <p:spPr>
          <a:xfrm>
            <a:off x="6272942" y="3884423"/>
            <a:ext cx="3214687" cy="1599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1BA99-630B-844A-B390-E4DAF2207F3E}"/>
              </a:ext>
            </a:extLst>
          </p:cNvPr>
          <p:cNvSpPr txBox="1"/>
          <p:nvPr/>
        </p:nvSpPr>
        <p:spPr>
          <a:xfrm>
            <a:off x="1620566" y="901350"/>
            <a:ext cx="53993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     Wikipedia’s </a:t>
            </a:r>
            <a:r>
              <a:rPr lang="en-US" dirty="0" err="1"/>
              <a:t>Api</a:t>
            </a:r>
            <a:r>
              <a:rPr lang="en-US" dirty="0"/>
              <a:t> Search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6139F1-6BE7-0442-B2AF-004898854138}"/>
              </a:ext>
            </a:extLst>
          </p:cNvPr>
          <p:cNvCxnSpPr/>
          <p:nvPr/>
        </p:nvCxnSpPr>
        <p:spPr>
          <a:xfrm>
            <a:off x="7728858" y="784351"/>
            <a:ext cx="0" cy="61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2C12C5-D804-8447-9107-812C022BE562}"/>
              </a:ext>
            </a:extLst>
          </p:cNvPr>
          <p:cNvSpPr txBox="1"/>
          <p:nvPr/>
        </p:nvSpPr>
        <p:spPr>
          <a:xfrm>
            <a:off x="8023545" y="915663"/>
            <a:ext cx="127362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FEFA2-6BBB-5B46-A1EE-0EFA6318FA31}"/>
              </a:ext>
            </a:extLst>
          </p:cNvPr>
          <p:cNvSpPr txBox="1"/>
          <p:nvPr/>
        </p:nvSpPr>
        <p:spPr>
          <a:xfrm>
            <a:off x="1364797" y="1695508"/>
            <a:ext cx="236219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Wikipedia’s search bar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4F6797F-E99E-5B42-ADAB-C004C34BA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2720"/>
              </p:ext>
            </p:extLst>
          </p:nvPr>
        </p:nvGraphicFramePr>
        <p:xfrm>
          <a:off x="1401190" y="2100105"/>
          <a:ext cx="2244244" cy="85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25">
                  <a:extLst>
                    <a:ext uri="{9D8B030D-6E8A-4147-A177-3AD203B41FA5}">
                      <a16:colId xmlns:a16="http://schemas.microsoft.com/office/drawing/2014/main" val="177649177"/>
                    </a:ext>
                  </a:extLst>
                </a:gridCol>
                <a:gridCol w="452446">
                  <a:extLst>
                    <a:ext uri="{9D8B030D-6E8A-4147-A177-3AD203B41FA5}">
                      <a16:colId xmlns:a16="http://schemas.microsoft.com/office/drawing/2014/main" val="101416242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546198167"/>
                    </a:ext>
                  </a:extLst>
                </a:gridCol>
                <a:gridCol w="478141">
                  <a:extLst>
                    <a:ext uri="{9D8B030D-6E8A-4147-A177-3AD203B41FA5}">
                      <a16:colId xmlns:a16="http://schemas.microsoft.com/office/drawing/2014/main" val="663909031"/>
                    </a:ext>
                  </a:extLst>
                </a:gridCol>
                <a:gridCol w="448589">
                  <a:extLst>
                    <a:ext uri="{9D8B030D-6E8A-4147-A177-3AD203B41FA5}">
                      <a16:colId xmlns:a16="http://schemas.microsoft.com/office/drawing/2014/main" val="2827945408"/>
                    </a:ext>
                  </a:extLst>
                </a:gridCol>
              </a:tblGrid>
              <a:tr h="4263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70938"/>
                  </a:ext>
                </a:extLst>
              </a:tr>
              <a:tr h="4263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20445"/>
                  </a:ext>
                </a:extLst>
              </a:tr>
            </a:tbl>
          </a:graphicData>
        </a:graphic>
      </p:graphicFrame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D34C564-5E52-9A4C-94F8-713D0A38DA6E}"/>
              </a:ext>
            </a:extLst>
          </p:cNvPr>
          <p:cNvSpPr/>
          <p:nvPr/>
        </p:nvSpPr>
        <p:spPr>
          <a:xfrm>
            <a:off x="1364796" y="37324"/>
            <a:ext cx="8639175" cy="539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Books Header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A4124A-17EE-734C-982C-73A19B0C81E4}"/>
              </a:ext>
            </a:extLst>
          </p:cNvPr>
          <p:cNvSpPr/>
          <p:nvPr/>
        </p:nvSpPr>
        <p:spPr>
          <a:xfrm>
            <a:off x="1677036" y="6068956"/>
            <a:ext cx="8051347" cy="581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Book’s </a:t>
            </a:r>
            <a:r>
              <a:rPr lang="en-US" dirty="0" err="1"/>
              <a:t>Api</a:t>
            </a:r>
            <a:r>
              <a:rPr lang="en-US" dirty="0"/>
              <a:t> Search Bar</a:t>
            </a:r>
          </a:p>
        </p:txBody>
      </p:sp>
      <p:graphicFrame>
        <p:nvGraphicFramePr>
          <p:cNvPr id="20" name="Table 14">
            <a:extLst>
              <a:ext uri="{FF2B5EF4-FFF2-40B4-BE49-F238E27FC236}">
                <a16:creationId xmlns:a16="http://schemas.microsoft.com/office/drawing/2014/main" id="{A28BEDCE-3AB4-FA42-B0FA-2AFFEA95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23034"/>
              </p:ext>
            </p:extLst>
          </p:nvPr>
        </p:nvGraphicFramePr>
        <p:xfrm>
          <a:off x="5514382" y="2372146"/>
          <a:ext cx="1764847" cy="778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12">
                  <a:extLst>
                    <a:ext uri="{9D8B030D-6E8A-4147-A177-3AD203B41FA5}">
                      <a16:colId xmlns:a16="http://schemas.microsoft.com/office/drawing/2014/main" val="177649177"/>
                    </a:ext>
                  </a:extLst>
                </a:gridCol>
                <a:gridCol w="482894">
                  <a:extLst>
                    <a:ext uri="{9D8B030D-6E8A-4147-A177-3AD203B41FA5}">
                      <a16:colId xmlns:a16="http://schemas.microsoft.com/office/drawing/2014/main" val="1014162421"/>
                    </a:ext>
                  </a:extLst>
                </a:gridCol>
                <a:gridCol w="399529">
                  <a:extLst>
                    <a:ext uri="{9D8B030D-6E8A-4147-A177-3AD203B41FA5}">
                      <a16:colId xmlns:a16="http://schemas.microsoft.com/office/drawing/2014/main" val="663909031"/>
                    </a:ext>
                  </a:extLst>
                </a:gridCol>
                <a:gridCol w="441212">
                  <a:extLst>
                    <a:ext uri="{9D8B030D-6E8A-4147-A177-3AD203B41FA5}">
                      <a16:colId xmlns:a16="http://schemas.microsoft.com/office/drawing/2014/main" val="2827945408"/>
                    </a:ext>
                  </a:extLst>
                </a:gridCol>
              </a:tblGrid>
              <a:tr h="412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70938"/>
                  </a:ext>
                </a:extLst>
              </a:tr>
              <a:tr h="335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20445"/>
                  </a:ext>
                </a:extLst>
              </a:tr>
            </a:tbl>
          </a:graphicData>
        </a:graphic>
      </p:graphicFrame>
      <p:graphicFrame>
        <p:nvGraphicFramePr>
          <p:cNvPr id="21" name="Table 14">
            <a:extLst>
              <a:ext uri="{FF2B5EF4-FFF2-40B4-BE49-F238E27FC236}">
                <a16:creationId xmlns:a16="http://schemas.microsoft.com/office/drawing/2014/main" id="{77F9A0C3-016E-2849-AADA-41D8C2C66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56720"/>
              </p:ext>
            </p:extLst>
          </p:nvPr>
        </p:nvGraphicFramePr>
        <p:xfrm>
          <a:off x="6817764" y="2736618"/>
          <a:ext cx="189751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78">
                  <a:extLst>
                    <a:ext uri="{9D8B030D-6E8A-4147-A177-3AD203B41FA5}">
                      <a16:colId xmlns:a16="http://schemas.microsoft.com/office/drawing/2014/main" val="177649177"/>
                    </a:ext>
                  </a:extLst>
                </a:gridCol>
                <a:gridCol w="519194">
                  <a:extLst>
                    <a:ext uri="{9D8B030D-6E8A-4147-A177-3AD203B41FA5}">
                      <a16:colId xmlns:a16="http://schemas.microsoft.com/office/drawing/2014/main" val="1014162421"/>
                    </a:ext>
                  </a:extLst>
                </a:gridCol>
                <a:gridCol w="429561">
                  <a:extLst>
                    <a:ext uri="{9D8B030D-6E8A-4147-A177-3AD203B41FA5}">
                      <a16:colId xmlns:a16="http://schemas.microsoft.com/office/drawing/2014/main" val="663909031"/>
                    </a:ext>
                  </a:extLst>
                </a:gridCol>
                <a:gridCol w="474378">
                  <a:extLst>
                    <a:ext uri="{9D8B030D-6E8A-4147-A177-3AD203B41FA5}">
                      <a16:colId xmlns:a16="http://schemas.microsoft.com/office/drawing/2014/main" val="2827945408"/>
                    </a:ext>
                  </a:extLst>
                </a:gridCol>
              </a:tblGrid>
              <a:tr h="287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70938"/>
                  </a:ext>
                </a:extLst>
              </a:tr>
              <a:tr h="287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2044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5AB3E66-FF39-8649-9393-E51014421125}"/>
              </a:ext>
            </a:extLst>
          </p:cNvPr>
          <p:cNvSpPr txBox="1"/>
          <p:nvPr/>
        </p:nvSpPr>
        <p:spPr>
          <a:xfrm>
            <a:off x="4268373" y="3941294"/>
            <a:ext cx="1188586" cy="923330"/>
          </a:xfrm>
          <a:prstGeom prst="rect">
            <a:avLst/>
          </a:prstGeom>
          <a:solidFill>
            <a:srgbClr val="FF40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Wikipedia</a:t>
            </a:r>
          </a:p>
          <a:p>
            <a:r>
              <a:rPr lang="en-US" dirty="0"/>
              <a:t>List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9BC206-E1C3-0B49-8DD3-2337C266E7E7}"/>
              </a:ext>
            </a:extLst>
          </p:cNvPr>
          <p:cNvSpPr txBox="1"/>
          <p:nvPr/>
        </p:nvSpPr>
        <p:spPr>
          <a:xfrm>
            <a:off x="2435000" y="4900935"/>
            <a:ext cx="1238402" cy="664684"/>
          </a:xfrm>
          <a:prstGeom prst="rect">
            <a:avLst/>
          </a:prstGeom>
          <a:solidFill>
            <a:srgbClr val="00FD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Google’s Booklist</a:t>
            </a:r>
          </a:p>
        </p:txBody>
      </p:sp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500DB7F7-36F7-E546-968C-3A4AEB65A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40413"/>
              </p:ext>
            </p:extLst>
          </p:nvPr>
        </p:nvGraphicFramePr>
        <p:xfrm>
          <a:off x="3756067" y="4826372"/>
          <a:ext cx="17008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23">
                  <a:extLst>
                    <a:ext uri="{9D8B030D-6E8A-4147-A177-3AD203B41FA5}">
                      <a16:colId xmlns:a16="http://schemas.microsoft.com/office/drawing/2014/main" val="177649177"/>
                    </a:ext>
                  </a:extLst>
                </a:gridCol>
                <a:gridCol w="465395">
                  <a:extLst>
                    <a:ext uri="{9D8B030D-6E8A-4147-A177-3AD203B41FA5}">
                      <a16:colId xmlns:a16="http://schemas.microsoft.com/office/drawing/2014/main" val="1014162421"/>
                    </a:ext>
                  </a:extLst>
                </a:gridCol>
                <a:gridCol w="385051">
                  <a:extLst>
                    <a:ext uri="{9D8B030D-6E8A-4147-A177-3AD203B41FA5}">
                      <a16:colId xmlns:a16="http://schemas.microsoft.com/office/drawing/2014/main" val="663909031"/>
                    </a:ext>
                  </a:extLst>
                </a:gridCol>
                <a:gridCol w="425223">
                  <a:extLst>
                    <a:ext uri="{9D8B030D-6E8A-4147-A177-3AD203B41FA5}">
                      <a16:colId xmlns:a16="http://schemas.microsoft.com/office/drawing/2014/main" val="2827945408"/>
                    </a:ext>
                  </a:extLst>
                </a:gridCol>
              </a:tblGrid>
              <a:tr h="3345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70938"/>
                  </a:ext>
                </a:extLst>
              </a:tr>
              <a:tr h="3345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20445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442137A0-DFFC-2F46-B9F2-3AFB84158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19600"/>
              </p:ext>
            </p:extLst>
          </p:nvPr>
        </p:nvGraphicFramePr>
        <p:xfrm>
          <a:off x="2412363" y="3968126"/>
          <a:ext cx="167775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40">
                  <a:extLst>
                    <a:ext uri="{9D8B030D-6E8A-4147-A177-3AD203B41FA5}">
                      <a16:colId xmlns:a16="http://schemas.microsoft.com/office/drawing/2014/main" val="177649177"/>
                    </a:ext>
                  </a:extLst>
                </a:gridCol>
                <a:gridCol w="459065">
                  <a:extLst>
                    <a:ext uri="{9D8B030D-6E8A-4147-A177-3AD203B41FA5}">
                      <a16:colId xmlns:a16="http://schemas.microsoft.com/office/drawing/2014/main" val="1014162421"/>
                    </a:ext>
                  </a:extLst>
                </a:gridCol>
                <a:gridCol w="379814">
                  <a:extLst>
                    <a:ext uri="{9D8B030D-6E8A-4147-A177-3AD203B41FA5}">
                      <a16:colId xmlns:a16="http://schemas.microsoft.com/office/drawing/2014/main" val="663909031"/>
                    </a:ext>
                  </a:extLst>
                </a:gridCol>
                <a:gridCol w="419440">
                  <a:extLst>
                    <a:ext uri="{9D8B030D-6E8A-4147-A177-3AD203B41FA5}">
                      <a16:colId xmlns:a16="http://schemas.microsoft.com/office/drawing/2014/main" val="2827945408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70938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2044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E217B10-9A15-C548-AE5D-C285C9E9BAB0}"/>
              </a:ext>
            </a:extLst>
          </p:cNvPr>
          <p:cNvSpPr txBox="1"/>
          <p:nvPr/>
        </p:nvSpPr>
        <p:spPr>
          <a:xfrm>
            <a:off x="5819479" y="1706391"/>
            <a:ext cx="262783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populates in between the page</a:t>
            </a:r>
          </a:p>
        </p:txBody>
      </p:sp>
      <p:graphicFrame>
        <p:nvGraphicFramePr>
          <p:cNvPr id="27" name="Table 14">
            <a:extLst>
              <a:ext uri="{FF2B5EF4-FFF2-40B4-BE49-F238E27FC236}">
                <a16:creationId xmlns:a16="http://schemas.microsoft.com/office/drawing/2014/main" id="{F9EABABF-A0EB-A04E-8A13-84ABFE95B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31757"/>
              </p:ext>
            </p:extLst>
          </p:nvPr>
        </p:nvGraphicFramePr>
        <p:xfrm>
          <a:off x="6363275" y="4421643"/>
          <a:ext cx="2362200" cy="92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177649177"/>
                    </a:ext>
                  </a:extLst>
                </a:gridCol>
                <a:gridCol w="646341">
                  <a:extLst>
                    <a:ext uri="{9D8B030D-6E8A-4147-A177-3AD203B41FA5}">
                      <a16:colId xmlns:a16="http://schemas.microsoft.com/office/drawing/2014/main" val="1014162421"/>
                    </a:ext>
                  </a:extLst>
                </a:gridCol>
                <a:gridCol w="534759">
                  <a:extLst>
                    <a:ext uri="{9D8B030D-6E8A-4147-A177-3AD203B41FA5}">
                      <a16:colId xmlns:a16="http://schemas.microsoft.com/office/drawing/2014/main" val="66390903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827945408"/>
                    </a:ext>
                  </a:extLst>
                </a:gridCol>
              </a:tblGrid>
              <a:tr h="464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70938"/>
                  </a:ext>
                </a:extLst>
              </a:tr>
              <a:tr h="464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20445"/>
                  </a:ext>
                </a:extLst>
              </a:tr>
            </a:tbl>
          </a:graphicData>
        </a:graphic>
      </p:graphicFrame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4C1D6AE0-DCE2-7040-8190-6A074CA6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7613" y="4500104"/>
            <a:ext cx="558230" cy="5582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57D5364-6B3E-D04F-B913-C6DC4F41A9DF}"/>
              </a:ext>
            </a:extLst>
          </p:cNvPr>
          <p:cNvSpPr txBox="1"/>
          <p:nvPr/>
        </p:nvSpPr>
        <p:spPr>
          <a:xfrm>
            <a:off x="6396806" y="3926581"/>
            <a:ext cx="290036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Better details = Better results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4BBF30-410A-FAE5-003A-3E469308B199}"/>
              </a:ext>
            </a:extLst>
          </p:cNvPr>
          <p:cNvCxnSpPr>
            <a:cxnSpLocks/>
          </p:cNvCxnSpPr>
          <p:nvPr/>
        </p:nvCxnSpPr>
        <p:spPr>
          <a:xfrm>
            <a:off x="7728858" y="6073649"/>
            <a:ext cx="0" cy="58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4CCDF8-F437-BB9A-CA3E-37B90B556F45}"/>
              </a:ext>
            </a:extLst>
          </p:cNvPr>
          <p:cNvSpPr txBox="1"/>
          <p:nvPr/>
        </p:nvSpPr>
        <p:spPr>
          <a:xfrm>
            <a:off x="1620566" y="2991635"/>
            <a:ext cx="1920140" cy="646331"/>
          </a:xfrm>
          <a:prstGeom prst="rect">
            <a:avLst/>
          </a:prstGeom>
          <a:solidFill>
            <a:srgbClr val="942093">
              <a:alpha val="94118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Google Books search bar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2727BE-8392-6C5D-C3AC-6017DE9886F6}"/>
              </a:ext>
            </a:extLst>
          </p:cNvPr>
          <p:cNvSpPr txBox="1"/>
          <p:nvPr/>
        </p:nvSpPr>
        <p:spPr>
          <a:xfrm>
            <a:off x="7962608" y="6186900"/>
            <a:ext cx="1395496" cy="3670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Search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9A0C6B-CE2C-FEB2-301A-6C821E069B03}"/>
              </a:ext>
            </a:extLst>
          </p:cNvPr>
          <p:cNvCxnSpPr>
            <a:cxnSpLocks/>
          </p:cNvCxnSpPr>
          <p:nvPr/>
        </p:nvCxnSpPr>
        <p:spPr>
          <a:xfrm>
            <a:off x="4320223" y="2352722"/>
            <a:ext cx="839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F34BC2-BBF9-F655-31E1-2A14BFDED623}"/>
              </a:ext>
            </a:extLst>
          </p:cNvPr>
          <p:cNvCxnSpPr/>
          <p:nvPr/>
        </p:nvCxnSpPr>
        <p:spPr>
          <a:xfrm flipH="1">
            <a:off x="5159829" y="3488486"/>
            <a:ext cx="297130" cy="31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8CE76B-CEAD-44D6-3C1F-EE41FD7BF27B}"/>
              </a:ext>
            </a:extLst>
          </p:cNvPr>
          <p:cNvCxnSpPr/>
          <p:nvPr/>
        </p:nvCxnSpPr>
        <p:spPr>
          <a:xfrm>
            <a:off x="5606143" y="4684183"/>
            <a:ext cx="48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Ledesma</dc:creator>
  <cp:lastModifiedBy>Anthony Ledesma</cp:lastModifiedBy>
  <cp:revision>4</cp:revision>
  <dcterms:created xsi:type="dcterms:W3CDTF">2022-04-09T17:31:06Z</dcterms:created>
  <dcterms:modified xsi:type="dcterms:W3CDTF">2022-04-16T03:32:26Z</dcterms:modified>
</cp:coreProperties>
</file>