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ags/tag1.xml" ContentType="application/vnd.openxmlformats-officedocument.presentationml.tags+xml"/>
  <Override PartName="/ppt/notesSlides/notesSlide2.xml" ContentType="application/vnd.openxmlformats-officedocument.presentationml.notesSlide+xml"/>
  <Override PartName="/ppt/theme/themeOverride5.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heme/themeOverride6.xml" ContentType="application/vnd.openxmlformats-officedocument.themeOverride+xml"/>
  <Override PartName="/ppt/theme/themeOverride7.xml" ContentType="application/vnd.openxmlformats-officedocument.themeOverride+xml"/>
  <Override PartName="/ppt/tags/tag4.xml" ContentType="application/vnd.openxmlformats-officedocument.presentationml.tags+xml"/>
  <Override PartName="/ppt/theme/themeOverride8.xml" ContentType="application/vnd.openxmlformats-officedocument.themeOverride+xml"/>
  <Override PartName="/ppt/theme/themeOverride9.xml" ContentType="application/vnd.openxmlformats-officedocument.themeOverride+xml"/>
  <Override PartName="/ppt/tags/tag5.xml" ContentType="application/vnd.openxmlformats-officedocument.presentationml.tags+xml"/>
  <Override PartName="/ppt/theme/themeOverride10.xml" ContentType="application/vnd.openxmlformats-officedocument.themeOverride+xml"/>
  <Override PartName="/ppt/tags/tag6.xml" ContentType="application/vnd.openxmlformats-officedocument.presentationml.tags+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ags/tag7.xml" ContentType="application/vnd.openxmlformats-officedocument.presentationml.tags+xml"/>
  <Override PartName="/ppt/theme/themeOverride14.xml" ContentType="application/vnd.openxmlformats-officedocument.themeOverride+xml"/>
  <Override PartName="/ppt/tags/tag8.xml" ContentType="application/vnd.openxmlformats-officedocument.presentationml.tags+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0.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7" r:id="rId2"/>
    <p:sldId id="256" r:id="rId3"/>
    <p:sldId id="258" r:id="rId4"/>
    <p:sldId id="287" r:id="rId5"/>
    <p:sldId id="278" r:id="rId6"/>
    <p:sldId id="288" r:id="rId7"/>
    <p:sldId id="289" r:id="rId8"/>
    <p:sldId id="290" r:id="rId9"/>
    <p:sldId id="291" r:id="rId10"/>
    <p:sldId id="282" r:id="rId11"/>
    <p:sldId id="292" r:id="rId12"/>
    <p:sldId id="295" r:id="rId13"/>
    <p:sldId id="294" r:id="rId14"/>
    <p:sldId id="293" r:id="rId15"/>
    <p:sldId id="296" r:id="rId16"/>
    <p:sldId id="297" r:id="rId17"/>
    <p:sldId id="298" r:id="rId18"/>
    <p:sldId id="283" r:id="rId19"/>
    <p:sldId id="299" r:id="rId20"/>
    <p:sldId id="300" r:id="rId21"/>
    <p:sldId id="301" r:id="rId22"/>
    <p:sldId id="284" r:id="rId23"/>
    <p:sldId id="302" r:id="rId24"/>
    <p:sldId id="303" r:id="rId25"/>
    <p:sldId id="285" r:id="rId26"/>
    <p:sldId id="281" r:id="rId27"/>
    <p:sldId id="260" r:id="rId28"/>
    <p:sldId id="261" r:id="rId29"/>
    <p:sldId id="259" r:id="rId30"/>
    <p:sldId id="262" r:id="rId31"/>
    <p:sldId id="264" r:id="rId32"/>
    <p:sldId id="263" r:id="rId33"/>
    <p:sldId id="265" r:id="rId34"/>
    <p:sldId id="279" r:id="rId35"/>
    <p:sldId id="269" r:id="rId36"/>
    <p:sldId id="266" r:id="rId37"/>
    <p:sldId id="268" r:id="rId38"/>
    <p:sldId id="267" r:id="rId39"/>
    <p:sldId id="280" r:id="rId40"/>
    <p:sldId id="273" r:id="rId41"/>
    <p:sldId id="270" r:id="rId42"/>
    <p:sldId id="272" r:id="rId43"/>
    <p:sldId id="271"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E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112" d="100"/>
          <a:sy n="112" d="100"/>
        </p:scale>
        <p:origin x="58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F0F1-4A34-A4E5-2F6965515E7B}"/>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F0F1-4A34-A4E5-2F6965515E7B}"/>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F0F1-4A34-A4E5-2F6965515E7B}"/>
            </c:ext>
          </c:extLst>
        </c:ser>
        <c:ser>
          <c:idx val="3"/>
          <c:order val="3"/>
          <c:tx>
            <c:strRef>
              <c:f>Sheet1!$E$1</c:f>
              <c:strCache>
                <c:ptCount val="1"/>
                <c:pt idx="0">
                  <c:v>Series 4</c:v>
                </c:pt>
              </c:strCache>
            </c:strRef>
          </c:tx>
          <c:spPr>
            <a:ln w="28575" cap="rnd">
              <a:solidFill>
                <a:schemeClr val="accent4"/>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3</c:v>
                </c:pt>
                <c:pt idx="1">
                  <c:v>2.7</c:v>
                </c:pt>
                <c:pt idx="2">
                  <c:v>2</c:v>
                </c:pt>
                <c:pt idx="3">
                  <c:v>4</c:v>
                </c:pt>
              </c:numCache>
            </c:numRef>
          </c:val>
          <c:smooth val="0"/>
          <c:extLst>
            <c:ext xmlns:c16="http://schemas.microsoft.com/office/drawing/2014/chart" uri="{C3380CC4-5D6E-409C-BE32-E72D297353CC}">
              <c16:uniqueId val="{00000003-F0F1-4A34-A4E5-2F6965515E7B}"/>
            </c:ext>
          </c:extLst>
        </c:ser>
        <c:dLbls>
          <c:showLegendKey val="0"/>
          <c:showVal val="0"/>
          <c:showCatName val="0"/>
          <c:showSerName val="0"/>
          <c:showPercent val="0"/>
          <c:showBubbleSize val="0"/>
        </c:dLbls>
        <c:smooth val="0"/>
        <c:axId val="-2145837152"/>
        <c:axId val="-2145832256"/>
      </c:lineChart>
      <c:catAx>
        <c:axId val="-2145837152"/>
        <c:scaling>
          <c:orientation val="minMax"/>
        </c:scaling>
        <c:delete val="1"/>
        <c:axPos val="b"/>
        <c:numFmt formatCode="General" sourceLinked="1"/>
        <c:majorTickMark val="none"/>
        <c:minorTickMark val="none"/>
        <c:tickLblPos val="nextTo"/>
        <c:crossAx val="-2145832256"/>
        <c:crosses val="autoZero"/>
        <c:auto val="1"/>
        <c:lblAlgn val="ctr"/>
        <c:lblOffset val="100"/>
        <c:noMultiLvlLbl val="0"/>
      </c:catAx>
      <c:valAx>
        <c:axId val="-2145832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2800" b="0" i="0" u="none" strike="noStrike" kern="1200" baseline="0">
                <a:solidFill>
                  <a:schemeClr val="tx1">
                    <a:lumMod val="65000"/>
                    <a:lumOff val="35000"/>
                  </a:schemeClr>
                </a:solidFill>
                <a:latin typeface="Poppins Light" charset="0"/>
                <a:ea typeface="Poppins Light" charset="0"/>
                <a:cs typeface="Poppins Light" charset="0"/>
              </a:defRPr>
            </a:pPr>
            <a:endParaRPr lang="zh-CN"/>
          </a:p>
        </c:txPr>
        <c:crossAx val="-2145837152"/>
        <c:crosses val="autoZero"/>
        <c:crossBetween val="between"/>
      </c:valAx>
      <c:spPr>
        <a:noFill/>
        <a:ln>
          <a:noFill/>
        </a:ln>
        <a:effectLst/>
      </c:spPr>
    </c:plotArea>
    <c:plotVisOnly val="1"/>
    <c:dispBlanksAs val="gap"/>
    <c:showDLblsOverMax val="0"/>
  </c:chart>
  <c:spPr>
    <a:noFill/>
    <a:ln>
      <a:noFill/>
    </a:ln>
    <a:effectLst/>
  </c:spPr>
  <c:txPr>
    <a:bodyPr/>
    <a:lstStyle/>
    <a:p>
      <a:pPr>
        <a:defRPr lang="zh-CN" sz="2800" b="0" i="0">
          <a:latin typeface="Poppins Light" charset="0"/>
          <a:ea typeface="Poppins Light" charset="0"/>
          <a:cs typeface="Poppins Light"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28575" cap="rnd">
              <a:solidFill>
                <a:schemeClr val="accent6"/>
              </a:solidFill>
              <a:round/>
            </a:ln>
            <a:effectLst/>
          </c:spPr>
          <c:marker>
            <c:symbol val="circle"/>
            <c:size val="5"/>
            <c:spPr>
              <a:solidFill>
                <a:schemeClr val="accent6"/>
              </a:solidFill>
              <a:ln w="28575">
                <a:solidFill>
                  <a:schemeClr val="accent6"/>
                </a:solidFill>
              </a:ln>
              <a:effectLst/>
            </c:spPr>
          </c:marker>
          <c:xVal>
            <c:numRef>
              <c:f>Sheet1!$A$2:$A$10</c:f>
              <c:numCache>
                <c:formatCode>General</c:formatCode>
                <c:ptCount val="9"/>
                <c:pt idx="0">
                  <c:v>0.1</c:v>
                </c:pt>
                <c:pt idx="1">
                  <c:v>1.2</c:v>
                </c:pt>
                <c:pt idx="2">
                  <c:v>1.8</c:v>
                </c:pt>
                <c:pt idx="3">
                  <c:v>3</c:v>
                </c:pt>
                <c:pt idx="4">
                  <c:v>3.5</c:v>
                </c:pt>
                <c:pt idx="5">
                  <c:v>4</c:v>
                </c:pt>
                <c:pt idx="6">
                  <c:v>4.2</c:v>
                </c:pt>
                <c:pt idx="7">
                  <c:v>4.5</c:v>
                </c:pt>
                <c:pt idx="8">
                  <c:v>5</c:v>
                </c:pt>
              </c:numCache>
            </c:numRef>
          </c:xVal>
          <c:yVal>
            <c:numRef>
              <c:f>Sheet1!$B$2:$B$10</c:f>
              <c:numCache>
                <c:formatCode>General</c:formatCode>
                <c:ptCount val="9"/>
                <c:pt idx="0">
                  <c:v>1</c:v>
                </c:pt>
                <c:pt idx="1">
                  <c:v>2.2000000000000002</c:v>
                </c:pt>
                <c:pt idx="2">
                  <c:v>0.8</c:v>
                </c:pt>
                <c:pt idx="3">
                  <c:v>1.5</c:v>
                </c:pt>
                <c:pt idx="4">
                  <c:v>1.2</c:v>
                </c:pt>
                <c:pt idx="5">
                  <c:v>0.5</c:v>
                </c:pt>
                <c:pt idx="6">
                  <c:v>1.5</c:v>
                </c:pt>
                <c:pt idx="7">
                  <c:v>1</c:v>
                </c:pt>
                <c:pt idx="8">
                  <c:v>2</c:v>
                </c:pt>
              </c:numCache>
            </c:numRef>
          </c:yVal>
          <c:smooth val="1"/>
          <c:extLst>
            <c:ext xmlns:c16="http://schemas.microsoft.com/office/drawing/2014/chart" uri="{C3380CC4-5D6E-409C-BE32-E72D297353CC}">
              <c16:uniqueId val="{00000000-280A-40BA-8C76-734C6FE4FC2F}"/>
            </c:ext>
          </c:extLst>
        </c:ser>
        <c:dLbls>
          <c:showLegendKey val="0"/>
          <c:showVal val="0"/>
          <c:showCatName val="0"/>
          <c:showSerName val="0"/>
          <c:showPercent val="0"/>
          <c:showBubbleSize val="0"/>
        </c:dLbls>
        <c:axId val="660060800"/>
        <c:axId val="660132608"/>
      </c:scatterChart>
      <c:valAx>
        <c:axId val="6600608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000" b="0" i="0" u="none" strike="noStrike" kern="1200" baseline="0">
                <a:solidFill>
                  <a:schemeClr val="tx1">
                    <a:lumMod val="50000"/>
                    <a:lumOff val="50000"/>
                  </a:schemeClr>
                </a:solidFill>
                <a:latin typeface="Abel" panose="02000506030000020004" pitchFamily="2" charset="0"/>
                <a:ea typeface="+mn-ea"/>
                <a:cs typeface="+mn-cs"/>
              </a:defRPr>
            </a:pPr>
            <a:endParaRPr lang="zh-CN"/>
          </a:p>
        </c:txPr>
        <c:crossAx val="660132608"/>
        <c:crosses val="autoZero"/>
        <c:crossBetween val="midCat"/>
      </c:valAx>
      <c:valAx>
        <c:axId val="6601326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000" b="0" i="0" u="none" strike="noStrike" kern="1200" baseline="0">
                <a:solidFill>
                  <a:schemeClr val="tx1">
                    <a:lumMod val="50000"/>
                    <a:lumOff val="50000"/>
                  </a:schemeClr>
                </a:solidFill>
                <a:latin typeface="Abel" panose="02000506030000020004" pitchFamily="2" charset="0"/>
                <a:ea typeface="+mn-ea"/>
                <a:cs typeface="+mn-cs"/>
              </a:defRPr>
            </a:pPr>
            <a:endParaRPr lang="zh-CN"/>
          </a:p>
        </c:txPr>
        <c:crossAx val="660060800"/>
        <c:crosses val="autoZero"/>
        <c:crossBetween val="midCat"/>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205759-C8E7-4D72-8ED4-410B4B94B1AA}" type="datetimeFigureOut">
              <a:rPr lang="zh-CN" altLang="en-US" smtClean="0"/>
              <a:t>2020/11/28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56897-85A1-4519-8B7C-A6F7BCF49E2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DD9769-C06E-4917-909D-722BE195D19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DD9769-C06E-4917-909D-722BE195D19A}" type="slidenum">
              <a:rPr lang="zh-CN" altLang="en-US" smtClean="0"/>
              <a:t>26</a:t>
            </a:fld>
            <a:endParaRPr lang="zh-CN" altLang="en-US"/>
          </a:p>
        </p:txBody>
      </p:sp>
    </p:spTree>
    <p:extLst>
      <p:ext uri="{BB962C8B-B14F-4D97-AF65-F5344CB8AC3E}">
        <p14:creationId xmlns:p14="http://schemas.microsoft.com/office/powerpoint/2010/main" val="68146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5FE9A20-9F92-43EC-9B6B-0B9F9696CD5B}" type="datetimeFigureOut">
              <a:rPr lang="zh-CN" altLang="en-US" smtClean="0"/>
              <a:t>2020/11/28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95BC2-2F99-41A0-B034-A95F03D07A7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FE9A20-9F92-43EC-9B6B-0B9F9696CD5B}" type="datetimeFigureOut">
              <a:rPr lang="zh-CN" altLang="en-US" smtClean="0"/>
              <a:t>2020/11/28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95BC2-2F99-41A0-B034-A95F03D07A7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FE9A20-9F92-43EC-9B6B-0B9F9696CD5B}" type="datetimeFigureOut">
              <a:rPr lang="zh-CN" altLang="en-US" smtClean="0"/>
              <a:t>2020/11/28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95BC2-2F99-41A0-B034-A95F03D07A7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FE9A20-9F92-43EC-9B6B-0B9F9696CD5B}" type="datetimeFigureOut">
              <a:rPr lang="zh-CN" altLang="en-US" smtClean="0"/>
              <a:t>2020/11/28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95BC2-2F99-41A0-B034-A95F03D07A7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5FE9A20-9F92-43EC-9B6B-0B9F9696CD5B}" type="datetimeFigureOut">
              <a:rPr lang="zh-CN" altLang="en-US" smtClean="0"/>
              <a:t>2020/11/28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95BC2-2F99-41A0-B034-A95F03D07A7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5FE9A20-9F92-43EC-9B6B-0B9F9696CD5B}" type="datetimeFigureOut">
              <a:rPr lang="zh-CN" altLang="en-US" smtClean="0"/>
              <a:t>2020/11/28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95BC2-2F99-41A0-B034-A95F03D07A7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5FE9A20-9F92-43EC-9B6B-0B9F9696CD5B}" type="datetimeFigureOut">
              <a:rPr lang="zh-CN" altLang="en-US" smtClean="0"/>
              <a:t>2020/11/28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095BC2-2F99-41A0-B034-A95F03D07A7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5FE9A20-9F92-43EC-9B6B-0B9F9696CD5B}" type="datetimeFigureOut">
              <a:rPr lang="zh-CN" altLang="en-US" smtClean="0"/>
              <a:t>2020/11/28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095BC2-2F99-41A0-B034-A95F03D07A7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FE9A20-9F92-43EC-9B6B-0B9F9696CD5B}" type="datetimeFigureOut">
              <a:rPr lang="zh-CN" altLang="en-US" smtClean="0"/>
              <a:t>2020/11/28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095BC2-2F99-41A0-B034-A95F03D07A7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5FE9A20-9F92-43EC-9B6B-0B9F9696CD5B}" type="datetimeFigureOut">
              <a:rPr lang="zh-CN" altLang="en-US" smtClean="0"/>
              <a:t>2020/11/28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95BC2-2F99-41A0-B034-A95F03D07A7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5FE9A20-9F92-43EC-9B6B-0B9F9696CD5B}" type="datetimeFigureOut">
              <a:rPr lang="zh-CN" altLang="en-US" smtClean="0"/>
              <a:t>2020/11/28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95BC2-2F99-41A0-B034-A95F03D07A7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E9A20-9F92-43EC-9B6B-0B9F9696CD5B}" type="datetimeFigureOut">
              <a:rPr lang="zh-CN" altLang="en-US" smtClean="0"/>
              <a:t>2020/11/28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95BC2-2F99-41A0-B034-A95F03D07A7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hemeOverride" Target="../theme/themeOverride5.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hemeOverride" Target="../theme/themeOverride9.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10.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1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hemeOverride" Target="../theme/themeOverride1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3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hemeOverride" Target="../theme/themeOverride1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4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39"/>
          <p:cNvGrpSpPr/>
          <p:nvPr/>
        </p:nvGrpSpPr>
        <p:grpSpPr>
          <a:xfrm flipH="1">
            <a:off x="9467398" y="3316039"/>
            <a:ext cx="4066673" cy="460171"/>
            <a:chOff x="5526505" y="2867531"/>
            <a:chExt cx="4892833" cy="460171"/>
          </a:xfrm>
        </p:grpSpPr>
        <p:cxnSp>
          <p:nvCxnSpPr>
            <p:cNvPr id="38" name="直接连接符 37"/>
            <p:cNvCxnSpPr/>
            <p:nvPr/>
          </p:nvCxnSpPr>
          <p:spPr>
            <a:xfrm>
              <a:off x="5526505" y="2874191"/>
              <a:ext cx="4555958" cy="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095674" y="2867531"/>
              <a:ext cx="323664" cy="460171"/>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11863" y="609601"/>
            <a:ext cx="698661" cy="6248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t="13527" b="626"/>
          <a:stretch>
            <a:fillRect/>
          </a:stretch>
        </p:blipFill>
        <p:spPr>
          <a:xfrm>
            <a:off x="202" y="1456143"/>
            <a:ext cx="7700211" cy="4399226"/>
          </a:xfrm>
          <a:prstGeom prst="rect">
            <a:avLst/>
          </a:prstGeom>
        </p:spPr>
      </p:pic>
      <p:sp>
        <p:nvSpPr>
          <p:cNvPr id="5" name="矩形 4"/>
          <p:cNvSpPr/>
          <p:nvPr/>
        </p:nvSpPr>
        <p:spPr>
          <a:xfrm>
            <a:off x="6096000" y="3753853"/>
            <a:ext cx="6096000" cy="2101516"/>
          </a:xfrm>
          <a:prstGeom prst="rect">
            <a:avLst/>
          </a:prstGeom>
          <a:solidFill>
            <a:schemeClr val="accent5">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稻壳儿春秋广告/盗版必究        原创来源：http://chn.docer.com/works?userid=199329941#!/work_time"/>
          <p:cNvSpPr txBox="1"/>
          <p:nvPr/>
        </p:nvSpPr>
        <p:spPr>
          <a:xfrm>
            <a:off x="6312703" y="4149168"/>
            <a:ext cx="5338555" cy="1014730"/>
          </a:xfrm>
          <a:prstGeom prst="rect">
            <a:avLst/>
          </a:prstGeom>
          <a:noFill/>
        </p:spPr>
        <p:txBody>
          <a:bodyPr wrap="square" rtlCol="0">
            <a:spAutoFit/>
          </a:bodyPr>
          <a:lstStyle/>
          <a:p>
            <a:r>
              <a:rPr lang="zh-CN" altLang="en-US" sz="6000" dirty="0">
                <a:solidFill>
                  <a:schemeClr val="bg1"/>
                </a:solidFill>
                <a:latin typeface="Arial" panose="020B0604020202020204"/>
                <a:ea typeface="微软雅黑" panose="020B0503020204020204" charset="-122"/>
                <a:sym typeface="Arial" panose="020B0604020202020204"/>
              </a:rPr>
              <a:t>总体设计</a:t>
            </a:r>
            <a:r>
              <a:rPr lang="en-US" altLang="zh-CN" sz="6000" dirty="0">
                <a:solidFill>
                  <a:schemeClr val="bg1"/>
                </a:solidFill>
                <a:latin typeface="Arial" panose="020B0604020202020204"/>
                <a:ea typeface="微软雅黑" panose="020B0503020204020204" charset="-122"/>
                <a:sym typeface="Arial" panose="020B0604020202020204"/>
              </a:rPr>
              <a:t>PPT</a:t>
            </a:r>
            <a:endParaRPr lang="zh-CN" altLang="en-US" sz="6000" dirty="0">
              <a:solidFill>
                <a:schemeClr val="bg1"/>
              </a:solidFill>
              <a:latin typeface="Arial" panose="020B0604020202020204"/>
              <a:ea typeface="微软雅黑" panose="020B0503020204020204" charset="-122"/>
              <a:sym typeface="Arial" panose="020B0604020202020204"/>
            </a:endParaRPr>
          </a:p>
        </p:txBody>
      </p:sp>
      <p:sp>
        <p:nvSpPr>
          <p:cNvPr id="11" name="稻壳儿春秋广告/盗版必究        原创来源：http://chn.docer.com/works?userid=199329941#!/work_time"/>
          <p:cNvSpPr txBox="1"/>
          <p:nvPr/>
        </p:nvSpPr>
        <p:spPr>
          <a:xfrm>
            <a:off x="6312703" y="5164831"/>
            <a:ext cx="4624555" cy="460375"/>
          </a:xfrm>
          <a:prstGeom prst="rect">
            <a:avLst/>
          </a:prstGeom>
          <a:noFill/>
        </p:spPr>
        <p:txBody>
          <a:bodyPr wrap="square" rtlCol="0">
            <a:spAutoFit/>
          </a:bodyPr>
          <a:lstStyle/>
          <a:p>
            <a:r>
              <a:rPr lang="zh-CN" altLang="en-US" sz="2400" dirty="0">
                <a:solidFill>
                  <a:schemeClr val="bg1"/>
                </a:solidFill>
                <a:latin typeface="Arial" panose="020B0604020202020204"/>
                <a:ea typeface="微软雅黑" panose="020B0503020204020204" charset="-122"/>
                <a:sym typeface="Arial" panose="020B0604020202020204"/>
              </a:rPr>
              <a:t>小组： </a:t>
            </a:r>
            <a:r>
              <a:rPr lang="en-US" altLang="zh-CN" sz="2400" dirty="0">
                <a:solidFill>
                  <a:schemeClr val="bg1"/>
                </a:solidFill>
                <a:latin typeface="Arial" panose="020B0604020202020204"/>
                <a:ea typeface="微软雅黑" panose="020B0503020204020204" charset="-122"/>
                <a:sym typeface="Arial" panose="020B0604020202020204"/>
              </a:rPr>
              <a:t>G13       </a:t>
            </a:r>
            <a:r>
              <a:rPr lang="zh-CN" altLang="en-US" sz="2400" dirty="0">
                <a:solidFill>
                  <a:schemeClr val="bg1"/>
                </a:solidFill>
                <a:latin typeface="Arial" panose="020B0604020202020204"/>
                <a:ea typeface="微软雅黑" panose="020B0503020204020204" charset="-122"/>
                <a:sym typeface="Arial" panose="020B0604020202020204"/>
              </a:rPr>
              <a:t>主讲人 ：</a:t>
            </a:r>
            <a:r>
              <a:rPr lang="en-US" altLang="zh-CN" sz="2400" dirty="0">
                <a:solidFill>
                  <a:schemeClr val="bg1"/>
                </a:solidFill>
                <a:latin typeface="Arial" panose="020B0604020202020204"/>
                <a:ea typeface="微软雅黑" panose="020B0503020204020204" charset="-122"/>
                <a:sym typeface="Arial" panose="020B0604020202020204"/>
              </a:rPr>
              <a:t>XXX</a:t>
            </a:r>
          </a:p>
        </p:txBody>
      </p:sp>
      <p:sp>
        <p:nvSpPr>
          <p:cNvPr id="16" name="标题 4"/>
          <p:cNvSpPr txBox="1"/>
          <p:nvPr/>
        </p:nvSpPr>
        <p:spPr>
          <a:xfrm>
            <a:off x="-11863" y="1456142"/>
            <a:ext cx="4830763" cy="986272"/>
          </a:xfrm>
          <a:prstGeom prst="rect">
            <a:avLst/>
          </a:prstGeom>
          <a:solidFill>
            <a:schemeClr val="accent5">
              <a:lumMod val="50000"/>
              <a:alpha val="61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endParaRPr lang="zh-CN" altLang="en-US" dirty="0"/>
          </a:p>
        </p:txBody>
      </p:sp>
      <p:grpSp>
        <p:nvGrpSpPr>
          <p:cNvPr id="17" name="组合 16"/>
          <p:cNvGrpSpPr/>
          <p:nvPr/>
        </p:nvGrpSpPr>
        <p:grpSpPr>
          <a:xfrm>
            <a:off x="526429" y="1623095"/>
            <a:ext cx="6480810" cy="1665860"/>
            <a:chOff x="841796" y="4514471"/>
            <a:chExt cx="6480810" cy="1665860"/>
          </a:xfrm>
          <a:effectLst/>
        </p:grpSpPr>
        <p:sp>
          <p:nvSpPr>
            <p:cNvPr id="20" name="文本框 19"/>
            <p:cNvSpPr txBox="1"/>
            <p:nvPr/>
          </p:nvSpPr>
          <p:spPr>
            <a:xfrm>
              <a:off x="841796" y="5710431"/>
              <a:ext cx="6480810" cy="469900"/>
            </a:xfrm>
            <a:prstGeom prst="rect">
              <a:avLst/>
            </a:prstGeom>
            <a:noFill/>
          </p:spPr>
          <p:txBody>
            <a:bodyPr wrap="square" rtlCol="0">
              <a:prstTxWarp prst="textPlain">
                <a:avLst/>
              </a:prstTxWarp>
              <a:spAutoFit/>
            </a:bodyPr>
            <a:lstStyle/>
            <a:p>
              <a:pPr algn="l"/>
              <a:r>
                <a:rPr sz="1000" b="1" dirty="0">
                  <a:solidFill>
                    <a:schemeClr val="bg1"/>
                  </a:solidFill>
                  <a:effectLst/>
                  <a:latin typeface="微软雅黑" panose="020B0503020204020204" charset="-122"/>
                  <a:ea typeface="微软雅黑" panose="020B0503020204020204" charset="-122"/>
                  <a:sym typeface="+mn-ea"/>
                </a:rPr>
                <a:t>日常记录及信息分享服务</a:t>
              </a:r>
              <a:r>
                <a:rPr lang="en-US" sz="1000" b="1" dirty="0">
                  <a:solidFill>
                    <a:schemeClr val="bg1"/>
                  </a:solidFill>
                  <a:effectLst/>
                  <a:latin typeface="微软雅黑" panose="020B0503020204020204" charset="-122"/>
                  <a:ea typeface="微软雅黑" panose="020B0503020204020204" charset="-122"/>
                  <a:sym typeface="+mn-ea"/>
                </a:rPr>
                <a:t>APP</a:t>
              </a:r>
              <a:endParaRPr lang="en-US" altLang="en-US" sz="1000" b="1" dirty="0">
                <a:solidFill>
                  <a:schemeClr val="bg1"/>
                </a:solidFill>
                <a:effectLst/>
                <a:latin typeface="微软雅黑" panose="020B0503020204020204" charset="-122"/>
                <a:ea typeface="微软雅黑" panose="020B0503020204020204" charset="-122"/>
                <a:sym typeface="+mn-ea"/>
              </a:endParaRPr>
            </a:p>
          </p:txBody>
        </p:sp>
        <p:sp>
          <p:nvSpPr>
            <p:cNvPr id="19" name="文本框 18"/>
            <p:cNvSpPr txBox="1"/>
            <p:nvPr/>
          </p:nvSpPr>
          <p:spPr>
            <a:xfrm>
              <a:off x="1002165" y="4514471"/>
              <a:ext cx="2268855" cy="671195"/>
            </a:xfrm>
            <a:prstGeom prst="rect">
              <a:avLst/>
            </a:prstGeom>
            <a:noFill/>
          </p:spPr>
          <p:txBody>
            <a:bodyPr wrap="square" rtlCol="0">
              <a:prstTxWarp prst="textPlain">
                <a:avLst/>
              </a:prstTxWarp>
              <a:spAutoFit/>
            </a:bodyPr>
            <a:lstStyle/>
            <a:p>
              <a:r>
                <a:rPr lang="en-US" altLang="zh-CN" sz="9600" dirty="0">
                  <a:solidFill>
                    <a:schemeClr val="bg1">
                      <a:lumMod val="95000"/>
                    </a:schemeClr>
                  </a:solidFill>
                  <a:latin typeface="Impact" panose="020B0806030902050204" pitchFamily="34" charset="0"/>
                </a:rPr>
                <a:t>Day</a:t>
              </a:r>
            </a:p>
          </p:txBody>
        </p:sp>
      </p:grpSp>
      <p:grpSp>
        <p:nvGrpSpPr>
          <p:cNvPr id="45" name="组合 44"/>
          <p:cNvGrpSpPr/>
          <p:nvPr/>
        </p:nvGrpSpPr>
        <p:grpSpPr>
          <a:xfrm>
            <a:off x="1106905" y="995971"/>
            <a:ext cx="4892833" cy="460171"/>
            <a:chOff x="1106905" y="995971"/>
            <a:chExt cx="4892833" cy="460171"/>
          </a:xfrm>
        </p:grpSpPr>
        <p:cxnSp>
          <p:nvCxnSpPr>
            <p:cNvPr id="28" name="直接连接符 27"/>
            <p:cNvCxnSpPr/>
            <p:nvPr/>
          </p:nvCxnSpPr>
          <p:spPr>
            <a:xfrm>
              <a:off x="1106905" y="1002631"/>
              <a:ext cx="4555958" cy="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676074" y="995971"/>
              <a:ext cx="323664" cy="460171"/>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33" name="矩形 32"/>
          <p:cNvSpPr/>
          <p:nvPr/>
        </p:nvSpPr>
        <p:spPr>
          <a:xfrm>
            <a:off x="11500735" y="-1"/>
            <a:ext cx="698661" cy="49485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11147809" y="-16040"/>
            <a:ext cx="0" cy="231032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flipH="1" flipV="1">
            <a:off x="3497821" y="5839959"/>
            <a:ext cx="5758474" cy="550326"/>
            <a:chOff x="3491008" y="2867531"/>
            <a:chExt cx="6928330" cy="460171"/>
          </a:xfrm>
        </p:grpSpPr>
        <p:cxnSp>
          <p:nvCxnSpPr>
            <p:cNvPr id="42" name="直接连接符 41"/>
            <p:cNvCxnSpPr/>
            <p:nvPr/>
          </p:nvCxnSpPr>
          <p:spPr>
            <a:xfrm>
              <a:off x="3491008" y="2867531"/>
              <a:ext cx="6591455" cy="666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095674" y="2867531"/>
              <a:ext cx="323664" cy="460171"/>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1000"/>
                                        <p:tgtEl>
                                          <p:spTgt spid="34"/>
                                        </p:tgtEl>
                                      </p:cBhvr>
                                    </p:animEffect>
                                    <p:anim calcmode="lin" valueType="num">
                                      <p:cBhvr>
                                        <p:cTn id="18" dur="1000" fill="hold"/>
                                        <p:tgtEl>
                                          <p:spTgt spid="34"/>
                                        </p:tgtEl>
                                        <p:attrNameLst>
                                          <p:attrName>ppt_x</p:attrName>
                                        </p:attrNameLst>
                                      </p:cBhvr>
                                      <p:tavLst>
                                        <p:tav tm="0">
                                          <p:val>
                                            <p:strVal val="#ppt_x"/>
                                          </p:val>
                                        </p:tav>
                                        <p:tav tm="100000">
                                          <p:val>
                                            <p:strVal val="#ppt_x"/>
                                          </p:val>
                                        </p:tav>
                                      </p:tavLst>
                                    </p:anim>
                                    <p:anim calcmode="lin" valueType="num">
                                      <p:cBhvr>
                                        <p:cTn id="19" dur="1000" fill="hold"/>
                                        <p:tgtEl>
                                          <p:spTgt spid="34"/>
                                        </p:tgtEl>
                                        <p:attrNameLst>
                                          <p:attrName>ppt_y</p:attrName>
                                        </p:attrNameLst>
                                      </p:cBhvr>
                                      <p:tavLst>
                                        <p:tav tm="0">
                                          <p:val>
                                            <p:strVal val="#ppt_y-.1"/>
                                          </p:val>
                                        </p:tav>
                                        <p:tav tm="100000">
                                          <p:val>
                                            <p:strVal val="#ppt_y"/>
                                          </p:val>
                                        </p:tav>
                                      </p:tavLst>
                                    </p:anim>
                                  </p:childTnLst>
                                </p:cTn>
                              </p:par>
                              <p:par>
                                <p:cTn id="20" presetID="2" presetClass="entr" presetSubtype="8" fill="hold" nodeType="withEffect">
                                  <p:stCondLst>
                                    <p:cond delay="3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30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0-#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0-#ppt_w/2"/>
                                          </p:val>
                                        </p:tav>
                                        <p:tav tm="100000">
                                          <p:val>
                                            <p:strVal val="#ppt_x"/>
                                          </p:val>
                                        </p:tav>
                                      </p:tavLst>
                                    </p:anim>
                                    <p:anim calcmode="lin" valueType="num">
                                      <p:cBhvr additive="base">
                                        <p:cTn id="31" dur="500" fill="hold"/>
                                        <p:tgtEl>
                                          <p:spTgt spid="17"/>
                                        </p:tgtEl>
                                        <p:attrNameLst>
                                          <p:attrName>ppt_y</p:attrName>
                                        </p:attrNameLst>
                                      </p:cBhvr>
                                      <p:tavLst>
                                        <p:tav tm="0">
                                          <p:val>
                                            <p:strVal val="#ppt_y"/>
                                          </p:val>
                                        </p:tav>
                                        <p:tav tm="100000">
                                          <p:val>
                                            <p:strVal val="#ppt_y"/>
                                          </p:val>
                                        </p:tav>
                                      </p:tavLst>
                                    </p:anim>
                                  </p:childTnLst>
                                </p:cTn>
                              </p:par>
                              <p:par>
                                <p:cTn id="32" presetID="10" presetClass="entr" presetSubtype="0" fill="hold" nodeType="withEffect">
                                  <p:stCondLst>
                                    <p:cond delay="30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nodeType="withEffect">
                                  <p:stCondLst>
                                    <p:cond delay="30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nodeType="withEffect">
                                  <p:stCondLst>
                                    <p:cond delay="30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par>
                                <p:cTn id="41" presetID="2" presetClass="entr" presetSubtype="2" fill="hold" grpId="0" nodeType="withEffect">
                                  <p:stCondLst>
                                    <p:cond delay="30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1+#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1+#ppt_w/2"/>
                                          </p:val>
                                        </p:tav>
                                        <p:tav tm="100000">
                                          <p:val>
                                            <p:strVal val="#ppt_x"/>
                                          </p:val>
                                        </p:tav>
                                      </p:tavLst>
                                    </p:anim>
                                    <p:anim calcmode="lin" valueType="num">
                                      <p:cBhvr additive="base">
                                        <p:cTn id="48" dur="500" fill="hold"/>
                                        <p:tgtEl>
                                          <p:spTgt spid="9"/>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1+#ppt_w/2"/>
                                          </p:val>
                                        </p:tav>
                                        <p:tav tm="100000">
                                          <p:val>
                                            <p:strVal val="#ppt_x"/>
                                          </p:val>
                                        </p:tav>
                                      </p:tavLst>
                                    </p:anim>
                                    <p:anim calcmode="lin" valueType="num">
                                      <p:cBhvr additive="base">
                                        <p:cTn id="5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 grpId="0" animBg="1"/>
      <p:bldP spid="9" grpId="0"/>
      <p:bldP spid="11" grpId="0"/>
      <p:bldP spid="16" grpId="0" animBg="1"/>
      <p:bldP spid="3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799152" y="2754513"/>
            <a:ext cx="5981844" cy="769441"/>
          </a:xfrm>
          <a:prstGeom prst="rect">
            <a:avLst/>
          </a:prstGeom>
          <a:noFill/>
        </p:spPr>
        <p:txBody>
          <a:bodyPr wrap="square" rtlCol="0">
            <a:spAutoFit/>
          </a:bodyPr>
          <a:lstStyle/>
          <a:p>
            <a:r>
              <a:rPr lang="zh-CN" altLang="en-US" sz="4400" b="1" dirty="0">
                <a:solidFill>
                  <a:schemeClr val="tx1">
                    <a:lumMod val="75000"/>
                    <a:lumOff val="25000"/>
                  </a:schemeClr>
                </a:solidFill>
              </a:rPr>
              <a:t>总体设计</a:t>
            </a:r>
            <a:endParaRPr lang="en-US" altLang="zh-CN" sz="2800" b="1" dirty="0">
              <a:solidFill>
                <a:schemeClr val="tx1">
                  <a:lumMod val="75000"/>
                  <a:lumOff val="25000"/>
                </a:schemeClr>
              </a:solidFill>
            </a:endParaRPr>
          </a:p>
        </p:txBody>
      </p:sp>
      <p:sp>
        <p:nvSpPr>
          <p:cNvPr id="24" name="菱形 23"/>
          <p:cNvSpPr/>
          <p:nvPr/>
        </p:nvSpPr>
        <p:spPr>
          <a:xfrm>
            <a:off x="4839671"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a:off x="7887477"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044387" y="4185036"/>
            <a:ext cx="2442950" cy="307777"/>
          </a:xfrm>
          <a:prstGeom prst="rect">
            <a:avLst/>
          </a:prstGeom>
          <a:noFill/>
        </p:spPr>
        <p:txBody>
          <a:bodyPr wrap="square" rtlCol="0">
            <a:spAutoFit/>
          </a:bodyPr>
          <a:lstStyle/>
          <a:p>
            <a:r>
              <a:rPr lang="zh-CN" altLang="en-US" sz="1400" dirty="0"/>
              <a:t>需求规定</a:t>
            </a:r>
          </a:p>
        </p:txBody>
      </p:sp>
      <p:sp>
        <p:nvSpPr>
          <p:cNvPr id="29" name="文本框 28"/>
          <p:cNvSpPr txBox="1"/>
          <p:nvPr/>
        </p:nvSpPr>
        <p:spPr>
          <a:xfrm>
            <a:off x="8092193" y="4185036"/>
            <a:ext cx="2442950" cy="307777"/>
          </a:xfrm>
          <a:prstGeom prst="rect">
            <a:avLst/>
          </a:prstGeom>
          <a:noFill/>
        </p:spPr>
        <p:txBody>
          <a:bodyPr wrap="square" rtlCol="0">
            <a:spAutoFit/>
          </a:bodyPr>
          <a:lstStyle/>
          <a:p>
            <a:r>
              <a:rPr lang="zh-CN" altLang="en-US" sz="1400" dirty="0"/>
              <a:t>基本设计概念和处理流程</a:t>
            </a:r>
          </a:p>
        </p:txBody>
      </p:sp>
      <p:sp>
        <p:nvSpPr>
          <p:cNvPr id="32" name="矩形 31"/>
          <p:cNvSpPr/>
          <p:nvPr/>
        </p:nvSpPr>
        <p:spPr>
          <a:xfrm>
            <a:off x="4722705" y="3429000"/>
            <a:ext cx="6840000" cy="949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298499" y="2528383"/>
            <a:ext cx="3840480" cy="1200329"/>
          </a:xfrm>
          <a:prstGeom prst="rect">
            <a:avLst/>
          </a:prstGeom>
          <a:noFill/>
        </p:spPr>
        <p:txBody>
          <a:bodyPr wrap="square" rtlCol="0">
            <a:spAutoFit/>
          </a:bodyPr>
          <a:lstStyle/>
          <a:p>
            <a:pPr algn="ctr"/>
            <a:r>
              <a:rPr lang="en-US" altLang="zh-CN" sz="7200" b="1" dirty="0">
                <a:solidFill>
                  <a:schemeClr val="accent5"/>
                </a:solidFill>
                <a:latin typeface="+mn-ea"/>
              </a:rPr>
              <a:t>03</a:t>
            </a:r>
            <a:endParaRPr lang="zh-CN" altLang="en-US" sz="7200" b="1" dirty="0">
              <a:solidFill>
                <a:schemeClr val="accent5"/>
              </a:solidFill>
              <a:latin typeface="+mn-ea"/>
            </a:endParaRPr>
          </a:p>
        </p:txBody>
      </p:sp>
      <p:sp>
        <p:nvSpPr>
          <p:cNvPr id="36" name="流程图: 离页连接符 35"/>
          <p:cNvSpPr/>
          <p:nvPr/>
        </p:nvSpPr>
        <p:spPr>
          <a:xfrm rot="16200000">
            <a:off x="-1692043" y="841426"/>
            <a:ext cx="6858000" cy="5175149"/>
          </a:xfrm>
          <a:prstGeom prst="flowChartOffpageConnector">
            <a:avLst/>
          </a:prstGeom>
          <a:solidFill>
            <a:schemeClr val="accent5">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rotWithShape="1">
          <a:blip r:embed="rId2">
            <a:extLst>
              <a:ext uri="{28A0092B-C50C-407E-A947-70E740481C1C}">
                <a14:useLocalDpi xmlns:a14="http://schemas.microsoft.com/office/drawing/2010/main" val="0"/>
              </a:ext>
            </a:extLst>
          </a:blip>
          <a:srcRect l="1012" r="50572"/>
          <a:stretch>
            <a:fillRect/>
          </a:stretch>
        </p:blipFill>
        <p:spPr>
          <a:xfrm flipH="1">
            <a:off x="-881453" y="0"/>
            <a:ext cx="4989609" cy="6858000"/>
          </a:xfrm>
          <a:custGeom>
            <a:avLst/>
            <a:gdLst>
              <a:gd name="connsiteX0" fmla="*/ 1035030 w 5175149"/>
              <a:gd name="connsiteY0" fmla="*/ 0 h 6858000"/>
              <a:gd name="connsiteX1" fmla="*/ 5175149 w 5175149"/>
              <a:gd name="connsiteY1" fmla="*/ 0 h 6858000"/>
              <a:gd name="connsiteX2" fmla="*/ 5175149 w 5175149"/>
              <a:gd name="connsiteY2" fmla="*/ 6858000 h 6858000"/>
              <a:gd name="connsiteX3" fmla="*/ 1035030 w 5175149"/>
              <a:gd name="connsiteY3" fmla="*/ 6858000 h 6858000"/>
              <a:gd name="connsiteX4" fmla="*/ 0 w 5175149"/>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149" h="6858000">
                <a:moveTo>
                  <a:pt x="1035030" y="0"/>
                </a:moveTo>
                <a:lnTo>
                  <a:pt x="5175149" y="0"/>
                </a:lnTo>
                <a:lnTo>
                  <a:pt x="5175149" y="6858000"/>
                </a:lnTo>
                <a:lnTo>
                  <a:pt x="1035030" y="6858000"/>
                </a:lnTo>
                <a:lnTo>
                  <a:pt x="0" y="3429000"/>
                </a:lnTo>
                <a:close/>
              </a:path>
            </a:pathLst>
          </a:custGeom>
        </p:spPr>
      </p:pic>
      <p:sp>
        <p:nvSpPr>
          <p:cNvPr id="13" name="菱形 12">
            <a:extLst>
              <a:ext uri="{FF2B5EF4-FFF2-40B4-BE49-F238E27FC236}">
                <a16:creationId xmlns:a16="http://schemas.microsoft.com/office/drawing/2014/main" id="{734DA6E0-CBE5-4893-BAF6-F880134311CD}"/>
              </a:ext>
            </a:extLst>
          </p:cNvPr>
          <p:cNvSpPr/>
          <p:nvPr/>
        </p:nvSpPr>
        <p:spPr>
          <a:xfrm>
            <a:off x="4839671" y="4883221"/>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97282C3-C76E-4DB4-838F-63FDB6DD1B70}"/>
              </a:ext>
            </a:extLst>
          </p:cNvPr>
          <p:cNvSpPr txBox="1"/>
          <p:nvPr/>
        </p:nvSpPr>
        <p:spPr>
          <a:xfrm>
            <a:off x="5044387" y="4831690"/>
            <a:ext cx="2442950" cy="307777"/>
          </a:xfrm>
          <a:prstGeom prst="rect">
            <a:avLst/>
          </a:prstGeom>
          <a:noFill/>
        </p:spPr>
        <p:txBody>
          <a:bodyPr wrap="square" rtlCol="0">
            <a:spAutoFit/>
          </a:bodyPr>
          <a:lstStyle/>
          <a:p>
            <a:r>
              <a:rPr lang="zh-CN" altLang="en-US" sz="1400" dirty="0"/>
              <a:t>功能需求与人工处理过程</a:t>
            </a:r>
          </a:p>
        </p:txBody>
      </p:sp>
    </p:spTree>
    <p:extLst>
      <p:ext uri="{BB962C8B-B14F-4D97-AF65-F5344CB8AC3E}">
        <p14:creationId xmlns:p14="http://schemas.microsoft.com/office/powerpoint/2010/main" val="371991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anim calcmode="lin" valueType="num">
                                      <p:cBhvr>
                                        <p:cTn id="23" dur="500" fill="hold"/>
                                        <p:tgtEl>
                                          <p:spTgt spid="26"/>
                                        </p:tgtEl>
                                        <p:attrNameLst>
                                          <p:attrName>ppt_x</p:attrName>
                                        </p:attrNameLst>
                                      </p:cBhvr>
                                      <p:tavLst>
                                        <p:tav tm="0">
                                          <p:val>
                                            <p:strVal val="#ppt_x"/>
                                          </p:val>
                                        </p:tav>
                                        <p:tav tm="100000">
                                          <p:val>
                                            <p:strVal val="#ppt_x"/>
                                          </p:val>
                                        </p:tav>
                                      </p:tavLst>
                                    </p:anim>
                                    <p:anim calcmode="lin" valueType="num">
                                      <p:cBhvr>
                                        <p:cTn id="24" dur="5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anim calcmode="lin" valueType="num">
                                      <p:cBhvr>
                                        <p:cTn id="28" dur="500" fill="hold"/>
                                        <p:tgtEl>
                                          <p:spTgt spid="28"/>
                                        </p:tgtEl>
                                        <p:attrNameLst>
                                          <p:attrName>ppt_x</p:attrName>
                                        </p:attrNameLst>
                                      </p:cBhvr>
                                      <p:tavLst>
                                        <p:tav tm="0">
                                          <p:val>
                                            <p:strVal val="#ppt_x"/>
                                          </p:val>
                                        </p:tav>
                                        <p:tav tm="100000">
                                          <p:val>
                                            <p:strVal val="#ppt_x"/>
                                          </p:val>
                                        </p:tav>
                                      </p:tavLst>
                                    </p:anim>
                                    <p:anim calcmode="lin" valueType="num">
                                      <p:cBhvr>
                                        <p:cTn id="29" dur="5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anim calcmode="lin" valueType="num">
                                      <p:cBhvr>
                                        <p:cTn id="33" dur="500" fill="hold"/>
                                        <p:tgtEl>
                                          <p:spTgt spid="29"/>
                                        </p:tgtEl>
                                        <p:attrNameLst>
                                          <p:attrName>ppt_x</p:attrName>
                                        </p:attrNameLst>
                                      </p:cBhvr>
                                      <p:tavLst>
                                        <p:tav tm="0">
                                          <p:val>
                                            <p:strVal val="#ppt_x"/>
                                          </p:val>
                                        </p:tav>
                                        <p:tav tm="100000">
                                          <p:val>
                                            <p:strVal val="#ppt_x"/>
                                          </p:val>
                                        </p:tav>
                                      </p:tavLst>
                                    </p:anim>
                                    <p:anim calcmode="lin" valueType="num">
                                      <p:cBhvr>
                                        <p:cTn id="34" dur="5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anim calcmode="lin" valueType="num">
                                      <p:cBhvr>
                                        <p:cTn id="38" dur="500" fill="hold"/>
                                        <p:tgtEl>
                                          <p:spTgt spid="13"/>
                                        </p:tgtEl>
                                        <p:attrNameLst>
                                          <p:attrName>ppt_x</p:attrName>
                                        </p:attrNameLst>
                                      </p:cBhvr>
                                      <p:tavLst>
                                        <p:tav tm="0">
                                          <p:val>
                                            <p:strVal val="#ppt_x"/>
                                          </p:val>
                                        </p:tav>
                                        <p:tav tm="100000">
                                          <p:val>
                                            <p:strVal val="#ppt_x"/>
                                          </p:val>
                                        </p:tav>
                                      </p:tavLst>
                                    </p:anim>
                                    <p:anim calcmode="lin" valueType="num">
                                      <p:cBhvr>
                                        <p:cTn id="39" dur="500" fill="hold"/>
                                        <p:tgtEl>
                                          <p:spTgt spid="1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anim calcmode="lin" valueType="num">
                                      <p:cBhvr>
                                        <p:cTn id="43" dur="500" fill="hold"/>
                                        <p:tgtEl>
                                          <p:spTgt spid="14"/>
                                        </p:tgtEl>
                                        <p:attrNameLst>
                                          <p:attrName>ppt_x</p:attrName>
                                        </p:attrNameLst>
                                      </p:cBhvr>
                                      <p:tavLst>
                                        <p:tav tm="0">
                                          <p:val>
                                            <p:strVal val="#ppt_x"/>
                                          </p:val>
                                        </p:tav>
                                        <p:tav tm="100000">
                                          <p:val>
                                            <p:strVal val="#ppt_x"/>
                                          </p:val>
                                        </p:tav>
                                      </p:tavLst>
                                    </p:anim>
                                    <p:anim calcmode="lin" valueType="num">
                                      <p:cBhvr>
                                        <p:cTn id="4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6" grpId="0" animBg="1"/>
      <p:bldP spid="28" grpId="0"/>
      <p:bldP spid="29" grpId="0"/>
      <p:bldP spid="32" grpId="0" animBg="1"/>
      <p:bldP spid="13" grpId="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1169581" y="2565620"/>
            <a:ext cx="9824484" cy="0"/>
          </a:xfrm>
          <a:prstGeom prst="line">
            <a:avLst/>
          </a:prstGeom>
          <a:ln w="28575">
            <a:solidFill>
              <a:schemeClr val="bg1">
                <a:lumMod val="65000"/>
              </a:schemeClr>
            </a:solidFill>
            <a:headEnd type="oval" w="med" len="med"/>
            <a:tailEnd type="stealth" w="lg" len="lg"/>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2257355" y="2439620"/>
            <a:ext cx="252000" cy="252000"/>
            <a:chOff x="2987749" y="4514735"/>
            <a:chExt cx="252000" cy="252000"/>
          </a:xfrm>
        </p:grpSpPr>
        <p:sp>
          <p:nvSpPr>
            <p:cNvPr id="42" name="椭圆 41"/>
            <p:cNvSpPr>
              <a:spLocks noChangeAspect="1"/>
            </p:cNvSpPr>
            <p:nvPr/>
          </p:nvSpPr>
          <p:spPr>
            <a:xfrm>
              <a:off x="3023749" y="4550735"/>
              <a:ext cx="180000" cy="18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3" name="椭圆 42"/>
            <p:cNvSpPr>
              <a:spLocks noChangeAspect="1"/>
            </p:cNvSpPr>
            <p:nvPr/>
          </p:nvSpPr>
          <p:spPr>
            <a:xfrm>
              <a:off x="2987749" y="4514735"/>
              <a:ext cx="252000" cy="2520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grpSp>
      <p:grpSp>
        <p:nvGrpSpPr>
          <p:cNvPr id="44" name="组合 43"/>
          <p:cNvGrpSpPr/>
          <p:nvPr/>
        </p:nvGrpSpPr>
        <p:grpSpPr>
          <a:xfrm>
            <a:off x="9679178" y="2439620"/>
            <a:ext cx="252000" cy="252000"/>
            <a:chOff x="2987749" y="4514735"/>
            <a:chExt cx="252000" cy="252000"/>
          </a:xfrm>
        </p:grpSpPr>
        <p:sp>
          <p:nvSpPr>
            <p:cNvPr id="45" name="椭圆 44"/>
            <p:cNvSpPr>
              <a:spLocks noChangeAspect="1"/>
            </p:cNvSpPr>
            <p:nvPr/>
          </p:nvSpPr>
          <p:spPr>
            <a:xfrm>
              <a:off x="3023749" y="4550735"/>
              <a:ext cx="180000" cy="18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6" name="椭圆 45"/>
            <p:cNvSpPr>
              <a:spLocks noChangeAspect="1"/>
            </p:cNvSpPr>
            <p:nvPr/>
          </p:nvSpPr>
          <p:spPr>
            <a:xfrm>
              <a:off x="2987749" y="4514735"/>
              <a:ext cx="252000" cy="2520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grpSp>
      <p:grpSp>
        <p:nvGrpSpPr>
          <p:cNvPr id="47" name="组合 46"/>
          <p:cNvGrpSpPr/>
          <p:nvPr/>
        </p:nvGrpSpPr>
        <p:grpSpPr>
          <a:xfrm>
            <a:off x="4112811" y="2439620"/>
            <a:ext cx="252000" cy="252000"/>
            <a:chOff x="2987749" y="4514735"/>
            <a:chExt cx="252000" cy="252000"/>
          </a:xfrm>
        </p:grpSpPr>
        <p:sp>
          <p:nvSpPr>
            <p:cNvPr id="48" name="椭圆 47"/>
            <p:cNvSpPr>
              <a:spLocks noChangeAspect="1"/>
            </p:cNvSpPr>
            <p:nvPr/>
          </p:nvSpPr>
          <p:spPr>
            <a:xfrm>
              <a:off x="3023749" y="4550735"/>
              <a:ext cx="180000" cy="18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a:spLocks noChangeAspect="1"/>
            </p:cNvSpPr>
            <p:nvPr/>
          </p:nvSpPr>
          <p:spPr>
            <a:xfrm>
              <a:off x="2987749" y="4514735"/>
              <a:ext cx="252000" cy="2520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7823723" y="2439620"/>
            <a:ext cx="252000" cy="252000"/>
            <a:chOff x="2987749" y="4514735"/>
            <a:chExt cx="252000" cy="252000"/>
          </a:xfrm>
        </p:grpSpPr>
        <p:sp>
          <p:nvSpPr>
            <p:cNvPr id="51" name="椭圆 50"/>
            <p:cNvSpPr>
              <a:spLocks noChangeAspect="1"/>
            </p:cNvSpPr>
            <p:nvPr/>
          </p:nvSpPr>
          <p:spPr>
            <a:xfrm>
              <a:off x="3023749" y="4550735"/>
              <a:ext cx="180000" cy="18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a:spLocks noChangeAspect="1"/>
            </p:cNvSpPr>
            <p:nvPr/>
          </p:nvSpPr>
          <p:spPr>
            <a:xfrm>
              <a:off x="2987749" y="4514735"/>
              <a:ext cx="252000" cy="2520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a:off x="5968267" y="2439620"/>
            <a:ext cx="252000" cy="252000"/>
            <a:chOff x="2987749" y="4514735"/>
            <a:chExt cx="252000" cy="252000"/>
          </a:xfrm>
        </p:grpSpPr>
        <p:sp>
          <p:nvSpPr>
            <p:cNvPr id="54" name="椭圆 53"/>
            <p:cNvSpPr>
              <a:spLocks noChangeAspect="1"/>
            </p:cNvSpPr>
            <p:nvPr/>
          </p:nvSpPr>
          <p:spPr>
            <a:xfrm>
              <a:off x="3023749" y="4550735"/>
              <a:ext cx="180000" cy="18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55" name="椭圆 54"/>
            <p:cNvSpPr>
              <a:spLocks noChangeAspect="1"/>
            </p:cNvSpPr>
            <p:nvPr/>
          </p:nvSpPr>
          <p:spPr>
            <a:xfrm>
              <a:off x="2987749" y="4514735"/>
              <a:ext cx="252000" cy="2520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grpSp>
      <p:cxnSp>
        <p:nvCxnSpPr>
          <p:cNvPr id="56" name="直接连接符 55"/>
          <p:cNvCxnSpPr>
            <a:stCxn id="49" idx="0"/>
          </p:cNvCxnSpPr>
          <p:nvPr/>
        </p:nvCxnSpPr>
        <p:spPr>
          <a:xfrm flipV="1">
            <a:off x="4238811" y="1943611"/>
            <a:ext cx="0" cy="496009"/>
          </a:xfrm>
          <a:prstGeom prst="line">
            <a:avLst/>
          </a:prstGeom>
          <a:ln w="1905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2" idx="0"/>
          </p:cNvCxnSpPr>
          <p:nvPr/>
        </p:nvCxnSpPr>
        <p:spPr>
          <a:xfrm flipH="1" flipV="1">
            <a:off x="7949687" y="1943611"/>
            <a:ext cx="36" cy="496009"/>
          </a:xfrm>
          <a:prstGeom prst="line">
            <a:avLst/>
          </a:prstGeom>
          <a:ln w="1905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43" idx="4"/>
          </p:cNvCxnSpPr>
          <p:nvPr/>
        </p:nvCxnSpPr>
        <p:spPr>
          <a:xfrm>
            <a:off x="2383355" y="2691620"/>
            <a:ext cx="0" cy="496009"/>
          </a:xfrm>
          <a:prstGeom prst="line">
            <a:avLst/>
          </a:prstGeom>
          <a:ln w="1905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5" idx="4"/>
          </p:cNvCxnSpPr>
          <p:nvPr/>
        </p:nvCxnSpPr>
        <p:spPr>
          <a:xfrm>
            <a:off x="6094267" y="2691620"/>
            <a:ext cx="1733" cy="496009"/>
          </a:xfrm>
          <a:prstGeom prst="line">
            <a:avLst/>
          </a:prstGeom>
          <a:ln w="1905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46" idx="4"/>
          </p:cNvCxnSpPr>
          <p:nvPr/>
        </p:nvCxnSpPr>
        <p:spPr>
          <a:xfrm>
            <a:off x="9805178" y="2691620"/>
            <a:ext cx="1733" cy="475399"/>
          </a:xfrm>
          <a:prstGeom prst="line">
            <a:avLst/>
          </a:prstGeom>
          <a:ln w="1905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1107919" y="3404670"/>
            <a:ext cx="2550872" cy="338554"/>
          </a:xfrm>
          <a:prstGeom prst="rect">
            <a:avLst/>
          </a:prstGeom>
          <a:noFill/>
        </p:spPr>
        <p:txBody>
          <a:bodyPr wrap="square" rtlCol="0">
            <a:spAutoFit/>
          </a:bodyPr>
          <a:lstStyle/>
          <a:p>
            <a:pPr algn="ctr"/>
            <a:r>
              <a:rPr lang="zh-CN" altLang="en-US" sz="1600" b="1" dirty="0"/>
              <a:t>功能</a:t>
            </a:r>
          </a:p>
        </p:txBody>
      </p:sp>
      <p:sp>
        <p:nvSpPr>
          <p:cNvPr id="67" name="文本框 66"/>
          <p:cNvSpPr txBox="1"/>
          <p:nvPr/>
        </p:nvSpPr>
        <p:spPr>
          <a:xfrm>
            <a:off x="1278048" y="3792416"/>
            <a:ext cx="2713782" cy="2123658"/>
          </a:xfrm>
          <a:prstGeom prst="rect">
            <a:avLst/>
          </a:prstGeom>
          <a:noFill/>
        </p:spPr>
        <p:txBody>
          <a:bodyPr wrap="square" rtlCol="0">
            <a:spAutoFit/>
          </a:bodyPr>
          <a:lstStyle/>
          <a:p>
            <a:r>
              <a:rPr lang="zh-CN" altLang="zh-CN" sz="1100" b="1" dirty="0"/>
              <a:t>已注册用户方：</a:t>
            </a:r>
            <a:endParaRPr lang="zh-CN" altLang="zh-CN" sz="1100" dirty="0"/>
          </a:p>
          <a:p>
            <a:r>
              <a:rPr lang="en-US" altLang="zh-CN" sz="1100" dirty="0"/>
              <a:t>  1.</a:t>
            </a:r>
            <a:r>
              <a:rPr lang="zh-CN" altLang="zh-CN" sz="1100" dirty="0"/>
              <a:t>用户登陆</a:t>
            </a:r>
          </a:p>
          <a:p>
            <a:r>
              <a:rPr lang="en-US" altLang="zh-CN" sz="1100" dirty="0"/>
              <a:t>  2.</a:t>
            </a:r>
            <a:r>
              <a:rPr lang="zh-CN" altLang="zh-CN" sz="1100" dirty="0"/>
              <a:t>用户忘记密码</a:t>
            </a:r>
          </a:p>
          <a:p>
            <a:r>
              <a:rPr lang="en-US" altLang="zh-CN" sz="1100" dirty="0"/>
              <a:t>  3.</a:t>
            </a:r>
            <a:r>
              <a:rPr lang="zh-CN" altLang="zh-CN" sz="1100" dirty="0"/>
              <a:t>用户注销账户</a:t>
            </a:r>
          </a:p>
          <a:p>
            <a:r>
              <a:rPr lang="en-US" altLang="zh-CN" sz="1100" dirty="0"/>
              <a:t>  4.</a:t>
            </a:r>
            <a:r>
              <a:rPr lang="zh-CN" altLang="zh-CN" sz="1100" dirty="0"/>
              <a:t>用户退出登录</a:t>
            </a:r>
          </a:p>
          <a:p>
            <a:r>
              <a:rPr lang="en-US" altLang="zh-CN" sz="1100" dirty="0"/>
              <a:t>  5.</a:t>
            </a:r>
            <a:r>
              <a:rPr lang="zh-CN" altLang="zh-CN" sz="1100" dirty="0"/>
              <a:t>用户固定词条搜索</a:t>
            </a:r>
          </a:p>
          <a:p>
            <a:r>
              <a:rPr lang="en-US" altLang="zh-CN" sz="1100" dirty="0"/>
              <a:t>  6.</a:t>
            </a:r>
            <a:r>
              <a:rPr lang="zh-CN" altLang="zh-CN" sz="1100" dirty="0"/>
              <a:t>用户查看历史记录</a:t>
            </a:r>
          </a:p>
          <a:p>
            <a:r>
              <a:rPr lang="zh-CN" altLang="zh-CN" sz="1100" b="1" dirty="0"/>
              <a:t>管理员方：</a:t>
            </a:r>
            <a:endParaRPr lang="zh-CN" altLang="zh-CN" sz="1100" dirty="0"/>
          </a:p>
          <a:p>
            <a:r>
              <a:rPr lang="en-US" altLang="zh-CN" sz="1100" dirty="0"/>
              <a:t>  1.</a:t>
            </a:r>
            <a:r>
              <a:rPr lang="zh-CN" altLang="zh-CN" sz="1100" dirty="0"/>
              <a:t>管理员登录</a:t>
            </a:r>
          </a:p>
          <a:p>
            <a:r>
              <a:rPr lang="en-US" altLang="zh-CN" sz="1100" dirty="0"/>
              <a:t>  2.</a:t>
            </a:r>
            <a:r>
              <a:rPr lang="zh-CN" altLang="zh-CN" sz="1100" dirty="0"/>
              <a:t>管理员管理用户</a:t>
            </a:r>
          </a:p>
          <a:p>
            <a:r>
              <a:rPr lang="en-US" altLang="zh-CN" sz="1100" dirty="0"/>
              <a:t>  3.</a:t>
            </a:r>
            <a:r>
              <a:rPr lang="zh-CN" altLang="zh-CN" sz="1100" dirty="0"/>
              <a:t>管理员浏览信息</a:t>
            </a:r>
          </a:p>
          <a:p>
            <a:r>
              <a:rPr lang="en-US" altLang="zh-CN" sz="1100" dirty="0"/>
              <a:t>  4.</a:t>
            </a:r>
            <a:r>
              <a:rPr lang="zh-CN" altLang="zh-CN" sz="1100" dirty="0"/>
              <a:t>管理员退出登录</a:t>
            </a:r>
            <a:r>
              <a:rPr lang="en-US" altLang="zh-CN" sz="1100" dirty="0"/>
              <a:t> </a:t>
            </a:r>
            <a:endParaRPr lang="zh-CN" altLang="zh-CN" sz="1100" dirty="0"/>
          </a:p>
        </p:txBody>
      </p:sp>
      <p:sp>
        <p:nvSpPr>
          <p:cNvPr id="68" name="矩形 67"/>
          <p:cNvSpPr/>
          <p:nvPr/>
        </p:nvSpPr>
        <p:spPr>
          <a:xfrm>
            <a:off x="1663355" y="3360034"/>
            <a:ext cx="1440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4818831" y="3459792"/>
            <a:ext cx="2550872" cy="338554"/>
          </a:xfrm>
          <a:prstGeom prst="rect">
            <a:avLst/>
          </a:prstGeom>
          <a:noFill/>
        </p:spPr>
        <p:txBody>
          <a:bodyPr wrap="square" rtlCol="0">
            <a:spAutoFit/>
          </a:bodyPr>
          <a:lstStyle/>
          <a:p>
            <a:pPr algn="ctr"/>
            <a:r>
              <a:rPr lang="zh-CN" altLang="en-US" sz="1600" b="1" dirty="0"/>
              <a:t>数据来源</a:t>
            </a:r>
          </a:p>
        </p:txBody>
      </p:sp>
      <p:sp>
        <p:nvSpPr>
          <p:cNvPr id="71" name="文本框 70"/>
          <p:cNvSpPr txBox="1"/>
          <p:nvPr/>
        </p:nvSpPr>
        <p:spPr>
          <a:xfrm>
            <a:off x="5012506" y="3958216"/>
            <a:ext cx="2713782" cy="600164"/>
          </a:xfrm>
          <a:prstGeom prst="rect">
            <a:avLst/>
          </a:prstGeom>
          <a:noFill/>
        </p:spPr>
        <p:txBody>
          <a:bodyPr wrap="square" rtlCol="0">
            <a:spAutoFit/>
          </a:bodyPr>
          <a:lstStyle/>
          <a:p>
            <a:r>
              <a:rPr lang="en-US" altLang="zh-CN" sz="1100" dirty="0"/>
              <a:t>1.</a:t>
            </a:r>
            <a:r>
              <a:rPr lang="zh-CN" altLang="zh-CN" sz="1100" dirty="0"/>
              <a:t>用户手动输入的用户数据</a:t>
            </a:r>
          </a:p>
          <a:p>
            <a:r>
              <a:rPr lang="en-US" altLang="zh-CN" sz="1100" dirty="0"/>
              <a:t>2.</a:t>
            </a:r>
            <a:r>
              <a:rPr lang="zh-CN" altLang="zh-CN" sz="1100" dirty="0"/>
              <a:t>已保存在云端数据库的用户数据</a:t>
            </a:r>
          </a:p>
          <a:p>
            <a:r>
              <a:rPr lang="en-US" altLang="zh-CN" sz="1100" dirty="0"/>
              <a:t>3.</a:t>
            </a:r>
            <a:r>
              <a:rPr lang="zh-CN" altLang="zh-CN" sz="1100" dirty="0"/>
              <a:t>搜索引擎中搜索关键字所得到的数据</a:t>
            </a:r>
          </a:p>
        </p:txBody>
      </p:sp>
      <p:sp>
        <p:nvSpPr>
          <p:cNvPr id="72" name="矩形 71"/>
          <p:cNvSpPr/>
          <p:nvPr/>
        </p:nvSpPr>
        <p:spPr>
          <a:xfrm>
            <a:off x="5374267" y="3363772"/>
            <a:ext cx="1440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8539172" y="3466006"/>
            <a:ext cx="2550872" cy="338554"/>
          </a:xfrm>
          <a:prstGeom prst="rect">
            <a:avLst/>
          </a:prstGeom>
          <a:noFill/>
        </p:spPr>
        <p:txBody>
          <a:bodyPr wrap="square" rtlCol="0">
            <a:spAutoFit/>
          </a:bodyPr>
          <a:lstStyle/>
          <a:p>
            <a:pPr algn="ctr"/>
            <a:r>
              <a:rPr lang="zh-CN" altLang="en-US" sz="1600" b="1" dirty="0"/>
              <a:t>输出要求</a:t>
            </a:r>
          </a:p>
        </p:txBody>
      </p:sp>
      <p:sp>
        <p:nvSpPr>
          <p:cNvPr id="75" name="文本框 74"/>
          <p:cNvSpPr txBox="1"/>
          <p:nvPr/>
        </p:nvSpPr>
        <p:spPr>
          <a:xfrm>
            <a:off x="8574287" y="3955521"/>
            <a:ext cx="2713782" cy="600164"/>
          </a:xfrm>
          <a:prstGeom prst="rect">
            <a:avLst/>
          </a:prstGeom>
          <a:noFill/>
        </p:spPr>
        <p:txBody>
          <a:bodyPr wrap="square" rtlCol="0">
            <a:spAutoFit/>
          </a:bodyPr>
          <a:lstStyle/>
          <a:p>
            <a:r>
              <a:rPr lang="en-US" altLang="zh-CN" sz="1100" dirty="0"/>
              <a:t>1.</a:t>
            </a:r>
            <a:r>
              <a:rPr lang="zh-CN" altLang="zh-CN" sz="1100" dirty="0"/>
              <a:t>提供的话题中不能包含错别字</a:t>
            </a:r>
          </a:p>
          <a:p>
            <a:r>
              <a:rPr lang="en-US" altLang="zh-CN" sz="1100" dirty="0"/>
              <a:t>2.</a:t>
            </a:r>
            <a:r>
              <a:rPr lang="zh-CN" altLang="zh-CN" sz="1100" dirty="0"/>
              <a:t>提供的话题中不能包含敏感词汇</a:t>
            </a:r>
          </a:p>
          <a:p>
            <a:r>
              <a:rPr lang="en-US" altLang="zh-CN" sz="1100" dirty="0"/>
              <a:t>3.</a:t>
            </a:r>
            <a:r>
              <a:rPr lang="zh-CN" altLang="zh-CN" sz="1100" dirty="0"/>
              <a:t>提供的话题要符合正常的语法逻辑</a:t>
            </a:r>
          </a:p>
        </p:txBody>
      </p:sp>
      <p:sp>
        <p:nvSpPr>
          <p:cNvPr id="76" name="矩形 75"/>
          <p:cNvSpPr/>
          <p:nvPr/>
        </p:nvSpPr>
        <p:spPr>
          <a:xfrm>
            <a:off x="9094608" y="3354123"/>
            <a:ext cx="1440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3053375" y="472338"/>
            <a:ext cx="2550872" cy="338554"/>
          </a:xfrm>
          <a:prstGeom prst="rect">
            <a:avLst/>
          </a:prstGeom>
          <a:noFill/>
        </p:spPr>
        <p:txBody>
          <a:bodyPr wrap="square" rtlCol="0">
            <a:spAutoFit/>
          </a:bodyPr>
          <a:lstStyle/>
          <a:p>
            <a:pPr algn="ctr"/>
            <a:r>
              <a:rPr lang="zh-CN" altLang="en-US" sz="1600" b="1" dirty="0"/>
              <a:t>性能</a:t>
            </a:r>
          </a:p>
        </p:txBody>
      </p:sp>
      <p:sp>
        <p:nvSpPr>
          <p:cNvPr id="79" name="文本框 78"/>
          <p:cNvSpPr txBox="1"/>
          <p:nvPr/>
        </p:nvSpPr>
        <p:spPr>
          <a:xfrm>
            <a:off x="2971920" y="941926"/>
            <a:ext cx="2713782" cy="1107996"/>
          </a:xfrm>
          <a:prstGeom prst="rect">
            <a:avLst/>
          </a:prstGeom>
          <a:noFill/>
        </p:spPr>
        <p:txBody>
          <a:bodyPr wrap="square" rtlCol="0">
            <a:spAutoFit/>
          </a:bodyPr>
          <a:lstStyle/>
          <a:p>
            <a:r>
              <a:rPr lang="zh-CN" altLang="zh-CN" sz="1100" dirty="0"/>
              <a:t>日记记录以及信息分享</a:t>
            </a:r>
            <a:r>
              <a:rPr lang="en-US" altLang="zh-CN" sz="1100" dirty="0"/>
              <a:t>App</a:t>
            </a:r>
            <a:r>
              <a:rPr lang="zh-CN" altLang="zh-CN" sz="1100" dirty="0"/>
              <a:t>应用程序在日常处理中的响应速度为秒级，达到实时要求，以及时反馈信息。在进行统计分析时，根据所需数据量的不同而从秒级到分钟级，原则是保证操作人员不会因为速度问题而影响工作效率。</a:t>
            </a:r>
          </a:p>
        </p:txBody>
      </p:sp>
      <p:sp>
        <p:nvSpPr>
          <p:cNvPr id="80" name="矩形 79"/>
          <p:cNvSpPr/>
          <p:nvPr/>
        </p:nvSpPr>
        <p:spPr>
          <a:xfrm>
            <a:off x="3608811" y="817853"/>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764287" y="472338"/>
            <a:ext cx="2550872" cy="338554"/>
          </a:xfrm>
          <a:prstGeom prst="rect">
            <a:avLst/>
          </a:prstGeom>
          <a:noFill/>
        </p:spPr>
        <p:txBody>
          <a:bodyPr wrap="square" rtlCol="0">
            <a:spAutoFit/>
          </a:bodyPr>
          <a:lstStyle/>
          <a:p>
            <a:pPr algn="ctr"/>
            <a:r>
              <a:rPr lang="zh-CN" altLang="en-US" sz="1600" b="1" dirty="0"/>
              <a:t>输入要求</a:t>
            </a:r>
          </a:p>
        </p:txBody>
      </p:sp>
      <p:sp>
        <p:nvSpPr>
          <p:cNvPr id="82" name="文本框 81"/>
          <p:cNvSpPr txBox="1"/>
          <p:nvPr/>
        </p:nvSpPr>
        <p:spPr>
          <a:xfrm>
            <a:off x="6718832" y="941926"/>
            <a:ext cx="2713782" cy="1107996"/>
          </a:xfrm>
          <a:prstGeom prst="rect">
            <a:avLst/>
          </a:prstGeom>
          <a:noFill/>
        </p:spPr>
        <p:txBody>
          <a:bodyPr wrap="square" rtlCol="0">
            <a:spAutoFit/>
          </a:bodyPr>
          <a:lstStyle/>
          <a:p>
            <a:r>
              <a:rPr lang="en-US" altLang="zh-CN" sz="1100" dirty="0"/>
              <a:t>1.</a:t>
            </a:r>
            <a:r>
              <a:rPr lang="zh-CN" altLang="zh-CN" sz="1100" dirty="0"/>
              <a:t>用户登录账号时，账号需详实准确</a:t>
            </a:r>
          </a:p>
          <a:p>
            <a:r>
              <a:rPr lang="en-US" altLang="zh-CN" sz="1100" dirty="0"/>
              <a:t>2.</a:t>
            </a:r>
            <a:r>
              <a:rPr lang="zh-CN" altLang="zh-CN" sz="1100" dirty="0"/>
              <a:t>用户登录账号时，密码需与账号相匹配</a:t>
            </a:r>
          </a:p>
          <a:p>
            <a:r>
              <a:rPr lang="en-US" altLang="zh-CN" sz="1100" dirty="0"/>
              <a:t>3.</a:t>
            </a:r>
            <a:r>
              <a:rPr lang="zh-CN" altLang="zh-CN" sz="1100" dirty="0"/>
              <a:t>用户进行词条搜索时，词条不能超出限定字数范围</a:t>
            </a:r>
          </a:p>
          <a:p>
            <a:r>
              <a:rPr lang="en-US" altLang="zh-CN" sz="1100" dirty="0"/>
              <a:t>4.</a:t>
            </a:r>
            <a:r>
              <a:rPr lang="zh-CN" altLang="zh-CN" sz="1100" dirty="0"/>
              <a:t>用户进行词条搜索时，词条中不能包含敏感词汇</a:t>
            </a:r>
          </a:p>
        </p:txBody>
      </p:sp>
      <p:sp>
        <p:nvSpPr>
          <p:cNvPr id="83" name="矩形 82"/>
          <p:cNvSpPr/>
          <p:nvPr/>
        </p:nvSpPr>
        <p:spPr>
          <a:xfrm>
            <a:off x="7319723" y="817853"/>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îṡ1îďe">
            <a:extLst>
              <a:ext uri="{FF2B5EF4-FFF2-40B4-BE49-F238E27FC236}">
                <a16:creationId xmlns:a16="http://schemas.microsoft.com/office/drawing/2014/main" id="{C0B50FC3-1891-4C93-9ABF-8166FD8C4057}"/>
              </a:ext>
            </a:extLst>
          </p:cNvPr>
          <p:cNvSpPr txBox="1"/>
          <p:nvPr/>
        </p:nvSpPr>
        <p:spPr bwMode="auto">
          <a:xfrm>
            <a:off x="491483" y="396313"/>
            <a:ext cx="2267903" cy="49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需求规定</a:t>
            </a:r>
            <a:endParaRPr lang="en-US" altLang="zh-CN" b="1" dirty="0"/>
          </a:p>
        </p:txBody>
      </p:sp>
    </p:spTree>
    <p:extLst>
      <p:ext uri="{BB962C8B-B14F-4D97-AF65-F5344CB8AC3E}">
        <p14:creationId xmlns:p14="http://schemas.microsoft.com/office/powerpoint/2010/main" val="388930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fade">
                                      <p:cBhvr>
                                        <p:cTn id="14" dur="500"/>
                                        <p:tgtEl>
                                          <p:spTgt spid="47"/>
                                        </p:tgtEl>
                                      </p:cBhvr>
                                    </p:animEffect>
                                  </p:childTnLst>
                                </p:cTn>
                              </p:par>
                              <p:par>
                                <p:cTn id="15" presetID="10"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par>
                          <p:cTn id="24" fill="hold">
                            <p:stCondLst>
                              <p:cond delay="1000"/>
                            </p:stCondLst>
                            <p:childTnLst>
                              <p:par>
                                <p:cTn id="25" presetID="22" presetClass="entr" presetSubtype="1" fill="hold"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up)">
                                      <p:cBhvr>
                                        <p:cTn id="27" dur="500"/>
                                        <p:tgtEl>
                                          <p:spTgt spid="58"/>
                                        </p:tgtEl>
                                      </p:cBhvr>
                                    </p:animEffect>
                                  </p:childTnLst>
                                </p:cTn>
                              </p:par>
                              <p:par>
                                <p:cTn id="28" presetID="42" presetClass="entr" presetSubtype="0" fill="hold" grpId="0" nodeType="with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fade">
                                      <p:cBhvr>
                                        <p:cTn id="30" dur="500"/>
                                        <p:tgtEl>
                                          <p:spTgt spid="66"/>
                                        </p:tgtEl>
                                      </p:cBhvr>
                                    </p:animEffect>
                                    <p:anim calcmode="lin" valueType="num">
                                      <p:cBhvr>
                                        <p:cTn id="31" dur="500" fill="hold"/>
                                        <p:tgtEl>
                                          <p:spTgt spid="66"/>
                                        </p:tgtEl>
                                        <p:attrNameLst>
                                          <p:attrName>ppt_x</p:attrName>
                                        </p:attrNameLst>
                                      </p:cBhvr>
                                      <p:tavLst>
                                        <p:tav tm="0">
                                          <p:val>
                                            <p:strVal val="#ppt_x"/>
                                          </p:val>
                                        </p:tav>
                                        <p:tav tm="100000">
                                          <p:val>
                                            <p:strVal val="#ppt_x"/>
                                          </p:val>
                                        </p:tav>
                                      </p:tavLst>
                                    </p:anim>
                                    <p:anim calcmode="lin" valueType="num">
                                      <p:cBhvr>
                                        <p:cTn id="32" dur="500" fill="hold"/>
                                        <p:tgtEl>
                                          <p:spTgt spid="66"/>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fade">
                                      <p:cBhvr>
                                        <p:cTn id="35" dur="500"/>
                                        <p:tgtEl>
                                          <p:spTgt spid="67"/>
                                        </p:tgtEl>
                                      </p:cBhvr>
                                    </p:animEffect>
                                    <p:anim calcmode="lin" valueType="num">
                                      <p:cBhvr>
                                        <p:cTn id="36" dur="500" fill="hold"/>
                                        <p:tgtEl>
                                          <p:spTgt spid="67"/>
                                        </p:tgtEl>
                                        <p:attrNameLst>
                                          <p:attrName>ppt_x</p:attrName>
                                        </p:attrNameLst>
                                      </p:cBhvr>
                                      <p:tavLst>
                                        <p:tav tm="0">
                                          <p:val>
                                            <p:strVal val="#ppt_x"/>
                                          </p:val>
                                        </p:tav>
                                        <p:tav tm="100000">
                                          <p:val>
                                            <p:strVal val="#ppt_x"/>
                                          </p:val>
                                        </p:tav>
                                      </p:tavLst>
                                    </p:anim>
                                    <p:anim calcmode="lin" valueType="num">
                                      <p:cBhvr>
                                        <p:cTn id="37" dur="500" fill="hold"/>
                                        <p:tgtEl>
                                          <p:spTgt spid="6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fade">
                                      <p:cBhvr>
                                        <p:cTn id="40" dur="500"/>
                                        <p:tgtEl>
                                          <p:spTgt spid="68"/>
                                        </p:tgtEl>
                                      </p:cBhvr>
                                    </p:animEffect>
                                    <p:anim calcmode="lin" valueType="num">
                                      <p:cBhvr>
                                        <p:cTn id="41" dur="500" fill="hold"/>
                                        <p:tgtEl>
                                          <p:spTgt spid="68"/>
                                        </p:tgtEl>
                                        <p:attrNameLst>
                                          <p:attrName>ppt_x</p:attrName>
                                        </p:attrNameLst>
                                      </p:cBhvr>
                                      <p:tavLst>
                                        <p:tav tm="0">
                                          <p:val>
                                            <p:strVal val="#ppt_x"/>
                                          </p:val>
                                        </p:tav>
                                        <p:tav tm="100000">
                                          <p:val>
                                            <p:strVal val="#ppt_x"/>
                                          </p:val>
                                        </p:tav>
                                      </p:tavLst>
                                    </p:anim>
                                    <p:anim calcmode="lin" valueType="num">
                                      <p:cBhvr>
                                        <p:cTn id="42" dur="500" fill="hold"/>
                                        <p:tgtEl>
                                          <p:spTgt spid="68"/>
                                        </p:tgtEl>
                                        <p:attrNameLst>
                                          <p:attrName>ppt_y</p:attrName>
                                        </p:attrNameLst>
                                      </p:cBhvr>
                                      <p:tavLst>
                                        <p:tav tm="0">
                                          <p:val>
                                            <p:strVal val="#ppt_y+.1"/>
                                          </p:val>
                                        </p:tav>
                                        <p:tav tm="100000">
                                          <p:val>
                                            <p:strVal val="#ppt_y"/>
                                          </p:val>
                                        </p:tav>
                                      </p:tavLst>
                                    </p:anim>
                                  </p:childTnLst>
                                </p:cTn>
                              </p:par>
                            </p:childTnLst>
                          </p:cTn>
                        </p:par>
                        <p:par>
                          <p:cTn id="43" fill="hold">
                            <p:stCondLst>
                              <p:cond delay="1500"/>
                            </p:stCondLst>
                            <p:childTnLst>
                              <p:par>
                                <p:cTn id="44" presetID="22" presetClass="entr" presetSubtype="4" fill="hold" nodeType="after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wipe(down)">
                                      <p:cBhvr>
                                        <p:cTn id="46" dur="500"/>
                                        <p:tgtEl>
                                          <p:spTgt spid="56"/>
                                        </p:tgtEl>
                                      </p:cBhvr>
                                    </p:animEffect>
                                  </p:childTnLst>
                                </p:cTn>
                              </p:par>
                              <p:par>
                                <p:cTn id="47" presetID="47" presetClass="entr" presetSubtype="0"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animEffect transition="in" filter="fade">
                                      <p:cBhvr>
                                        <p:cTn id="49" dur="500"/>
                                        <p:tgtEl>
                                          <p:spTgt spid="78"/>
                                        </p:tgtEl>
                                      </p:cBhvr>
                                    </p:animEffect>
                                    <p:anim calcmode="lin" valueType="num">
                                      <p:cBhvr>
                                        <p:cTn id="50" dur="500" fill="hold"/>
                                        <p:tgtEl>
                                          <p:spTgt spid="78"/>
                                        </p:tgtEl>
                                        <p:attrNameLst>
                                          <p:attrName>ppt_x</p:attrName>
                                        </p:attrNameLst>
                                      </p:cBhvr>
                                      <p:tavLst>
                                        <p:tav tm="0">
                                          <p:val>
                                            <p:strVal val="#ppt_x"/>
                                          </p:val>
                                        </p:tav>
                                        <p:tav tm="100000">
                                          <p:val>
                                            <p:strVal val="#ppt_x"/>
                                          </p:val>
                                        </p:tav>
                                      </p:tavLst>
                                    </p:anim>
                                    <p:anim calcmode="lin" valueType="num">
                                      <p:cBhvr>
                                        <p:cTn id="51" dur="500" fill="hold"/>
                                        <p:tgtEl>
                                          <p:spTgt spid="78"/>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79"/>
                                        </p:tgtEl>
                                        <p:attrNameLst>
                                          <p:attrName>style.visibility</p:attrName>
                                        </p:attrNameLst>
                                      </p:cBhvr>
                                      <p:to>
                                        <p:strVal val="visible"/>
                                      </p:to>
                                    </p:set>
                                    <p:animEffect transition="in" filter="fade">
                                      <p:cBhvr>
                                        <p:cTn id="54" dur="500"/>
                                        <p:tgtEl>
                                          <p:spTgt spid="79"/>
                                        </p:tgtEl>
                                      </p:cBhvr>
                                    </p:animEffect>
                                    <p:anim calcmode="lin" valueType="num">
                                      <p:cBhvr>
                                        <p:cTn id="55" dur="500" fill="hold"/>
                                        <p:tgtEl>
                                          <p:spTgt spid="79"/>
                                        </p:tgtEl>
                                        <p:attrNameLst>
                                          <p:attrName>ppt_x</p:attrName>
                                        </p:attrNameLst>
                                      </p:cBhvr>
                                      <p:tavLst>
                                        <p:tav tm="0">
                                          <p:val>
                                            <p:strVal val="#ppt_x"/>
                                          </p:val>
                                        </p:tav>
                                        <p:tav tm="100000">
                                          <p:val>
                                            <p:strVal val="#ppt_x"/>
                                          </p:val>
                                        </p:tav>
                                      </p:tavLst>
                                    </p:anim>
                                    <p:anim calcmode="lin" valueType="num">
                                      <p:cBhvr>
                                        <p:cTn id="56" dur="500" fill="hold"/>
                                        <p:tgtEl>
                                          <p:spTgt spid="79"/>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fade">
                                      <p:cBhvr>
                                        <p:cTn id="59" dur="500"/>
                                        <p:tgtEl>
                                          <p:spTgt spid="80"/>
                                        </p:tgtEl>
                                      </p:cBhvr>
                                    </p:animEffect>
                                    <p:anim calcmode="lin" valueType="num">
                                      <p:cBhvr>
                                        <p:cTn id="60" dur="500" fill="hold"/>
                                        <p:tgtEl>
                                          <p:spTgt spid="80"/>
                                        </p:tgtEl>
                                        <p:attrNameLst>
                                          <p:attrName>ppt_x</p:attrName>
                                        </p:attrNameLst>
                                      </p:cBhvr>
                                      <p:tavLst>
                                        <p:tav tm="0">
                                          <p:val>
                                            <p:strVal val="#ppt_x"/>
                                          </p:val>
                                        </p:tav>
                                        <p:tav tm="100000">
                                          <p:val>
                                            <p:strVal val="#ppt_x"/>
                                          </p:val>
                                        </p:tav>
                                      </p:tavLst>
                                    </p:anim>
                                    <p:anim calcmode="lin" valueType="num">
                                      <p:cBhvr>
                                        <p:cTn id="61" dur="500" fill="hold"/>
                                        <p:tgtEl>
                                          <p:spTgt spid="80"/>
                                        </p:tgtEl>
                                        <p:attrNameLst>
                                          <p:attrName>ppt_y</p:attrName>
                                        </p:attrNameLst>
                                      </p:cBhvr>
                                      <p:tavLst>
                                        <p:tav tm="0">
                                          <p:val>
                                            <p:strVal val="#ppt_y-.1"/>
                                          </p:val>
                                        </p:tav>
                                        <p:tav tm="100000">
                                          <p:val>
                                            <p:strVal val="#ppt_y"/>
                                          </p:val>
                                        </p:tav>
                                      </p:tavLst>
                                    </p:anim>
                                  </p:childTnLst>
                                </p:cTn>
                              </p:par>
                            </p:childTnLst>
                          </p:cTn>
                        </p:par>
                        <p:par>
                          <p:cTn id="62" fill="hold">
                            <p:stCondLst>
                              <p:cond delay="2000"/>
                            </p:stCondLst>
                            <p:childTnLst>
                              <p:par>
                                <p:cTn id="63" presetID="22" presetClass="entr" presetSubtype="1" fill="hold" nodeType="after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wipe(up)">
                                      <p:cBhvr>
                                        <p:cTn id="65" dur="500"/>
                                        <p:tgtEl>
                                          <p:spTgt spid="59"/>
                                        </p:tgtEl>
                                      </p:cBhvr>
                                    </p:animEffect>
                                  </p:childTnLst>
                                </p:cTn>
                              </p:par>
                              <p:par>
                                <p:cTn id="66" presetID="42" presetClass="entr" presetSubtype="0" fill="hold" grpId="0" nodeType="withEffect">
                                  <p:stCondLst>
                                    <p:cond delay="0"/>
                                  </p:stCondLst>
                                  <p:childTnLst>
                                    <p:set>
                                      <p:cBhvr>
                                        <p:cTn id="67" dur="1" fill="hold">
                                          <p:stCondLst>
                                            <p:cond delay="0"/>
                                          </p:stCondLst>
                                        </p:cTn>
                                        <p:tgtEl>
                                          <p:spTgt spid="70"/>
                                        </p:tgtEl>
                                        <p:attrNameLst>
                                          <p:attrName>style.visibility</p:attrName>
                                        </p:attrNameLst>
                                      </p:cBhvr>
                                      <p:to>
                                        <p:strVal val="visible"/>
                                      </p:to>
                                    </p:set>
                                    <p:animEffect transition="in" filter="fade">
                                      <p:cBhvr>
                                        <p:cTn id="68" dur="500"/>
                                        <p:tgtEl>
                                          <p:spTgt spid="70"/>
                                        </p:tgtEl>
                                      </p:cBhvr>
                                    </p:animEffect>
                                    <p:anim calcmode="lin" valueType="num">
                                      <p:cBhvr>
                                        <p:cTn id="69" dur="500" fill="hold"/>
                                        <p:tgtEl>
                                          <p:spTgt spid="70"/>
                                        </p:tgtEl>
                                        <p:attrNameLst>
                                          <p:attrName>ppt_x</p:attrName>
                                        </p:attrNameLst>
                                      </p:cBhvr>
                                      <p:tavLst>
                                        <p:tav tm="0">
                                          <p:val>
                                            <p:strVal val="#ppt_x"/>
                                          </p:val>
                                        </p:tav>
                                        <p:tav tm="100000">
                                          <p:val>
                                            <p:strVal val="#ppt_x"/>
                                          </p:val>
                                        </p:tav>
                                      </p:tavLst>
                                    </p:anim>
                                    <p:anim calcmode="lin" valueType="num">
                                      <p:cBhvr>
                                        <p:cTn id="70" dur="500" fill="hold"/>
                                        <p:tgtEl>
                                          <p:spTgt spid="70"/>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fade">
                                      <p:cBhvr>
                                        <p:cTn id="73" dur="500"/>
                                        <p:tgtEl>
                                          <p:spTgt spid="71"/>
                                        </p:tgtEl>
                                      </p:cBhvr>
                                    </p:animEffect>
                                    <p:anim calcmode="lin" valueType="num">
                                      <p:cBhvr>
                                        <p:cTn id="74" dur="500" fill="hold"/>
                                        <p:tgtEl>
                                          <p:spTgt spid="71"/>
                                        </p:tgtEl>
                                        <p:attrNameLst>
                                          <p:attrName>ppt_x</p:attrName>
                                        </p:attrNameLst>
                                      </p:cBhvr>
                                      <p:tavLst>
                                        <p:tav tm="0">
                                          <p:val>
                                            <p:strVal val="#ppt_x"/>
                                          </p:val>
                                        </p:tav>
                                        <p:tav tm="100000">
                                          <p:val>
                                            <p:strVal val="#ppt_x"/>
                                          </p:val>
                                        </p:tav>
                                      </p:tavLst>
                                    </p:anim>
                                    <p:anim calcmode="lin" valueType="num">
                                      <p:cBhvr>
                                        <p:cTn id="75" dur="500" fill="hold"/>
                                        <p:tgtEl>
                                          <p:spTgt spid="71"/>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fade">
                                      <p:cBhvr>
                                        <p:cTn id="78" dur="500"/>
                                        <p:tgtEl>
                                          <p:spTgt spid="72"/>
                                        </p:tgtEl>
                                      </p:cBhvr>
                                    </p:animEffect>
                                    <p:anim calcmode="lin" valueType="num">
                                      <p:cBhvr>
                                        <p:cTn id="79" dur="500" fill="hold"/>
                                        <p:tgtEl>
                                          <p:spTgt spid="72"/>
                                        </p:tgtEl>
                                        <p:attrNameLst>
                                          <p:attrName>ppt_x</p:attrName>
                                        </p:attrNameLst>
                                      </p:cBhvr>
                                      <p:tavLst>
                                        <p:tav tm="0">
                                          <p:val>
                                            <p:strVal val="#ppt_x"/>
                                          </p:val>
                                        </p:tav>
                                        <p:tav tm="100000">
                                          <p:val>
                                            <p:strVal val="#ppt_x"/>
                                          </p:val>
                                        </p:tav>
                                      </p:tavLst>
                                    </p:anim>
                                    <p:anim calcmode="lin" valueType="num">
                                      <p:cBhvr>
                                        <p:cTn id="80" dur="500" fill="hold"/>
                                        <p:tgtEl>
                                          <p:spTgt spid="72"/>
                                        </p:tgtEl>
                                        <p:attrNameLst>
                                          <p:attrName>ppt_y</p:attrName>
                                        </p:attrNameLst>
                                      </p:cBhvr>
                                      <p:tavLst>
                                        <p:tav tm="0">
                                          <p:val>
                                            <p:strVal val="#ppt_y+.1"/>
                                          </p:val>
                                        </p:tav>
                                        <p:tav tm="100000">
                                          <p:val>
                                            <p:strVal val="#ppt_y"/>
                                          </p:val>
                                        </p:tav>
                                      </p:tavLst>
                                    </p:anim>
                                  </p:childTnLst>
                                </p:cTn>
                              </p:par>
                            </p:childTnLst>
                          </p:cTn>
                        </p:par>
                        <p:par>
                          <p:cTn id="81" fill="hold">
                            <p:stCondLst>
                              <p:cond delay="2500"/>
                            </p:stCondLst>
                            <p:childTnLst>
                              <p:par>
                                <p:cTn id="82" presetID="22" presetClass="entr" presetSubtype="4" fill="hold" nodeType="after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wipe(down)">
                                      <p:cBhvr>
                                        <p:cTn id="84" dur="500"/>
                                        <p:tgtEl>
                                          <p:spTgt spid="57"/>
                                        </p:tgtEl>
                                      </p:cBhvr>
                                    </p:animEffect>
                                  </p:childTnLst>
                                </p:cTn>
                              </p:par>
                              <p:par>
                                <p:cTn id="85" presetID="47" presetClass="entr" presetSubtype="0" fill="hold" grpId="0" nodeType="with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fade">
                                      <p:cBhvr>
                                        <p:cTn id="87" dur="500"/>
                                        <p:tgtEl>
                                          <p:spTgt spid="81"/>
                                        </p:tgtEl>
                                      </p:cBhvr>
                                    </p:animEffect>
                                    <p:anim calcmode="lin" valueType="num">
                                      <p:cBhvr>
                                        <p:cTn id="88" dur="500" fill="hold"/>
                                        <p:tgtEl>
                                          <p:spTgt spid="81"/>
                                        </p:tgtEl>
                                        <p:attrNameLst>
                                          <p:attrName>ppt_x</p:attrName>
                                        </p:attrNameLst>
                                      </p:cBhvr>
                                      <p:tavLst>
                                        <p:tav tm="0">
                                          <p:val>
                                            <p:strVal val="#ppt_x"/>
                                          </p:val>
                                        </p:tav>
                                        <p:tav tm="100000">
                                          <p:val>
                                            <p:strVal val="#ppt_x"/>
                                          </p:val>
                                        </p:tav>
                                      </p:tavLst>
                                    </p:anim>
                                    <p:anim calcmode="lin" valueType="num">
                                      <p:cBhvr>
                                        <p:cTn id="89" dur="500" fill="hold"/>
                                        <p:tgtEl>
                                          <p:spTgt spid="81"/>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0"/>
                                  </p:stCondLst>
                                  <p:childTnLst>
                                    <p:set>
                                      <p:cBhvr>
                                        <p:cTn id="91" dur="1" fill="hold">
                                          <p:stCondLst>
                                            <p:cond delay="0"/>
                                          </p:stCondLst>
                                        </p:cTn>
                                        <p:tgtEl>
                                          <p:spTgt spid="82"/>
                                        </p:tgtEl>
                                        <p:attrNameLst>
                                          <p:attrName>style.visibility</p:attrName>
                                        </p:attrNameLst>
                                      </p:cBhvr>
                                      <p:to>
                                        <p:strVal val="visible"/>
                                      </p:to>
                                    </p:set>
                                    <p:animEffect transition="in" filter="fade">
                                      <p:cBhvr>
                                        <p:cTn id="92" dur="500"/>
                                        <p:tgtEl>
                                          <p:spTgt spid="82"/>
                                        </p:tgtEl>
                                      </p:cBhvr>
                                    </p:animEffect>
                                    <p:anim calcmode="lin" valueType="num">
                                      <p:cBhvr>
                                        <p:cTn id="93" dur="500" fill="hold"/>
                                        <p:tgtEl>
                                          <p:spTgt spid="82"/>
                                        </p:tgtEl>
                                        <p:attrNameLst>
                                          <p:attrName>ppt_x</p:attrName>
                                        </p:attrNameLst>
                                      </p:cBhvr>
                                      <p:tavLst>
                                        <p:tav tm="0">
                                          <p:val>
                                            <p:strVal val="#ppt_x"/>
                                          </p:val>
                                        </p:tav>
                                        <p:tav tm="100000">
                                          <p:val>
                                            <p:strVal val="#ppt_x"/>
                                          </p:val>
                                        </p:tav>
                                      </p:tavLst>
                                    </p:anim>
                                    <p:anim calcmode="lin" valueType="num">
                                      <p:cBhvr>
                                        <p:cTn id="94" dur="500" fill="hold"/>
                                        <p:tgtEl>
                                          <p:spTgt spid="82"/>
                                        </p:tgtEl>
                                        <p:attrNameLst>
                                          <p:attrName>ppt_y</p:attrName>
                                        </p:attrNameLst>
                                      </p:cBhvr>
                                      <p:tavLst>
                                        <p:tav tm="0">
                                          <p:val>
                                            <p:strVal val="#ppt_y-.1"/>
                                          </p:val>
                                        </p:tav>
                                        <p:tav tm="100000">
                                          <p:val>
                                            <p:strVal val="#ppt_y"/>
                                          </p:val>
                                        </p:tav>
                                      </p:tavLst>
                                    </p:anim>
                                  </p:childTnLst>
                                </p:cTn>
                              </p:par>
                              <p:par>
                                <p:cTn id="95" presetID="47" presetClass="entr" presetSubtype="0" fill="hold" grpId="0" nodeType="withEffect">
                                  <p:stCondLst>
                                    <p:cond delay="0"/>
                                  </p:stCondLst>
                                  <p:childTnLst>
                                    <p:set>
                                      <p:cBhvr>
                                        <p:cTn id="96" dur="1" fill="hold">
                                          <p:stCondLst>
                                            <p:cond delay="0"/>
                                          </p:stCondLst>
                                        </p:cTn>
                                        <p:tgtEl>
                                          <p:spTgt spid="83"/>
                                        </p:tgtEl>
                                        <p:attrNameLst>
                                          <p:attrName>style.visibility</p:attrName>
                                        </p:attrNameLst>
                                      </p:cBhvr>
                                      <p:to>
                                        <p:strVal val="visible"/>
                                      </p:to>
                                    </p:set>
                                    <p:animEffect transition="in" filter="fade">
                                      <p:cBhvr>
                                        <p:cTn id="97" dur="500"/>
                                        <p:tgtEl>
                                          <p:spTgt spid="83"/>
                                        </p:tgtEl>
                                      </p:cBhvr>
                                    </p:animEffect>
                                    <p:anim calcmode="lin" valueType="num">
                                      <p:cBhvr>
                                        <p:cTn id="98" dur="500" fill="hold"/>
                                        <p:tgtEl>
                                          <p:spTgt spid="83"/>
                                        </p:tgtEl>
                                        <p:attrNameLst>
                                          <p:attrName>ppt_x</p:attrName>
                                        </p:attrNameLst>
                                      </p:cBhvr>
                                      <p:tavLst>
                                        <p:tav tm="0">
                                          <p:val>
                                            <p:strVal val="#ppt_x"/>
                                          </p:val>
                                        </p:tav>
                                        <p:tav tm="100000">
                                          <p:val>
                                            <p:strVal val="#ppt_x"/>
                                          </p:val>
                                        </p:tav>
                                      </p:tavLst>
                                    </p:anim>
                                    <p:anim calcmode="lin" valueType="num">
                                      <p:cBhvr>
                                        <p:cTn id="99" dur="500" fill="hold"/>
                                        <p:tgtEl>
                                          <p:spTgt spid="83"/>
                                        </p:tgtEl>
                                        <p:attrNameLst>
                                          <p:attrName>ppt_y</p:attrName>
                                        </p:attrNameLst>
                                      </p:cBhvr>
                                      <p:tavLst>
                                        <p:tav tm="0">
                                          <p:val>
                                            <p:strVal val="#ppt_y-.1"/>
                                          </p:val>
                                        </p:tav>
                                        <p:tav tm="100000">
                                          <p:val>
                                            <p:strVal val="#ppt_y"/>
                                          </p:val>
                                        </p:tav>
                                      </p:tavLst>
                                    </p:anim>
                                  </p:childTnLst>
                                </p:cTn>
                              </p:par>
                            </p:childTnLst>
                          </p:cTn>
                        </p:par>
                        <p:par>
                          <p:cTn id="100" fill="hold">
                            <p:stCondLst>
                              <p:cond delay="3000"/>
                            </p:stCondLst>
                            <p:childTnLst>
                              <p:par>
                                <p:cTn id="101" presetID="22" presetClass="entr" presetSubtype="1" fill="hold" nodeType="after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wipe(up)">
                                      <p:cBhvr>
                                        <p:cTn id="103" dur="500"/>
                                        <p:tgtEl>
                                          <p:spTgt spid="60"/>
                                        </p:tgtEl>
                                      </p:cBhvr>
                                    </p:animEffect>
                                  </p:childTnLst>
                                </p:cTn>
                              </p:par>
                              <p:par>
                                <p:cTn id="104" presetID="42" presetClass="entr" presetSubtype="0" fill="hold" grpId="0" nodeType="withEffect">
                                  <p:stCondLst>
                                    <p:cond delay="0"/>
                                  </p:stCondLst>
                                  <p:childTnLst>
                                    <p:set>
                                      <p:cBhvr>
                                        <p:cTn id="105" dur="1" fill="hold">
                                          <p:stCondLst>
                                            <p:cond delay="0"/>
                                          </p:stCondLst>
                                        </p:cTn>
                                        <p:tgtEl>
                                          <p:spTgt spid="74"/>
                                        </p:tgtEl>
                                        <p:attrNameLst>
                                          <p:attrName>style.visibility</p:attrName>
                                        </p:attrNameLst>
                                      </p:cBhvr>
                                      <p:to>
                                        <p:strVal val="visible"/>
                                      </p:to>
                                    </p:set>
                                    <p:animEffect transition="in" filter="fade">
                                      <p:cBhvr>
                                        <p:cTn id="106" dur="500"/>
                                        <p:tgtEl>
                                          <p:spTgt spid="74"/>
                                        </p:tgtEl>
                                      </p:cBhvr>
                                    </p:animEffect>
                                    <p:anim calcmode="lin" valueType="num">
                                      <p:cBhvr>
                                        <p:cTn id="107" dur="500" fill="hold"/>
                                        <p:tgtEl>
                                          <p:spTgt spid="74"/>
                                        </p:tgtEl>
                                        <p:attrNameLst>
                                          <p:attrName>ppt_x</p:attrName>
                                        </p:attrNameLst>
                                      </p:cBhvr>
                                      <p:tavLst>
                                        <p:tav tm="0">
                                          <p:val>
                                            <p:strVal val="#ppt_x"/>
                                          </p:val>
                                        </p:tav>
                                        <p:tav tm="100000">
                                          <p:val>
                                            <p:strVal val="#ppt_x"/>
                                          </p:val>
                                        </p:tav>
                                      </p:tavLst>
                                    </p:anim>
                                    <p:anim calcmode="lin" valueType="num">
                                      <p:cBhvr>
                                        <p:cTn id="108" dur="500" fill="hold"/>
                                        <p:tgtEl>
                                          <p:spTgt spid="74"/>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75"/>
                                        </p:tgtEl>
                                        <p:attrNameLst>
                                          <p:attrName>style.visibility</p:attrName>
                                        </p:attrNameLst>
                                      </p:cBhvr>
                                      <p:to>
                                        <p:strVal val="visible"/>
                                      </p:to>
                                    </p:set>
                                    <p:animEffect transition="in" filter="fade">
                                      <p:cBhvr>
                                        <p:cTn id="111" dur="500"/>
                                        <p:tgtEl>
                                          <p:spTgt spid="75"/>
                                        </p:tgtEl>
                                      </p:cBhvr>
                                    </p:animEffect>
                                    <p:anim calcmode="lin" valueType="num">
                                      <p:cBhvr>
                                        <p:cTn id="112" dur="500" fill="hold"/>
                                        <p:tgtEl>
                                          <p:spTgt spid="75"/>
                                        </p:tgtEl>
                                        <p:attrNameLst>
                                          <p:attrName>ppt_x</p:attrName>
                                        </p:attrNameLst>
                                      </p:cBhvr>
                                      <p:tavLst>
                                        <p:tav tm="0">
                                          <p:val>
                                            <p:strVal val="#ppt_x"/>
                                          </p:val>
                                        </p:tav>
                                        <p:tav tm="100000">
                                          <p:val>
                                            <p:strVal val="#ppt_x"/>
                                          </p:val>
                                        </p:tav>
                                      </p:tavLst>
                                    </p:anim>
                                    <p:anim calcmode="lin" valueType="num">
                                      <p:cBhvr>
                                        <p:cTn id="113" dur="500" fill="hold"/>
                                        <p:tgtEl>
                                          <p:spTgt spid="75"/>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76"/>
                                        </p:tgtEl>
                                        <p:attrNameLst>
                                          <p:attrName>style.visibility</p:attrName>
                                        </p:attrNameLst>
                                      </p:cBhvr>
                                      <p:to>
                                        <p:strVal val="visible"/>
                                      </p:to>
                                    </p:set>
                                    <p:animEffect transition="in" filter="fade">
                                      <p:cBhvr>
                                        <p:cTn id="116" dur="500"/>
                                        <p:tgtEl>
                                          <p:spTgt spid="76"/>
                                        </p:tgtEl>
                                      </p:cBhvr>
                                    </p:animEffect>
                                    <p:anim calcmode="lin" valueType="num">
                                      <p:cBhvr>
                                        <p:cTn id="117" dur="500" fill="hold"/>
                                        <p:tgtEl>
                                          <p:spTgt spid="76"/>
                                        </p:tgtEl>
                                        <p:attrNameLst>
                                          <p:attrName>ppt_x</p:attrName>
                                        </p:attrNameLst>
                                      </p:cBhvr>
                                      <p:tavLst>
                                        <p:tav tm="0">
                                          <p:val>
                                            <p:strVal val="#ppt_x"/>
                                          </p:val>
                                        </p:tav>
                                        <p:tav tm="100000">
                                          <p:val>
                                            <p:strVal val="#ppt_x"/>
                                          </p:val>
                                        </p:tav>
                                      </p:tavLst>
                                    </p:anim>
                                    <p:anim calcmode="lin" valueType="num">
                                      <p:cBhvr>
                                        <p:cTn id="118" dur="500" fill="hold"/>
                                        <p:tgtEl>
                                          <p:spTgt spid="76"/>
                                        </p:tgtEl>
                                        <p:attrNameLst>
                                          <p:attrName>ppt_y</p:attrName>
                                        </p:attrNameLst>
                                      </p:cBhvr>
                                      <p:tavLst>
                                        <p:tav tm="0">
                                          <p:val>
                                            <p:strVal val="#ppt_y+.1"/>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86"/>
                                        </p:tgtEl>
                                        <p:attrNameLst>
                                          <p:attrName>style.visibility</p:attrName>
                                        </p:attrNameLst>
                                      </p:cBhvr>
                                      <p:to>
                                        <p:strVal val="visible"/>
                                      </p:to>
                                    </p:set>
                                    <p:anim calcmode="lin" valueType="num">
                                      <p:cBhvr additive="base">
                                        <p:cTn id="121" dur="500" fill="hold"/>
                                        <p:tgtEl>
                                          <p:spTgt spid="86"/>
                                        </p:tgtEl>
                                        <p:attrNameLst>
                                          <p:attrName>ppt_x</p:attrName>
                                        </p:attrNameLst>
                                      </p:cBhvr>
                                      <p:tavLst>
                                        <p:tav tm="0">
                                          <p:val>
                                            <p:strVal val="#ppt_x"/>
                                          </p:val>
                                        </p:tav>
                                        <p:tav tm="100000">
                                          <p:val>
                                            <p:strVal val="#ppt_x"/>
                                          </p:val>
                                        </p:tav>
                                      </p:tavLst>
                                    </p:anim>
                                    <p:anim calcmode="lin" valueType="num">
                                      <p:cBhvr additive="base">
                                        <p:cTn id="122"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animBg="1"/>
      <p:bldP spid="70" grpId="0"/>
      <p:bldP spid="71" grpId="0"/>
      <p:bldP spid="72" grpId="0" animBg="1"/>
      <p:bldP spid="74" grpId="0"/>
      <p:bldP spid="75" grpId="0"/>
      <p:bldP spid="76" grpId="0" animBg="1"/>
      <p:bldP spid="78" grpId="0"/>
      <p:bldP spid="79" grpId="0"/>
      <p:bldP spid="80" grpId="0" animBg="1"/>
      <p:bldP spid="81" grpId="0"/>
      <p:bldP spid="82" grpId="0"/>
      <p:bldP spid="83" grpId="0" animBg="1"/>
      <p:bldP spid="8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îṡ1îďe">
            <a:extLst>
              <a:ext uri="{FF2B5EF4-FFF2-40B4-BE49-F238E27FC236}">
                <a16:creationId xmlns:a16="http://schemas.microsoft.com/office/drawing/2014/main" id="{C0B50FC3-1891-4C93-9ABF-8166FD8C4057}"/>
              </a:ext>
            </a:extLst>
          </p:cNvPr>
          <p:cNvSpPr txBox="1"/>
          <p:nvPr/>
        </p:nvSpPr>
        <p:spPr bwMode="auto">
          <a:xfrm>
            <a:off x="491483" y="396313"/>
            <a:ext cx="2813779" cy="49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基本设计概念和处理流程</a:t>
            </a:r>
          </a:p>
        </p:txBody>
      </p:sp>
    </p:spTree>
    <p:extLst>
      <p:ext uri="{BB962C8B-B14F-4D97-AF65-F5344CB8AC3E}">
        <p14:creationId xmlns:p14="http://schemas.microsoft.com/office/powerpoint/2010/main" val="257398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ppt_x"/>
                                          </p:val>
                                        </p:tav>
                                        <p:tav tm="100000">
                                          <p:val>
                                            <p:strVal val="#ppt_x"/>
                                          </p:val>
                                        </p:tav>
                                      </p:tavLst>
                                    </p:anim>
                                    <p:anim calcmode="lin" valueType="num">
                                      <p:cBhvr additive="base">
                                        <p:cTn id="8"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35"/>
          <p:cNvCxnSpPr/>
          <p:nvPr/>
        </p:nvCxnSpPr>
        <p:spPr>
          <a:xfrm>
            <a:off x="6102149" y="1448780"/>
            <a:ext cx="0" cy="414451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îṡ1îďe">
            <a:extLst>
              <a:ext uri="{FF2B5EF4-FFF2-40B4-BE49-F238E27FC236}">
                <a16:creationId xmlns:a16="http://schemas.microsoft.com/office/drawing/2014/main" id="{FECD8D0E-0AC1-4E9D-B337-BAFAFBF0B5F8}"/>
              </a:ext>
            </a:extLst>
          </p:cNvPr>
          <p:cNvSpPr txBox="1"/>
          <p:nvPr/>
        </p:nvSpPr>
        <p:spPr bwMode="auto">
          <a:xfrm>
            <a:off x="491483" y="396313"/>
            <a:ext cx="2708207" cy="49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功能需求与人工处理过程</a:t>
            </a:r>
          </a:p>
        </p:txBody>
      </p:sp>
      <p:pic>
        <p:nvPicPr>
          <p:cNvPr id="37" name="图片 36">
            <a:extLst>
              <a:ext uri="{FF2B5EF4-FFF2-40B4-BE49-F238E27FC236}">
                <a16:creationId xmlns:a16="http://schemas.microsoft.com/office/drawing/2014/main" id="{EF410C72-ACA2-48FD-828F-D07AC0CE9462}"/>
              </a:ext>
            </a:extLst>
          </p:cNvPr>
          <p:cNvPicPr>
            <a:picLocks noChangeAspect="1"/>
          </p:cNvPicPr>
          <p:nvPr/>
        </p:nvPicPr>
        <p:blipFill>
          <a:blip r:embed="rId2"/>
          <a:stretch>
            <a:fillRect/>
          </a:stretch>
        </p:blipFill>
        <p:spPr>
          <a:xfrm>
            <a:off x="1060736" y="2422772"/>
            <a:ext cx="4703571" cy="2610034"/>
          </a:xfrm>
          <a:prstGeom prst="rect">
            <a:avLst/>
          </a:prstGeom>
        </p:spPr>
      </p:pic>
      <p:sp>
        <p:nvSpPr>
          <p:cNvPr id="38" name="文本框 37">
            <a:extLst>
              <a:ext uri="{FF2B5EF4-FFF2-40B4-BE49-F238E27FC236}">
                <a16:creationId xmlns:a16="http://schemas.microsoft.com/office/drawing/2014/main" id="{969B315F-44B9-40C9-AD78-1F082B0051ED}"/>
              </a:ext>
            </a:extLst>
          </p:cNvPr>
          <p:cNvSpPr txBox="1"/>
          <p:nvPr/>
        </p:nvSpPr>
        <p:spPr>
          <a:xfrm>
            <a:off x="1213220" y="1679407"/>
            <a:ext cx="976303" cy="307777"/>
          </a:xfrm>
          <a:prstGeom prst="rect">
            <a:avLst/>
          </a:prstGeom>
          <a:noFill/>
        </p:spPr>
        <p:txBody>
          <a:bodyPr wrap="square" rtlCol="0">
            <a:spAutoFit/>
          </a:bodyPr>
          <a:lstStyle/>
          <a:p>
            <a:r>
              <a:rPr lang="zh-CN" altLang="en-US" sz="1400" dirty="0"/>
              <a:t>功能需求</a:t>
            </a:r>
          </a:p>
        </p:txBody>
      </p:sp>
      <p:sp>
        <p:nvSpPr>
          <p:cNvPr id="39" name="文本框 38">
            <a:extLst>
              <a:ext uri="{FF2B5EF4-FFF2-40B4-BE49-F238E27FC236}">
                <a16:creationId xmlns:a16="http://schemas.microsoft.com/office/drawing/2014/main" id="{7A5A8748-68A1-469B-87C7-59C6EAE5D473}"/>
              </a:ext>
            </a:extLst>
          </p:cNvPr>
          <p:cNvSpPr txBox="1"/>
          <p:nvPr/>
        </p:nvSpPr>
        <p:spPr>
          <a:xfrm>
            <a:off x="6566955" y="1679406"/>
            <a:ext cx="2442950" cy="307777"/>
          </a:xfrm>
          <a:prstGeom prst="rect">
            <a:avLst/>
          </a:prstGeom>
          <a:noFill/>
        </p:spPr>
        <p:txBody>
          <a:bodyPr wrap="square" rtlCol="0">
            <a:spAutoFit/>
          </a:bodyPr>
          <a:lstStyle/>
          <a:p>
            <a:r>
              <a:rPr lang="zh-CN" altLang="en-US" sz="1400" dirty="0"/>
              <a:t>人工处理过程</a:t>
            </a:r>
          </a:p>
        </p:txBody>
      </p:sp>
      <p:pic>
        <p:nvPicPr>
          <p:cNvPr id="41" name="图片 40">
            <a:extLst>
              <a:ext uri="{FF2B5EF4-FFF2-40B4-BE49-F238E27FC236}">
                <a16:creationId xmlns:a16="http://schemas.microsoft.com/office/drawing/2014/main" id="{834716C3-E541-4FDE-B5DB-C29615BBF335}"/>
              </a:ext>
            </a:extLst>
          </p:cNvPr>
          <p:cNvPicPr>
            <a:picLocks noChangeAspect="1"/>
          </p:cNvPicPr>
          <p:nvPr/>
        </p:nvPicPr>
        <p:blipFill>
          <a:blip r:embed="rId3"/>
          <a:stretch>
            <a:fillRect/>
          </a:stretch>
        </p:blipFill>
        <p:spPr>
          <a:xfrm>
            <a:off x="6339310" y="2422772"/>
            <a:ext cx="4160881" cy="2217612"/>
          </a:xfrm>
          <a:prstGeom prst="rect">
            <a:avLst/>
          </a:prstGeom>
        </p:spPr>
      </p:pic>
    </p:spTree>
    <p:extLst>
      <p:ext uri="{BB962C8B-B14F-4D97-AF65-F5344CB8AC3E}">
        <p14:creationId xmlns:p14="http://schemas.microsoft.com/office/powerpoint/2010/main" val="167367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anim calcmode="lin" valueType="num">
                                      <p:cBhvr>
                                        <p:cTn id="17" dur="500" fill="hold"/>
                                        <p:tgtEl>
                                          <p:spTgt spid="39"/>
                                        </p:tgtEl>
                                        <p:attrNameLst>
                                          <p:attrName>ppt_x</p:attrName>
                                        </p:attrNameLst>
                                      </p:cBhvr>
                                      <p:tavLst>
                                        <p:tav tm="0">
                                          <p:val>
                                            <p:strVal val="#ppt_x"/>
                                          </p:val>
                                        </p:tav>
                                        <p:tav tm="100000">
                                          <p:val>
                                            <p:strVal val="#ppt_x"/>
                                          </p:val>
                                        </p:tav>
                                      </p:tavLst>
                                    </p:anim>
                                    <p:anim calcmode="lin" valueType="num">
                                      <p:cBhvr>
                                        <p:cTn id="18"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799152" y="2754513"/>
            <a:ext cx="5981844" cy="769441"/>
          </a:xfrm>
          <a:prstGeom prst="rect">
            <a:avLst/>
          </a:prstGeom>
          <a:noFill/>
        </p:spPr>
        <p:txBody>
          <a:bodyPr wrap="square" rtlCol="0">
            <a:spAutoFit/>
          </a:bodyPr>
          <a:lstStyle/>
          <a:p>
            <a:r>
              <a:rPr lang="zh-CN" altLang="en-US" sz="4400" b="1" dirty="0">
                <a:solidFill>
                  <a:schemeClr val="tx1">
                    <a:lumMod val="75000"/>
                    <a:lumOff val="25000"/>
                  </a:schemeClr>
                </a:solidFill>
              </a:rPr>
              <a:t>详细设计</a:t>
            </a:r>
            <a:endParaRPr lang="en-US" altLang="zh-CN" sz="2800" b="1" dirty="0">
              <a:solidFill>
                <a:schemeClr val="tx1">
                  <a:lumMod val="75000"/>
                  <a:lumOff val="25000"/>
                </a:schemeClr>
              </a:solidFill>
            </a:endParaRPr>
          </a:p>
        </p:txBody>
      </p:sp>
      <p:sp>
        <p:nvSpPr>
          <p:cNvPr id="24" name="菱形 23"/>
          <p:cNvSpPr/>
          <p:nvPr/>
        </p:nvSpPr>
        <p:spPr>
          <a:xfrm>
            <a:off x="4839671"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a:off x="7887477"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044387" y="4185036"/>
            <a:ext cx="2442950" cy="307777"/>
          </a:xfrm>
          <a:prstGeom prst="rect">
            <a:avLst/>
          </a:prstGeom>
          <a:noFill/>
        </p:spPr>
        <p:txBody>
          <a:bodyPr wrap="square" rtlCol="0">
            <a:spAutoFit/>
          </a:bodyPr>
          <a:lstStyle/>
          <a:p>
            <a:r>
              <a:rPr lang="zh-CN" altLang="en-US" sz="1400" dirty="0"/>
              <a:t>界面设计</a:t>
            </a:r>
          </a:p>
        </p:txBody>
      </p:sp>
      <p:sp>
        <p:nvSpPr>
          <p:cNvPr id="29" name="文本框 28"/>
          <p:cNvSpPr txBox="1"/>
          <p:nvPr/>
        </p:nvSpPr>
        <p:spPr>
          <a:xfrm>
            <a:off x="8092193" y="4185036"/>
            <a:ext cx="2442950" cy="307777"/>
          </a:xfrm>
          <a:prstGeom prst="rect">
            <a:avLst/>
          </a:prstGeom>
          <a:noFill/>
        </p:spPr>
        <p:txBody>
          <a:bodyPr wrap="square" rtlCol="0">
            <a:spAutoFit/>
          </a:bodyPr>
          <a:lstStyle/>
          <a:p>
            <a:r>
              <a:rPr lang="zh-CN" altLang="en-US" sz="1400" dirty="0"/>
              <a:t>数据库设计</a:t>
            </a:r>
          </a:p>
        </p:txBody>
      </p:sp>
      <p:sp>
        <p:nvSpPr>
          <p:cNvPr id="32" name="矩形 31"/>
          <p:cNvSpPr/>
          <p:nvPr/>
        </p:nvSpPr>
        <p:spPr>
          <a:xfrm>
            <a:off x="4722705" y="3429000"/>
            <a:ext cx="6840000" cy="949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298499" y="2528383"/>
            <a:ext cx="3840480" cy="1200329"/>
          </a:xfrm>
          <a:prstGeom prst="rect">
            <a:avLst/>
          </a:prstGeom>
          <a:noFill/>
        </p:spPr>
        <p:txBody>
          <a:bodyPr wrap="square" rtlCol="0">
            <a:spAutoFit/>
          </a:bodyPr>
          <a:lstStyle/>
          <a:p>
            <a:pPr algn="ctr"/>
            <a:r>
              <a:rPr lang="en-US" altLang="zh-CN" sz="7200" b="1" dirty="0">
                <a:solidFill>
                  <a:schemeClr val="accent5"/>
                </a:solidFill>
                <a:latin typeface="+mn-ea"/>
              </a:rPr>
              <a:t>04</a:t>
            </a:r>
            <a:endParaRPr lang="zh-CN" altLang="en-US" sz="7200" b="1" dirty="0">
              <a:solidFill>
                <a:schemeClr val="accent5"/>
              </a:solidFill>
              <a:latin typeface="+mn-ea"/>
            </a:endParaRPr>
          </a:p>
        </p:txBody>
      </p:sp>
      <p:sp>
        <p:nvSpPr>
          <p:cNvPr id="36" name="流程图: 离页连接符 35"/>
          <p:cNvSpPr/>
          <p:nvPr/>
        </p:nvSpPr>
        <p:spPr>
          <a:xfrm rot="16200000">
            <a:off x="-1692043" y="841426"/>
            <a:ext cx="6858000" cy="5175149"/>
          </a:xfrm>
          <a:prstGeom prst="flowChartOffpageConnector">
            <a:avLst/>
          </a:prstGeom>
          <a:solidFill>
            <a:schemeClr val="accent5">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rotWithShape="1">
          <a:blip r:embed="rId2">
            <a:extLst>
              <a:ext uri="{28A0092B-C50C-407E-A947-70E740481C1C}">
                <a14:useLocalDpi xmlns:a14="http://schemas.microsoft.com/office/drawing/2010/main" val="0"/>
              </a:ext>
            </a:extLst>
          </a:blip>
          <a:srcRect l="1012" r="50572"/>
          <a:stretch>
            <a:fillRect/>
          </a:stretch>
        </p:blipFill>
        <p:spPr>
          <a:xfrm flipH="1">
            <a:off x="-881453" y="0"/>
            <a:ext cx="4989609" cy="6858000"/>
          </a:xfrm>
          <a:custGeom>
            <a:avLst/>
            <a:gdLst>
              <a:gd name="connsiteX0" fmla="*/ 1035030 w 5175149"/>
              <a:gd name="connsiteY0" fmla="*/ 0 h 6858000"/>
              <a:gd name="connsiteX1" fmla="*/ 5175149 w 5175149"/>
              <a:gd name="connsiteY1" fmla="*/ 0 h 6858000"/>
              <a:gd name="connsiteX2" fmla="*/ 5175149 w 5175149"/>
              <a:gd name="connsiteY2" fmla="*/ 6858000 h 6858000"/>
              <a:gd name="connsiteX3" fmla="*/ 1035030 w 5175149"/>
              <a:gd name="connsiteY3" fmla="*/ 6858000 h 6858000"/>
              <a:gd name="connsiteX4" fmla="*/ 0 w 5175149"/>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149" h="6858000">
                <a:moveTo>
                  <a:pt x="1035030" y="0"/>
                </a:moveTo>
                <a:lnTo>
                  <a:pt x="5175149" y="0"/>
                </a:lnTo>
                <a:lnTo>
                  <a:pt x="5175149" y="6858000"/>
                </a:lnTo>
                <a:lnTo>
                  <a:pt x="1035030" y="6858000"/>
                </a:lnTo>
                <a:lnTo>
                  <a:pt x="0" y="3429000"/>
                </a:lnTo>
                <a:close/>
              </a:path>
            </a:pathLst>
          </a:custGeom>
        </p:spPr>
      </p:pic>
      <p:sp>
        <p:nvSpPr>
          <p:cNvPr id="11" name="菱形 10">
            <a:extLst>
              <a:ext uri="{FF2B5EF4-FFF2-40B4-BE49-F238E27FC236}">
                <a16:creationId xmlns:a16="http://schemas.microsoft.com/office/drawing/2014/main" id="{D8D5FAE2-94DC-4FF8-B7F8-4EAD78888749}"/>
              </a:ext>
            </a:extLst>
          </p:cNvPr>
          <p:cNvSpPr/>
          <p:nvPr/>
        </p:nvSpPr>
        <p:spPr>
          <a:xfrm>
            <a:off x="4839671" y="4846779"/>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F33CEC2-7405-4DE7-AB58-D5189F7A5EA6}"/>
              </a:ext>
            </a:extLst>
          </p:cNvPr>
          <p:cNvSpPr txBox="1"/>
          <p:nvPr/>
        </p:nvSpPr>
        <p:spPr>
          <a:xfrm>
            <a:off x="5044387" y="4795248"/>
            <a:ext cx="1960420" cy="307777"/>
          </a:xfrm>
          <a:prstGeom prst="rect">
            <a:avLst/>
          </a:prstGeom>
          <a:noFill/>
        </p:spPr>
        <p:txBody>
          <a:bodyPr wrap="square" rtlCol="0">
            <a:spAutoFit/>
          </a:bodyPr>
          <a:lstStyle/>
          <a:p>
            <a:r>
              <a:rPr lang="zh-CN" altLang="en-US" sz="1400" dirty="0"/>
              <a:t>关键算法设计</a:t>
            </a:r>
          </a:p>
        </p:txBody>
      </p:sp>
    </p:spTree>
    <p:extLst>
      <p:ext uri="{BB962C8B-B14F-4D97-AF65-F5344CB8AC3E}">
        <p14:creationId xmlns:p14="http://schemas.microsoft.com/office/powerpoint/2010/main" val="280060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anim calcmode="lin" valueType="num">
                                      <p:cBhvr>
                                        <p:cTn id="23" dur="500" fill="hold"/>
                                        <p:tgtEl>
                                          <p:spTgt spid="26"/>
                                        </p:tgtEl>
                                        <p:attrNameLst>
                                          <p:attrName>ppt_x</p:attrName>
                                        </p:attrNameLst>
                                      </p:cBhvr>
                                      <p:tavLst>
                                        <p:tav tm="0">
                                          <p:val>
                                            <p:strVal val="#ppt_x"/>
                                          </p:val>
                                        </p:tav>
                                        <p:tav tm="100000">
                                          <p:val>
                                            <p:strVal val="#ppt_x"/>
                                          </p:val>
                                        </p:tav>
                                      </p:tavLst>
                                    </p:anim>
                                    <p:anim calcmode="lin" valueType="num">
                                      <p:cBhvr>
                                        <p:cTn id="24" dur="5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anim calcmode="lin" valueType="num">
                                      <p:cBhvr>
                                        <p:cTn id="28" dur="500" fill="hold"/>
                                        <p:tgtEl>
                                          <p:spTgt spid="28"/>
                                        </p:tgtEl>
                                        <p:attrNameLst>
                                          <p:attrName>ppt_x</p:attrName>
                                        </p:attrNameLst>
                                      </p:cBhvr>
                                      <p:tavLst>
                                        <p:tav tm="0">
                                          <p:val>
                                            <p:strVal val="#ppt_x"/>
                                          </p:val>
                                        </p:tav>
                                        <p:tav tm="100000">
                                          <p:val>
                                            <p:strVal val="#ppt_x"/>
                                          </p:val>
                                        </p:tav>
                                      </p:tavLst>
                                    </p:anim>
                                    <p:anim calcmode="lin" valueType="num">
                                      <p:cBhvr>
                                        <p:cTn id="29" dur="5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anim calcmode="lin" valueType="num">
                                      <p:cBhvr>
                                        <p:cTn id="33" dur="500" fill="hold"/>
                                        <p:tgtEl>
                                          <p:spTgt spid="29"/>
                                        </p:tgtEl>
                                        <p:attrNameLst>
                                          <p:attrName>ppt_x</p:attrName>
                                        </p:attrNameLst>
                                      </p:cBhvr>
                                      <p:tavLst>
                                        <p:tav tm="0">
                                          <p:val>
                                            <p:strVal val="#ppt_x"/>
                                          </p:val>
                                        </p:tav>
                                        <p:tav tm="100000">
                                          <p:val>
                                            <p:strVal val="#ppt_x"/>
                                          </p:val>
                                        </p:tav>
                                      </p:tavLst>
                                    </p:anim>
                                    <p:anim calcmode="lin" valueType="num">
                                      <p:cBhvr>
                                        <p:cTn id="34" dur="5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anim calcmode="lin" valueType="num">
                                      <p:cBhvr>
                                        <p:cTn id="38" dur="500" fill="hold"/>
                                        <p:tgtEl>
                                          <p:spTgt spid="11"/>
                                        </p:tgtEl>
                                        <p:attrNameLst>
                                          <p:attrName>ppt_x</p:attrName>
                                        </p:attrNameLst>
                                      </p:cBhvr>
                                      <p:tavLst>
                                        <p:tav tm="0">
                                          <p:val>
                                            <p:strVal val="#ppt_x"/>
                                          </p:val>
                                        </p:tav>
                                        <p:tav tm="100000">
                                          <p:val>
                                            <p:strVal val="#ppt_x"/>
                                          </p:val>
                                        </p:tav>
                                      </p:tavLst>
                                    </p:anim>
                                    <p:anim calcmode="lin" valueType="num">
                                      <p:cBhvr>
                                        <p:cTn id="39" dur="5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anim calcmode="lin" valueType="num">
                                      <p:cBhvr>
                                        <p:cTn id="43" dur="500" fill="hold"/>
                                        <p:tgtEl>
                                          <p:spTgt spid="12"/>
                                        </p:tgtEl>
                                        <p:attrNameLst>
                                          <p:attrName>ppt_x</p:attrName>
                                        </p:attrNameLst>
                                      </p:cBhvr>
                                      <p:tavLst>
                                        <p:tav tm="0">
                                          <p:val>
                                            <p:strVal val="#ppt_x"/>
                                          </p:val>
                                        </p:tav>
                                        <p:tav tm="100000">
                                          <p:val>
                                            <p:strVal val="#ppt_x"/>
                                          </p:val>
                                        </p:tav>
                                      </p:tavLst>
                                    </p:anim>
                                    <p:anim calcmode="lin" valueType="num">
                                      <p:cBhvr>
                                        <p:cTn id="44"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6" grpId="0" animBg="1"/>
      <p:bldP spid="28" grpId="0"/>
      <p:bldP spid="29" grpId="0"/>
      <p:bldP spid="32" grpId="0" animBg="1"/>
      <p:bldP spid="1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îṡ1îďe">
            <a:extLst>
              <a:ext uri="{FF2B5EF4-FFF2-40B4-BE49-F238E27FC236}">
                <a16:creationId xmlns:a16="http://schemas.microsoft.com/office/drawing/2014/main" id="{C0B50FC3-1891-4C93-9ABF-8166FD8C4057}"/>
              </a:ext>
            </a:extLst>
          </p:cNvPr>
          <p:cNvSpPr txBox="1"/>
          <p:nvPr/>
        </p:nvSpPr>
        <p:spPr bwMode="auto">
          <a:xfrm>
            <a:off x="491483" y="396313"/>
            <a:ext cx="2813779" cy="49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界面设计</a:t>
            </a:r>
          </a:p>
        </p:txBody>
      </p:sp>
    </p:spTree>
    <p:extLst>
      <p:ext uri="{BB962C8B-B14F-4D97-AF65-F5344CB8AC3E}">
        <p14:creationId xmlns:p14="http://schemas.microsoft.com/office/powerpoint/2010/main" val="381719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ppt_x"/>
                                          </p:val>
                                        </p:tav>
                                        <p:tav tm="100000">
                                          <p:val>
                                            <p:strVal val="#ppt_x"/>
                                          </p:val>
                                        </p:tav>
                                      </p:tavLst>
                                    </p:anim>
                                    <p:anim calcmode="lin" valueType="num">
                                      <p:cBhvr additive="base">
                                        <p:cTn id="8"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îṡ1îďe">
            <a:extLst>
              <a:ext uri="{FF2B5EF4-FFF2-40B4-BE49-F238E27FC236}">
                <a16:creationId xmlns:a16="http://schemas.microsoft.com/office/drawing/2014/main" id="{C0B50FC3-1891-4C93-9ABF-8166FD8C4057}"/>
              </a:ext>
            </a:extLst>
          </p:cNvPr>
          <p:cNvSpPr txBox="1"/>
          <p:nvPr/>
        </p:nvSpPr>
        <p:spPr bwMode="auto">
          <a:xfrm>
            <a:off x="491483" y="396313"/>
            <a:ext cx="2813779" cy="49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数据库设计</a:t>
            </a:r>
          </a:p>
        </p:txBody>
      </p:sp>
    </p:spTree>
    <p:extLst>
      <p:ext uri="{BB962C8B-B14F-4D97-AF65-F5344CB8AC3E}">
        <p14:creationId xmlns:p14="http://schemas.microsoft.com/office/powerpoint/2010/main" val="7254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ppt_x"/>
                                          </p:val>
                                        </p:tav>
                                        <p:tav tm="100000">
                                          <p:val>
                                            <p:strVal val="#ppt_x"/>
                                          </p:val>
                                        </p:tav>
                                      </p:tavLst>
                                    </p:anim>
                                    <p:anim calcmode="lin" valueType="num">
                                      <p:cBhvr additive="base">
                                        <p:cTn id="8"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îṡ1îďe">
            <a:extLst>
              <a:ext uri="{FF2B5EF4-FFF2-40B4-BE49-F238E27FC236}">
                <a16:creationId xmlns:a16="http://schemas.microsoft.com/office/drawing/2014/main" id="{C0B50FC3-1891-4C93-9ABF-8166FD8C4057}"/>
              </a:ext>
            </a:extLst>
          </p:cNvPr>
          <p:cNvSpPr txBox="1"/>
          <p:nvPr/>
        </p:nvSpPr>
        <p:spPr bwMode="auto">
          <a:xfrm>
            <a:off x="491483" y="396313"/>
            <a:ext cx="2813779" cy="49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关键算法设计</a:t>
            </a:r>
          </a:p>
        </p:txBody>
      </p:sp>
    </p:spTree>
    <p:extLst>
      <p:ext uri="{BB962C8B-B14F-4D97-AF65-F5344CB8AC3E}">
        <p14:creationId xmlns:p14="http://schemas.microsoft.com/office/powerpoint/2010/main" val="345629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ppt_x"/>
                                          </p:val>
                                        </p:tav>
                                        <p:tav tm="100000">
                                          <p:val>
                                            <p:strVal val="#ppt_x"/>
                                          </p:val>
                                        </p:tav>
                                      </p:tavLst>
                                    </p:anim>
                                    <p:anim calcmode="lin" valueType="num">
                                      <p:cBhvr additive="base">
                                        <p:cTn id="8"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799152" y="2754513"/>
            <a:ext cx="5981844" cy="769441"/>
          </a:xfrm>
          <a:prstGeom prst="rect">
            <a:avLst/>
          </a:prstGeom>
          <a:noFill/>
        </p:spPr>
        <p:txBody>
          <a:bodyPr wrap="square" rtlCol="0">
            <a:spAutoFit/>
          </a:bodyPr>
          <a:lstStyle/>
          <a:p>
            <a:r>
              <a:rPr lang="zh-CN" altLang="en-US" sz="4400" b="1" dirty="0">
                <a:solidFill>
                  <a:schemeClr val="tx1">
                    <a:lumMod val="75000"/>
                    <a:lumOff val="25000"/>
                  </a:schemeClr>
                </a:solidFill>
              </a:rPr>
              <a:t>运行设计</a:t>
            </a:r>
            <a:endParaRPr lang="en-US" altLang="zh-CN" sz="2800" b="1" dirty="0">
              <a:solidFill>
                <a:schemeClr val="tx1">
                  <a:lumMod val="75000"/>
                  <a:lumOff val="25000"/>
                </a:schemeClr>
              </a:solidFill>
            </a:endParaRPr>
          </a:p>
        </p:txBody>
      </p:sp>
      <p:sp>
        <p:nvSpPr>
          <p:cNvPr id="24" name="菱形 23"/>
          <p:cNvSpPr/>
          <p:nvPr/>
        </p:nvSpPr>
        <p:spPr>
          <a:xfrm>
            <a:off x="4839671"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a:off x="7887477"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044387" y="4185036"/>
            <a:ext cx="2442950" cy="307777"/>
          </a:xfrm>
          <a:prstGeom prst="rect">
            <a:avLst/>
          </a:prstGeom>
          <a:noFill/>
        </p:spPr>
        <p:txBody>
          <a:bodyPr wrap="square" rtlCol="0">
            <a:spAutoFit/>
          </a:bodyPr>
          <a:lstStyle/>
          <a:p>
            <a:r>
              <a:rPr lang="zh-CN" altLang="en-US" sz="1400" dirty="0"/>
              <a:t>运行模块组合</a:t>
            </a:r>
          </a:p>
        </p:txBody>
      </p:sp>
      <p:sp>
        <p:nvSpPr>
          <p:cNvPr id="29" name="文本框 28"/>
          <p:cNvSpPr txBox="1"/>
          <p:nvPr/>
        </p:nvSpPr>
        <p:spPr>
          <a:xfrm>
            <a:off x="8092193" y="4185036"/>
            <a:ext cx="2442950" cy="307777"/>
          </a:xfrm>
          <a:prstGeom prst="rect">
            <a:avLst/>
          </a:prstGeom>
          <a:noFill/>
        </p:spPr>
        <p:txBody>
          <a:bodyPr wrap="square" rtlCol="0">
            <a:spAutoFit/>
          </a:bodyPr>
          <a:lstStyle/>
          <a:p>
            <a:r>
              <a:rPr lang="zh-CN" altLang="en-US" sz="1400" dirty="0"/>
              <a:t>运行控制</a:t>
            </a:r>
          </a:p>
        </p:txBody>
      </p:sp>
      <p:sp>
        <p:nvSpPr>
          <p:cNvPr id="32" name="矩形 31"/>
          <p:cNvSpPr/>
          <p:nvPr/>
        </p:nvSpPr>
        <p:spPr>
          <a:xfrm>
            <a:off x="4722705" y="3429000"/>
            <a:ext cx="6840000" cy="949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298499" y="2528383"/>
            <a:ext cx="3840480" cy="1200329"/>
          </a:xfrm>
          <a:prstGeom prst="rect">
            <a:avLst/>
          </a:prstGeom>
          <a:noFill/>
        </p:spPr>
        <p:txBody>
          <a:bodyPr wrap="square" rtlCol="0">
            <a:spAutoFit/>
          </a:bodyPr>
          <a:lstStyle/>
          <a:p>
            <a:pPr algn="ctr"/>
            <a:r>
              <a:rPr lang="en-US" altLang="zh-CN" sz="7200" b="1" dirty="0">
                <a:solidFill>
                  <a:schemeClr val="accent5"/>
                </a:solidFill>
                <a:latin typeface="+mn-ea"/>
              </a:rPr>
              <a:t>05</a:t>
            </a:r>
            <a:endParaRPr lang="zh-CN" altLang="en-US" sz="7200" b="1" dirty="0">
              <a:solidFill>
                <a:schemeClr val="accent5"/>
              </a:solidFill>
              <a:latin typeface="+mn-ea"/>
            </a:endParaRPr>
          </a:p>
        </p:txBody>
      </p:sp>
      <p:sp>
        <p:nvSpPr>
          <p:cNvPr id="36" name="流程图: 离页连接符 35"/>
          <p:cNvSpPr/>
          <p:nvPr/>
        </p:nvSpPr>
        <p:spPr>
          <a:xfrm rot="16200000">
            <a:off x="-1692043" y="841426"/>
            <a:ext cx="6858000" cy="5175149"/>
          </a:xfrm>
          <a:prstGeom prst="flowChartOffpageConnector">
            <a:avLst/>
          </a:prstGeom>
          <a:solidFill>
            <a:schemeClr val="accent5">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rotWithShape="1">
          <a:blip r:embed="rId2">
            <a:extLst>
              <a:ext uri="{28A0092B-C50C-407E-A947-70E740481C1C}">
                <a14:useLocalDpi xmlns:a14="http://schemas.microsoft.com/office/drawing/2010/main" val="0"/>
              </a:ext>
            </a:extLst>
          </a:blip>
          <a:srcRect l="1012" r="50572"/>
          <a:stretch>
            <a:fillRect/>
          </a:stretch>
        </p:blipFill>
        <p:spPr>
          <a:xfrm flipH="1">
            <a:off x="-881453" y="0"/>
            <a:ext cx="4989609" cy="6858000"/>
          </a:xfrm>
          <a:custGeom>
            <a:avLst/>
            <a:gdLst>
              <a:gd name="connsiteX0" fmla="*/ 1035030 w 5175149"/>
              <a:gd name="connsiteY0" fmla="*/ 0 h 6858000"/>
              <a:gd name="connsiteX1" fmla="*/ 5175149 w 5175149"/>
              <a:gd name="connsiteY1" fmla="*/ 0 h 6858000"/>
              <a:gd name="connsiteX2" fmla="*/ 5175149 w 5175149"/>
              <a:gd name="connsiteY2" fmla="*/ 6858000 h 6858000"/>
              <a:gd name="connsiteX3" fmla="*/ 1035030 w 5175149"/>
              <a:gd name="connsiteY3" fmla="*/ 6858000 h 6858000"/>
              <a:gd name="connsiteX4" fmla="*/ 0 w 5175149"/>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149" h="6858000">
                <a:moveTo>
                  <a:pt x="1035030" y="0"/>
                </a:moveTo>
                <a:lnTo>
                  <a:pt x="5175149" y="0"/>
                </a:lnTo>
                <a:lnTo>
                  <a:pt x="5175149" y="6858000"/>
                </a:lnTo>
                <a:lnTo>
                  <a:pt x="1035030" y="6858000"/>
                </a:lnTo>
                <a:lnTo>
                  <a:pt x="0" y="3429000"/>
                </a:lnTo>
                <a:close/>
              </a:path>
            </a:pathLst>
          </a:custGeom>
        </p:spPr>
      </p:pic>
      <p:sp>
        <p:nvSpPr>
          <p:cNvPr id="11" name="菱形 10">
            <a:extLst>
              <a:ext uri="{FF2B5EF4-FFF2-40B4-BE49-F238E27FC236}">
                <a16:creationId xmlns:a16="http://schemas.microsoft.com/office/drawing/2014/main" id="{D8D5FAE2-94DC-4FF8-B7F8-4EAD78888749}"/>
              </a:ext>
            </a:extLst>
          </p:cNvPr>
          <p:cNvSpPr/>
          <p:nvPr/>
        </p:nvSpPr>
        <p:spPr>
          <a:xfrm>
            <a:off x="4839671" y="4846779"/>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F33CEC2-7405-4DE7-AB58-D5189F7A5EA6}"/>
              </a:ext>
            </a:extLst>
          </p:cNvPr>
          <p:cNvSpPr txBox="1"/>
          <p:nvPr/>
        </p:nvSpPr>
        <p:spPr>
          <a:xfrm>
            <a:off x="5044387" y="4795248"/>
            <a:ext cx="2442950" cy="307777"/>
          </a:xfrm>
          <a:prstGeom prst="rect">
            <a:avLst/>
          </a:prstGeom>
          <a:noFill/>
        </p:spPr>
        <p:txBody>
          <a:bodyPr wrap="square" rtlCol="0">
            <a:spAutoFit/>
          </a:bodyPr>
          <a:lstStyle/>
          <a:p>
            <a:r>
              <a:rPr lang="zh-CN" altLang="en-US" sz="1400" dirty="0"/>
              <a:t>运行时间</a:t>
            </a:r>
          </a:p>
        </p:txBody>
      </p:sp>
    </p:spTree>
    <p:extLst>
      <p:ext uri="{BB962C8B-B14F-4D97-AF65-F5344CB8AC3E}">
        <p14:creationId xmlns:p14="http://schemas.microsoft.com/office/powerpoint/2010/main" val="92151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anim calcmode="lin" valueType="num">
                                      <p:cBhvr>
                                        <p:cTn id="23" dur="500" fill="hold"/>
                                        <p:tgtEl>
                                          <p:spTgt spid="26"/>
                                        </p:tgtEl>
                                        <p:attrNameLst>
                                          <p:attrName>ppt_x</p:attrName>
                                        </p:attrNameLst>
                                      </p:cBhvr>
                                      <p:tavLst>
                                        <p:tav tm="0">
                                          <p:val>
                                            <p:strVal val="#ppt_x"/>
                                          </p:val>
                                        </p:tav>
                                        <p:tav tm="100000">
                                          <p:val>
                                            <p:strVal val="#ppt_x"/>
                                          </p:val>
                                        </p:tav>
                                      </p:tavLst>
                                    </p:anim>
                                    <p:anim calcmode="lin" valueType="num">
                                      <p:cBhvr>
                                        <p:cTn id="24" dur="5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anim calcmode="lin" valueType="num">
                                      <p:cBhvr>
                                        <p:cTn id="28" dur="500" fill="hold"/>
                                        <p:tgtEl>
                                          <p:spTgt spid="28"/>
                                        </p:tgtEl>
                                        <p:attrNameLst>
                                          <p:attrName>ppt_x</p:attrName>
                                        </p:attrNameLst>
                                      </p:cBhvr>
                                      <p:tavLst>
                                        <p:tav tm="0">
                                          <p:val>
                                            <p:strVal val="#ppt_x"/>
                                          </p:val>
                                        </p:tav>
                                        <p:tav tm="100000">
                                          <p:val>
                                            <p:strVal val="#ppt_x"/>
                                          </p:val>
                                        </p:tav>
                                      </p:tavLst>
                                    </p:anim>
                                    <p:anim calcmode="lin" valueType="num">
                                      <p:cBhvr>
                                        <p:cTn id="29" dur="5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anim calcmode="lin" valueType="num">
                                      <p:cBhvr>
                                        <p:cTn id="33" dur="500" fill="hold"/>
                                        <p:tgtEl>
                                          <p:spTgt spid="29"/>
                                        </p:tgtEl>
                                        <p:attrNameLst>
                                          <p:attrName>ppt_x</p:attrName>
                                        </p:attrNameLst>
                                      </p:cBhvr>
                                      <p:tavLst>
                                        <p:tav tm="0">
                                          <p:val>
                                            <p:strVal val="#ppt_x"/>
                                          </p:val>
                                        </p:tav>
                                        <p:tav tm="100000">
                                          <p:val>
                                            <p:strVal val="#ppt_x"/>
                                          </p:val>
                                        </p:tav>
                                      </p:tavLst>
                                    </p:anim>
                                    <p:anim calcmode="lin" valueType="num">
                                      <p:cBhvr>
                                        <p:cTn id="34" dur="5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anim calcmode="lin" valueType="num">
                                      <p:cBhvr>
                                        <p:cTn id="38" dur="500" fill="hold"/>
                                        <p:tgtEl>
                                          <p:spTgt spid="11"/>
                                        </p:tgtEl>
                                        <p:attrNameLst>
                                          <p:attrName>ppt_x</p:attrName>
                                        </p:attrNameLst>
                                      </p:cBhvr>
                                      <p:tavLst>
                                        <p:tav tm="0">
                                          <p:val>
                                            <p:strVal val="#ppt_x"/>
                                          </p:val>
                                        </p:tav>
                                        <p:tav tm="100000">
                                          <p:val>
                                            <p:strVal val="#ppt_x"/>
                                          </p:val>
                                        </p:tav>
                                      </p:tavLst>
                                    </p:anim>
                                    <p:anim calcmode="lin" valueType="num">
                                      <p:cBhvr>
                                        <p:cTn id="39" dur="5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anim calcmode="lin" valueType="num">
                                      <p:cBhvr>
                                        <p:cTn id="43" dur="500" fill="hold"/>
                                        <p:tgtEl>
                                          <p:spTgt spid="12"/>
                                        </p:tgtEl>
                                        <p:attrNameLst>
                                          <p:attrName>ppt_x</p:attrName>
                                        </p:attrNameLst>
                                      </p:cBhvr>
                                      <p:tavLst>
                                        <p:tav tm="0">
                                          <p:val>
                                            <p:strVal val="#ppt_x"/>
                                          </p:val>
                                        </p:tav>
                                        <p:tav tm="100000">
                                          <p:val>
                                            <p:strVal val="#ppt_x"/>
                                          </p:val>
                                        </p:tav>
                                      </p:tavLst>
                                    </p:anim>
                                    <p:anim calcmode="lin" valueType="num">
                                      <p:cBhvr>
                                        <p:cTn id="44"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6" grpId="0" animBg="1"/>
      <p:bldP spid="28" grpId="0"/>
      <p:bldP spid="29" grpId="0"/>
      <p:bldP spid="32" grpId="0" animBg="1"/>
      <p:bldP spid="11" grpId="0" animBg="1"/>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35"/>
          <p:cNvCxnSpPr/>
          <p:nvPr/>
        </p:nvCxnSpPr>
        <p:spPr>
          <a:xfrm>
            <a:off x="6102149" y="1448780"/>
            <a:ext cx="0" cy="414451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îṡ1îďe">
            <a:extLst>
              <a:ext uri="{FF2B5EF4-FFF2-40B4-BE49-F238E27FC236}">
                <a16:creationId xmlns:a16="http://schemas.microsoft.com/office/drawing/2014/main" id="{FECD8D0E-0AC1-4E9D-B337-BAFAFBF0B5F8}"/>
              </a:ext>
            </a:extLst>
          </p:cNvPr>
          <p:cNvSpPr txBox="1"/>
          <p:nvPr/>
        </p:nvSpPr>
        <p:spPr bwMode="auto">
          <a:xfrm>
            <a:off x="491483" y="396313"/>
            <a:ext cx="2708207" cy="49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运行模块组合</a:t>
            </a:r>
          </a:p>
        </p:txBody>
      </p:sp>
      <p:sp>
        <p:nvSpPr>
          <p:cNvPr id="38" name="文本框 37">
            <a:extLst>
              <a:ext uri="{FF2B5EF4-FFF2-40B4-BE49-F238E27FC236}">
                <a16:creationId xmlns:a16="http://schemas.microsoft.com/office/drawing/2014/main" id="{969B315F-44B9-40C9-AD78-1F082B0051ED}"/>
              </a:ext>
            </a:extLst>
          </p:cNvPr>
          <p:cNvSpPr txBox="1"/>
          <p:nvPr/>
        </p:nvSpPr>
        <p:spPr>
          <a:xfrm>
            <a:off x="1376096" y="1141003"/>
            <a:ext cx="1823594" cy="307777"/>
          </a:xfrm>
          <a:prstGeom prst="rect">
            <a:avLst/>
          </a:prstGeom>
          <a:noFill/>
        </p:spPr>
        <p:txBody>
          <a:bodyPr wrap="square" rtlCol="0">
            <a:spAutoFit/>
          </a:bodyPr>
          <a:lstStyle/>
          <a:p>
            <a:r>
              <a:rPr lang="zh-CN" altLang="en-US" sz="1400" dirty="0"/>
              <a:t>用户功能模块组合</a:t>
            </a:r>
          </a:p>
        </p:txBody>
      </p:sp>
      <p:sp>
        <p:nvSpPr>
          <p:cNvPr id="39" name="文本框 38">
            <a:extLst>
              <a:ext uri="{FF2B5EF4-FFF2-40B4-BE49-F238E27FC236}">
                <a16:creationId xmlns:a16="http://schemas.microsoft.com/office/drawing/2014/main" id="{7A5A8748-68A1-469B-87C7-59C6EAE5D473}"/>
              </a:ext>
            </a:extLst>
          </p:cNvPr>
          <p:cNvSpPr txBox="1"/>
          <p:nvPr/>
        </p:nvSpPr>
        <p:spPr>
          <a:xfrm>
            <a:off x="6457898" y="1141003"/>
            <a:ext cx="2442950" cy="307777"/>
          </a:xfrm>
          <a:prstGeom prst="rect">
            <a:avLst/>
          </a:prstGeom>
          <a:noFill/>
        </p:spPr>
        <p:txBody>
          <a:bodyPr wrap="square" rtlCol="0">
            <a:spAutoFit/>
          </a:bodyPr>
          <a:lstStyle/>
          <a:p>
            <a:r>
              <a:rPr lang="zh-CN" altLang="en-US" sz="1400" dirty="0"/>
              <a:t>管理员功能模块组合</a:t>
            </a:r>
          </a:p>
        </p:txBody>
      </p:sp>
      <p:pic>
        <p:nvPicPr>
          <p:cNvPr id="3" name="图片 2">
            <a:extLst>
              <a:ext uri="{FF2B5EF4-FFF2-40B4-BE49-F238E27FC236}">
                <a16:creationId xmlns:a16="http://schemas.microsoft.com/office/drawing/2014/main" id="{B394AADF-6537-4880-88A9-B58E80A0A8EE}"/>
              </a:ext>
            </a:extLst>
          </p:cNvPr>
          <p:cNvPicPr>
            <a:picLocks noChangeAspect="1"/>
          </p:cNvPicPr>
          <p:nvPr/>
        </p:nvPicPr>
        <p:blipFill>
          <a:blip r:embed="rId2"/>
          <a:stretch>
            <a:fillRect/>
          </a:stretch>
        </p:blipFill>
        <p:spPr>
          <a:xfrm>
            <a:off x="1504429" y="1746939"/>
            <a:ext cx="3999694" cy="3846352"/>
          </a:xfrm>
          <a:prstGeom prst="rect">
            <a:avLst/>
          </a:prstGeom>
        </p:spPr>
      </p:pic>
      <p:pic>
        <p:nvPicPr>
          <p:cNvPr id="5" name="图片 4">
            <a:extLst>
              <a:ext uri="{FF2B5EF4-FFF2-40B4-BE49-F238E27FC236}">
                <a16:creationId xmlns:a16="http://schemas.microsoft.com/office/drawing/2014/main" id="{2BCF6287-D202-4F7B-90E0-6C1C35FA4573}"/>
              </a:ext>
            </a:extLst>
          </p:cNvPr>
          <p:cNvPicPr>
            <a:picLocks noChangeAspect="1"/>
          </p:cNvPicPr>
          <p:nvPr/>
        </p:nvPicPr>
        <p:blipFill>
          <a:blip r:embed="rId3"/>
          <a:stretch>
            <a:fillRect/>
          </a:stretch>
        </p:blipFill>
        <p:spPr>
          <a:xfrm>
            <a:off x="6498997" y="1746939"/>
            <a:ext cx="3815170" cy="1120668"/>
          </a:xfrm>
          <a:prstGeom prst="rect">
            <a:avLst/>
          </a:prstGeom>
        </p:spPr>
      </p:pic>
      <p:pic>
        <p:nvPicPr>
          <p:cNvPr id="7" name="图片 6">
            <a:extLst>
              <a:ext uri="{FF2B5EF4-FFF2-40B4-BE49-F238E27FC236}">
                <a16:creationId xmlns:a16="http://schemas.microsoft.com/office/drawing/2014/main" id="{FDA26347-C12D-4242-B202-31C91B22A3DD}"/>
              </a:ext>
            </a:extLst>
          </p:cNvPr>
          <p:cNvPicPr>
            <a:picLocks noChangeAspect="1"/>
          </p:cNvPicPr>
          <p:nvPr/>
        </p:nvPicPr>
        <p:blipFill>
          <a:blip r:embed="rId4"/>
          <a:stretch>
            <a:fillRect/>
          </a:stretch>
        </p:blipFill>
        <p:spPr>
          <a:xfrm>
            <a:off x="6498997" y="2867607"/>
            <a:ext cx="3752350" cy="775075"/>
          </a:xfrm>
          <a:prstGeom prst="rect">
            <a:avLst/>
          </a:prstGeom>
        </p:spPr>
      </p:pic>
    </p:spTree>
    <p:extLst>
      <p:ext uri="{BB962C8B-B14F-4D97-AF65-F5344CB8AC3E}">
        <p14:creationId xmlns:p14="http://schemas.microsoft.com/office/powerpoint/2010/main" val="357544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anim calcmode="lin" valueType="num">
                                      <p:cBhvr>
                                        <p:cTn id="17" dur="500" fill="hold"/>
                                        <p:tgtEl>
                                          <p:spTgt spid="39"/>
                                        </p:tgtEl>
                                        <p:attrNameLst>
                                          <p:attrName>ppt_x</p:attrName>
                                        </p:attrNameLst>
                                      </p:cBhvr>
                                      <p:tavLst>
                                        <p:tav tm="0">
                                          <p:val>
                                            <p:strVal val="#ppt_x"/>
                                          </p:val>
                                        </p:tav>
                                        <p:tav tm="100000">
                                          <p:val>
                                            <p:strVal val="#ppt_x"/>
                                          </p:val>
                                        </p:tav>
                                      </p:tavLst>
                                    </p:anim>
                                    <p:anim calcmode="lin" valueType="num">
                                      <p:cBhvr>
                                        <p:cTn id="18"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81310" y="797385"/>
            <a:ext cx="1486304" cy="400110"/>
          </a:xfrm>
          <a:prstGeom prst="rect">
            <a:avLst/>
          </a:prstGeom>
        </p:spPr>
        <p:txBody>
          <a:bodyPr wrap="none">
            <a:spAutoFit/>
          </a:bodyPr>
          <a:lstStyle/>
          <a:p>
            <a:r>
              <a:rPr lang="en-US" altLang="zh-CN" sz="2000" b="1" dirty="0">
                <a:solidFill>
                  <a:schemeClr val="accent5">
                    <a:lumMod val="50000"/>
                  </a:schemeClr>
                </a:solidFill>
              </a:rPr>
              <a:t>1. </a:t>
            </a:r>
            <a:r>
              <a:rPr lang="zh-CN" altLang="en-US" sz="2000" b="1" dirty="0">
                <a:solidFill>
                  <a:schemeClr val="accent5">
                    <a:lumMod val="50000"/>
                  </a:schemeClr>
                </a:solidFill>
              </a:rPr>
              <a:t>项目介绍</a:t>
            </a:r>
          </a:p>
        </p:txBody>
      </p:sp>
      <p:sp>
        <p:nvSpPr>
          <p:cNvPr id="5" name="矩形 4"/>
          <p:cNvSpPr/>
          <p:nvPr/>
        </p:nvSpPr>
        <p:spPr>
          <a:xfrm>
            <a:off x="6981310" y="1480053"/>
            <a:ext cx="2255746" cy="400110"/>
          </a:xfrm>
          <a:prstGeom prst="rect">
            <a:avLst/>
          </a:prstGeom>
        </p:spPr>
        <p:txBody>
          <a:bodyPr wrap="none">
            <a:spAutoFit/>
          </a:bodyPr>
          <a:lstStyle/>
          <a:p>
            <a:r>
              <a:rPr lang="en-US" altLang="zh-CN" sz="2000" b="1" dirty="0">
                <a:solidFill>
                  <a:schemeClr val="accent5">
                    <a:lumMod val="50000"/>
                  </a:schemeClr>
                </a:solidFill>
              </a:rPr>
              <a:t>2. </a:t>
            </a:r>
            <a:r>
              <a:rPr lang="zh-CN" altLang="en-US" sz="2000" b="1" dirty="0">
                <a:solidFill>
                  <a:schemeClr val="accent5">
                    <a:lumMod val="50000"/>
                  </a:schemeClr>
                </a:solidFill>
              </a:rPr>
              <a:t>系统级设计决策</a:t>
            </a:r>
            <a:endParaRPr lang="en-US" altLang="zh-CN" sz="2000" b="1" dirty="0">
              <a:solidFill>
                <a:schemeClr val="accent5">
                  <a:lumMod val="50000"/>
                </a:schemeClr>
              </a:solidFill>
            </a:endParaRPr>
          </a:p>
        </p:txBody>
      </p:sp>
      <p:sp>
        <p:nvSpPr>
          <p:cNvPr id="7" name="矩形 6"/>
          <p:cNvSpPr/>
          <p:nvPr/>
        </p:nvSpPr>
        <p:spPr>
          <a:xfrm>
            <a:off x="6981310" y="2181890"/>
            <a:ext cx="1486304" cy="400110"/>
          </a:xfrm>
          <a:prstGeom prst="rect">
            <a:avLst/>
          </a:prstGeom>
        </p:spPr>
        <p:txBody>
          <a:bodyPr wrap="none">
            <a:spAutoFit/>
          </a:bodyPr>
          <a:lstStyle/>
          <a:p>
            <a:r>
              <a:rPr lang="en-US" altLang="zh-CN" sz="2000" b="1" dirty="0">
                <a:solidFill>
                  <a:schemeClr val="accent5">
                    <a:lumMod val="50000"/>
                  </a:schemeClr>
                </a:solidFill>
              </a:rPr>
              <a:t>3. </a:t>
            </a:r>
            <a:r>
              <a:rPr lang="zh-CN" altLang="en-US" sz="2000" b="1" dirty="0">
                <a:solidFill>
                  <a:schemeClr val="accent5">
                    <a:lumMod val="50000"/>
                  </a:schemeClr>
                </a:solidFill>
              </a:rPr>
              <a:t>总体设计</a:t>
            </a:r>
            <a:endParaRPr lang="en-US" altLang="zh-CN" sz="2000" b="1" dirty="0">
              <a:solidFill>
                <a:schemeClr val="accent5">
                  <a:lumMod val="50000"/>
                </a:schemeClr>
              </a:solidFill>
            </a:endParaRPr>
          </a:p>
        </p:txBody>
      </p:sp>
      <p:sp>
        <p:nvSpPr>
          <p:cNvPr id="8" name="矩形 7"/>
          <p:cNvSpPr/>
          <p:nvPr/>
        </p:nvSpPr>
        <p:spPr>
          <a:xfrm>
            <a:off x="6981310" y="3519644"/>
            <a:ext cx="1486304" cy="400110"/>
          </a:xfrm>
          <a:prstGeom prst="rect">
            <a:avLst/>
          </a:prstGeom>
        </p:spPr>
        <p:txBody>
          <a:bodyPr wrap="none">
            <a:spAutoFit/>
          </a:bodyPr>
          <a:lstStyle/>
          <a:p>
            <a:r>
              <a:rPr lang="en-US" altLang="zh-CN" sz="2000" b="1" dirty="0">
                <a:solidFill>
                  <a:schemeClr val="accent5">
                    <a:lumMod val="50000"/>
                  </a:schemeClr>
                </a:solidFill>
              </a:rPr>
              <a:t>5. </a:t>
            </a:r>
            <a:r>
              <a:rPr lang="zh-CN" altLang="en-US" sz="2000" b="1" dirty="0">
                <a:solidFill>
                  <a:schemeClr val="accent5">
                    <a:lumMod val="50000"/>
                  </a:schemeClr>
                </a:solidFill>
              </a:rPr>
              <a:t>运行设计</a:t>
            </a:r>
            <a:endParaRPr lang="en-US" altLang="zh-CN" sz="2000" b="1" dirty="0">
              <a:solidFill>
                <a:schemeClr val="accent5">
                  <a:lumMod val="50000"/>
                </a:schemeClr>
              </a:solidFill>
            </a:endParaRPr>
          </a:p>
        </p:txBody>
      </p:sp>
      <p:sp>
        <p:nvSpPr>
          <p:cNvPr id="9" name="文本框 8"/>
          <p:cNvSpPr txBox="1"/>
          <p:nvPr/>
        </p:nvSpPr>
        <p:spPr>
          <a:xfrm>
            <a:off x="4494227" y="3013501"/>
            <a:ext cx="1739152" cy="830997"/>
          </a:xfrm>
          <a:prstGeom prst="rect">
            <a:avLst/>
          </a:prstGeom>
          <a:noFill/>
        </p:spPr>
        <p:txBody>
          <a:bodyPr wrap="square" rtlCol="0">
            <a:spAutoFit/>
          </a:bodyPr>
          <a:lstStyle/>
          <a:p>
            <a:pPr algn="dist"/>
            <a:r>
              <a:rPr lang="zh-CN" altLang="en-US" sz="4800" b="1" dirty="0">
                <a:solidFill>
                  <a:schemeClr val="accent5">
                    <a:lumMod val="50000"/>
                  </a:schemeClr>
                </a:solidFill>
              </a:rPr>
              <a:t>目录</a:t>
            </a:r>
            <a:endParaRPr lang="en-US" altLang="zh-CN" sz="4800" b="1" dirty="0">
              <a:solidFill>
                <a:schemeClr val="accent5">
                  <a:lumMod val="50000"/>
                </a:schemeClr>
              </a:solidFill>
            </a:endParaRPr>
          </a:p>
        </p:txBody>
      </p:sp>
      <p:sp>
        <p:nvSpPr>
          <p:cNvPr id="10" name="流程图: 离页连接符 9"/>
          <p:cNvSpPr/>
          <p:nvPr/>
        </p:nvSpPr>
        <p:spPr>
          <a:xfrm rot="16200000">
            <a:off x="-1692043" y="841426"/>
            <a:ext cx="6858000" cy="5175149"/>
          </a:xfrm>
          <a:prstGeom prst="flowChartOffpageConnector">
            <a:avLst/>
          </a:prstGeom>
          <a:solidFill>
            <a:schemeClr val="accent5">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l="1012" r="50572"/>
          <a:stretch>
            <a:fillRect/>
          </a:stretch>
        </p:blipFill>
        <p:spPr>
          <a:xfrm flipH="1">
            <a:off x="-881453" y="0"/>
            <a:ext cx="4989609" cy="6858000"/>
          </a:xfrm>
          <a:custGeom>
            <a:avLst/>
            <a:gdLst>
              <a:gd name="connsiteX0" fmla="*/ 1035030 w 5175149"/>
              <a:gd name="connsiteY0" fmla="*/ 0 h 6858000"/>
              <a:gd name="connsiteX1" fmla="*/ 5175149 w 5175149"/>
              <a:gd name="connsiteY1" fmla="*/ 0 h 6858000"/>
              <a:gd name="connsiteX2" fmla="*/ 5175149 w 5175149"/>
              <a:gd name="connsiteY2" fmla="*/ 6858000 h 6858000"/>
              <a:gd name="connsiteX3" fmla="*/ 1035030 w 5175149"/>
              <a:gd name="connsiteY3" fmla="*/ 6858000 h 6858000"/>
              <a:gd name="connsiteX4" fmla="*/ 0 w 5175149"/>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149" h="6858000">
                <a:moveTo>
                  <a:pt x="1035030" y="0"/>
                </a:moveTo>
                <a:lnTo>
                  <a:pt x="5175149" y="0"/>
                </a:lnTo>
                <a:lnTo>
                  <a:pt x="5175149" y="6858000"/>
                </a:lnTo>
                <a:lnTo>
                  <a:pt x="1035030" y="6858000"/>
                </a:lnTo>
                <a:lnTo>
                  <a:pt x="0" y="3429000"/>
                </a:lnTo>
                <a:close/>
              </a:path>
            </a:pathLst>
          </a:custGeom>
        </p:spPr>
      </p:pic>
      <p:sp>
        <p:nvSpPr>
          <p:cNvPr id="12" name="矩形 11">
            <a:extLst>
              <a:ext uri="{FF2B5EF4-FFF2-40B4-BE49-F238E27FC236}">
                <a16:creationId xmlns:a16="http://schemas.microsoft.com/office/drawing/2014/main" id="{1C74D317-A47D-4121-834F-CE389E9E3785}"/>
              </a:ext>
            </a:extLst>
          </p:cNvPr>
          <p:cNvSpPr/>
          <p:nvPr/>
        </p:nvSpPr>
        <p:spPr>
          <a:xfrm>
            <a:off x="6981310" y="4290851"/>
            <a:ext cx="3281668" cy="400110"/>
          </a:xfrm>
          <a:prstGeom prst="rect">
            <a:avLst/>
          </a:prstGeom>
        </p:spPr>
        <p:txBody>
          <a:bodyPr wrap="none">
            <a:spAutoFit/>
          </a:bodyPr>
          <a:lstStyle/>
          <a:p>
            <a:r>
              <a:rPr lang="en-US" altLang="zh-CN" sz="2000" b="1" dirty="0">
                <a:solidFill>
                  <a:schemeClr val="accent5">
                    <a:lumMod val="50000"/>
                  </a:schemeClr>
                </a:solidFill>
              </a:rPr>
              <a:t>6. </a:t>
            </a:r>
            <a:r>
              <a:rPr lang="zh-CN" altLang="en-US" sz="2000" b="1" dirty="0">
                <a:solidFill>
                  <a:schemeClr val="accent5">
                    <a:lumMod val="50000"/>
                  </a:schemeClr>
                </a:solidFill>
              </a:rPr>
              <a:t>系统出错处理与维护设计</a:t>
            </a:r>
            <a:endParaRPr lang="en-US" altLang="zh-CN" sz="2000" b="1" dirty="0">
              <a:solidFill>
                <a:schemeClr val="accent5">
                  <a:lumMod val="50000"/>
                </a:schemeClr>
              </a:solidFill>
            </a:endParaRPr>
          </a:p>
        </p:txBody>
      </p:sp>
      <p:sp>
        <p:nvSpPr>
          <p:cNvPr id="13" name="矩形 12">
            <a:extLst>
              <a:ext uri="{FF2B5EF4-FFF2-40B4-BE49-F238E27FC236}">
                <a16:creationId xmlns:a16="http://schemas.microsoft.com/office/drawing/2014/main" id="{7EF67400-10A6-41AF-8089-7B4C9DC54148}"/>
              </a:ext>
            </a:extLst>
          </p:cNvPr>
          <p:cNvSpPr/>
          <p:nvPr/>
        </p:nvSpPr>
        <p:spPr>
          <a:xfrm>
            <a:off x="6981310" y="4977837"/>
            <a:ext cx="2768707" cy="400110"/>
          </a:xfrm>
          <a:prstGeom prst="rect">
            <a:avLst/>
          </a:prstGeom>
        </p:spPr>
        <p:txBody>
          <a:bodyPr wrap="none">
            <a:spAutoFit/>
          </a:bodyPr>
          <a:lstStyle/>
          <a:p>
            <a:r>
              <a:rPr lang="en-US" altLang="zh-CN" sz="2000" b="1" dirty="0">
                <a:solidFill>
                  <a:schemeClr val="accent5">
                    <a:lumMod val="50000"/>
                  </a:schemeClr>
                </a:solidFill>
              </a:rPr>
              <a:t>7. </a:t>
            </a:r>
            <a:r>
              <a:rPr lang="zh-CN" altLang="en-US" sz="2000" b="1">
                <a:solidFill>
                  <a:schemeClr val="accent5">
                    <a:lumMod val="50000"/>
                  </a:schemeClr>
                </a:solidFill>
              </a:rPr>
              <a:t>文件更新与</a:t>
            </a:r>
            <a:r>
              <a:rPr lang="zh-CN" altLang="en-US" sz="2000" b="1" dirty="0">
                <a:solidFill>
                  <a:schemeClr val="accent5">
                    <a:lumMod val="50000"/>
                  </a:schemeClr>
                </a:solidFill>
              </a:rPr>
              <a:t>绩效评价</a:t>
            </a:r>
            <a:endParaRPr lang="en-US" altLang="zh-CN" sz="2000" b="1" dirty="0">
              <a:solidFill>
                <a:schemeClr val="accent5">
                  <a:lumMod val="50000"/>
                </a:schemeClr>
              </a:solidFill>
            </a:endParaRPr>
          </a:p>
        </p:txBody>
      </p:sp>
      <p:sp>
        <p:nvSpPr>
          <p:cNvPr id="14" name="矩形 13">
            <a:extLst>
              <a:ext uri="{FF2B5EF4-FFF2-40B4-BE49-F238E27FC236}">
                <a16:creationId xmlns:a16="http://schemas.microsoft.com/office/drawing/2014/main" id="{8926F3AF-7981-4A80-BDAC-D57E6B508A3B}"/>
              </a:ext>
            </a:extLst>
          </p:cNvPr>
          <p:cNvSpPr/>
          <p:nvPr/>
        </p:nvSpPr>
        <p:spPr>
          <a:xfrm>
            <a:off x="6981310" y="5769153"/>
            <a:ext cx="2278188" cy="400110"/>
          </a:xfrm>
          <a:prstGeom prst="rect">
            <a:avLst/>
          </a:prstGeom>
        </p:spPr>
        <p:txBody>
          <a:bodyPr wrap="none">
            <a:spAutoFit/>
          </a:bodyPr>
          <a:lstStyle/>
          <a:p>
            <a:r>
              <a:rPr lang="en-US" altLang="zh-CN" sz="2000" b="1" dirty="0">
                <a:solidFill>
                  <a:schemeClr val="accent5">
                    <a:lumMod val="50000"/>
                  </a:schemeClr>
                </a:solidFill>
              </a:rPr>
              <a:t>8. </a:t>
            </a:r>
            <a:r>
              <a:rPr lang="zh-CN" altLang="en-US" sz="2000" b="1" dirty="0">
                <a:solidFill>
                  <a:schemeClr val="accent5">
                    <a:lumMod val="50000"/>
                  </a:schemeClr>
                </a:solidFill>
              </a:rPr>
              <a:t>参考文献与资料</a:t>
            </a:r>
            <a:endParaRPr lang="en-US" altLang="zh-CN" sz="2000" b="1" dirty="0">
              <a:solidFill>
                <a:schemeClr val="accent5">
                  <a:lumMod val="50000"/>
                </a:schemeClr>
              </a:solidFill>
            </a:endParaRPr>
          </a:p>
        </p:txBody>
      </p:sp>
      <p:sp>
        <p:nvSpPr>
          <p:cNvPr id="15" name="矩形 14">
            <a:extLst>
              <a:ext uri="{FF2B5EF4-FFF2-40B4-BE49-F238E27FC236}">
                <a16:creationId xmlns:a16="http://schemas.microsoft.com/office/drawing/2014/main" id="{E8F6691E-C004-42EF-81AA-661ED4E04846}"/>
              </a:ext>
            </a:extLst>
          </p:cNvPr>
          <p:cNvSpPr/>
          <p:nvPr/>
        </p:nvSpPr>
        <p:spPr>
          <a:xfrm>
            <a:off x="6981310" y="2889108"/>
            <a:ext cx="1486304" cy="400110"/>
          </a:xfrm>
          <a:prstGeom prst="rect">
            <a:avLst/>
          </a:prstGeom>
        </p:spPr>
        <p:txBody>
          <a:bodyPr wrap="none">
            <a:spAutoFit/>
          </a:bodyPr>
          <a:lstStyle/>
          <a:p>
            <a:r>
              <a:rPr lang="en-US" altLang="zh-CN" sz="2000" b="1" dirty="0">
                <a:solidFill>
                  <a:schemeClr val="accent5">
                    <a:lumMod val="50000"/>
                  </a:schemeClr>
                </a:solidFill>
              </a:rPr>
              <a:t>4. </a:t>
            </a:r>
            <a:r>
              <a:rPr lang="zh-CN" altLang="en-US" sz="2000" b="1" dirty="0">
                <a:solidFill>
                  <a:schemeClr val="accent5">
                    <a:lumMod val="50000"/>
                  </a:schemeClr>
                </a:solidFill>
              </a:rPr>
              <a:t>详细设计</a:t>
            </a:r>
            <a:endParaRPr lang="en-US" altLang="zh-CN" sz="2000" b="1" dirty="0">
              <a:solidFill>
                <a:schemeClr val="accent5">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par>
                                <p:cTn id="20" presetID="56" presetClass="entr" presetSubtype="0" fill="hold" grpId="0" nodeType="withEffect">
                                  <p:stCondLst>
                                    <p:cond delay="0"/>
                                  </p:stCondLst>
                                  <p:iterate type="lt">
                                    <p:tmPct val="10000"/>
                                  </p:iterate>
                                  <p:childTnLst>
                                    <p:set>
                                      <p:cBhvr>
                                        <p:cTn id="21" dur="1" fill="hold">
                                          <p:stCondLst>
                                            <p:cond delay="0"/>
                                          </p:stCondLst>
                                        </p:cTn>
                                        <p:tgtEl>
                                          <p:spTgt spid="9"/>
                                        </p:tgtEl>
                                        <p:attrNameLst>
                                          <p:attrName>style.visibility</p:attrName>
                                        </p:attrNameLst>
                                      </p:cBhvr>
                                      <p:to>
                                        <p:strVal val="visible"/>
                                      </p:to>
                                    </p:set>
                                    <p:anim by="(-#ppt_w*2)" calcmode="lin" valueType="num">
                                      <p:cBhvr rctx="PPT">
                                        <p:cTn id="22" dur="500" autoRev="1" fill="hold">
                                          <p:stCondLst>
                                            <p:cond delay="0"/>
                                          </p:stCondLst>
                                        </p:cTn>
                                        <p:tgtEl>
                                          <p:spTgt spid="9"/>
                                        </p:tgtEl>
                                        <p:attrNameLst>
                                          <p:attrName>ppt_w</p:attrName>
                                        </p:attrNameLst>
                                      </p:cBhvr>
                                    </p:anim>
                                    <p:anim by="(#ppt_w*0.50)" calcmode="lin" valueType="num">
                                      <p:cBhvr>
                                        <p:cTn id="23" dur="500" decel="50000" autoRev="1" fill="hold">
                                          <p:stCondLst>
                                            <p:cond delay="0"/>
                                          </p:stCondLst>
                                        </p:cTn>
                                        <p:tgtEl>
                                          <p:spTgt spid="9"/>
                                        </p:tgtEl>
                                        <p:attrNameLst>
                                          <p:attrName>ppt_x</p:attrName>
                                        </p:attrNameLst>
                                      </p:cBhvr>
                                    </p:anim>
                                    <p:anim from="(-#ppt_h/2)" to="(#ppt_y)" calcmode="lin" valueType="num">
                                      <p:cBhvr>
                                        <p:cTn id="24" dur="1000" fill="hold">
                                          <p:stCondLst>
                                            <p:cond delay="0"/>
                                          </p:stCondLst>
                                        </p:cTn>
                                        <p:tgtEl>
                                          <p:spTgt spid="9"/>
                                        </p:tgtEl>
                                        <p:attrNameLst>
                                          <p:attrName>ppt_y</p:attrName>
                                        </p:attrNameLst>
                                      </p:cBhvr>
                                    </p:anim>
                                    <p:animRot by="21600000">
                                      <p:cBhvr>
                                        <p:cTn id="25" dur="1000" fill="hold">
                                          <p:stCondLst>
                                            <p:cond delay="0"/>
                                          </p:stCondLst>
                                        </p:cTn>
                                        <p:tgtEl>
                                          <p:spTgt spid="9"/>
                                        </p:tgtEl>
                                        <p:attrNameLst>
                                          <p:attrName>r</p:attrName>
                                        </p:attrNameLst>
                                      </p:cBhvr>
                                    </p:animRot>
                                  </p:childTnLst>
                                </p:cTn>
                              </p:par>
                            </p:childTnLst>
                          </p:cTn>
                        </p:par>
                        <p:par>
                          <p:cTn id="26" fill="hold">
                            <p:stCondLst>
                              <p:cond delay="2600"/>
                            </p:stCondLst>
                            <p:childTnLst>
                              <p:par>
                                <p:cTn id="27" presetID="22" presetClass="entr" presetSubtype="8"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3100"/>
                            </p:stCondLst>
                            <p:childTnLst>
                              <p:par>
                                <p:cTn id="31" presetID="22" presetClass="entr" presetSubtype="8"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par>
                          <p:cTn id="34" fill="hold">
                            <p:stCondLst>
                              <p:cond delay="360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par>
                          <p:cTn id="38" fill="hold">
                            <p:stCondLst>
                              <p:cond delay="4100"/>
                            </p:stCondLst>
                            <p:childTnLst>
                              <p:par>
                                <p:cTn id="39" presetID="22" presetClass="entr" presetSubtype="8"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2" grpId="0"/>
      <p:bldP spid="13" grpId="0"/>
      <p:bldP spid="14"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35"/>
          <p:cNvCxnSpPr/>
          <p:nvPr/>
        </p:nvCxnSpPr>
        <p:spPr>
          <a:xfrm>
            <a:off x="6102149" y="1448780"/>
            <a:ext cx="0" cy="414451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îṡ1îďe">
            <a:extLst>
              <a:ext uri="{FF2B5EF4-FFF2-40B4-BE49-F238E27FC236}">
                <a16:creationId xmlns:a16="http://schemas.microsoft.com/office/drawing/2014/main" id="{FECD8D0E-0AC1-4E9D-B337-BAFAFBF0B5F8}"/>
              </a:ext>
            </a:extLst>
          </p:cNvPr>
          <p:cNvSpPr txBox="1"/>
          <p:nvPr/>
        </p:nvSpPr>
        <p:spPr bwMode="auto">
          <a:xfrm>
            <a:off x="491483" y="396313"/>
            <a:ext cx="2708207" cy="49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运行控制</a:t>
            </a:r>
          </a:p>
        </p:txBody>
      </p:sp>
      <p:sp>
        <p:nvSpPr>
          <p:cNvPr id="38" name="文本框 37">
            <a:extLst>
              <a:ext uri="{FF2B5EF4-FFF2-40B4-BE49-F238E27FC236}">
                <a16:creationId xmlns:a16="http://schemas.microsoft.com/office/drawing/2014/main" id="{969B315F-44B9-40C9-AD78-1F082B0051ED}"/>
              </a:ext>
            </a:extLst>
          </p:cNvPr>
          <p:cNvSpPr txBox="1"/>
          <p:nvPr/>
        </p:nvSpPr>
        <p:spPr>
          <a:xfrm>
            <a:off x="1376095" y="1141003"/>
            <a:ext cx="2063385" cy="307777"/>
          </a:xfrm>
          <a:prstGeom prst="rect">
            <a:avLst/>
          </a:prstGeom>
          <a:noFill/>
        </p:spPr>
        <p:txBody>
          <a:bodyPr wrap="square" rtlCol="0">
            <a:spAutoFit/>
          </a:bodyPr>
          <a:lstStyle/>
          <a:p>
            <a:r>
              <a:rPr lang="zh-CN" altLang="en-US" sz="1400" dirty="0"/>
              <a:t>用户功能模块运行控制</a:t>
            </a:r>
          </a:p>
        </p:txBody>
      </p:sp>
      <p:sp>
        <p:nvSpPr>
          <p:cNvPr id="39" name="文本框 38">
            <a:extLst>
              <a:ext uri="{FF2B5EF4-FFF2-40B4-BE49-F238E27FC236}">
                <a16:creationId xmlns:a16="http://schemas.microsoft.com/office/drawing/2014/main" id="{7A5A8748-68A1-469B-87C7-59C6EAE5D473}"/>
              </a:ext>
            </a:extLst>
          </p:cNvPr>
          <p:cNvSpPr txBox="1"/>
          <p:nvPr/>
        </p:nvSpPr>
        <p:spPr>
          <a:xfrm>
            <a:off x="6457898" y="1141003"/>
            <a:ext cx="2442950" cy="307777"/>
          </a:xfrm>
          <a:prstGeom prst="rect">
            <a:avLst/>
          </a:prstGeom>
          <a:noFill/>
        </p:spPr>
        <p:txBody>
          <a:bodyPr wrap="square" rtlCol="0">
            <a:spAutoFit/>
          </a:bodyPr>
          <a:lstStyle/>
          <a:p>
            <a:r>
              <a:rPr lang="zh-CN" altLang="en-US" sz="1400" dirty="0"/>
              <a:t>管理员功能模块运行控制</a:t>
            </a:r>
          </a:p>
        </p:txBody>
      </p:sp>
      <p:pic>
        <p:nvPicPr>
          <p:cNvPr id="4" name="图片 3">
            <a:extLst>
              <a:ext uri="{FF2B5EF4-FFF2-40B4-BE49-F238E27FC236}">
                <a16:creationId xmlns:a16="http://schemas.microsoft.com/office/drawing/2014/main" id="{3418CB52-4649-4074-B974-75ABBE0F2DAF}"/>
              </a:ext>
            </a:extLst>
          </p:cNvPr>
          <p:cNvPicPr>
            <a:picLocks noChangeAspect="1"/>
          </p:cNvPicPr>
          <p:nvPr/>
        </p:nvPicPr>
        <p:blipFill>
          <a:blip r:embed="rId2"/>
          <a:stretch>
            <a:fillRect/>
          </a:stretch>
        </p:blipFill>
        <p:spPr>
          <a:xfrm>
            <a:off x="1535072" y="1650501"/>
            <a:ext cx="3640933" cy="4066496"/>
          </a:xfrm>
          <a:prstGeom prst="rect">
            <a:avLst/>
          </a:prstGeom>
        </p:spPr>
      </p:pic>
      <p:pic>
        <p:nvPicPr>
          <p:cNvPr id="8" name="图片 7">
            <a:extLst>
              <a:ext uri="{FF2B5EF4-FFF2-40B4-BE49-F238E27FC236}">
                <a16:creationId xmlns:a16="http://schemas.microsoft.com/office/drawing/2014/main" id="{A9C3DAA9-A147-4C25-9D8F-A23E3C7EAEE1}"/>
              </a:ext>
            </a:extLst>
          </p:cNvPr>
          <p:cNvPicPr>
            <a:picLocks noChangeAspect="1"/>
          </p:cNvPicPr>
          <p:nvPr/>
        </p:nvPicPr>
        <p:blipFill>
          <a:blip r:embed="rId3"/>
          <a:stretch>
            <a:fillRect/>
          </a:stretch>
        </p:blipFill>
        <p:spPr>
          <a:xfrm>
            <a:off x="6576277" y="1650501"/>
            <a:ext cx="3540845" cy="403679"/>
          </a:xfrm>
          <a:prstGeom prst="rect">
            <a:avLst/>
          </a:prstGeom>
        </p:spPr>
      </p:pic>
      <p:pic>
        <p:nvPicPr>
          <p:cNvPr id="10" name="图片 9">
            <a:extLst>
              <a:ext uri="{FF2B5EF4-FFF2-40B4-BE49-F238E27FC236}">
                <a16:creationId xmlns:a16="http://schemas.microsoft.com/office/drawing/2014/main" id="{E3CF80F2-5D85-46DF-AB24-5DF6FC96F36E}"/>
              </a:ext>
            </a:extLst>
          </p:cNvPr>
          <p:cNvPicPr>
            <a:picLocks noChangeAspect="1"/>
          </p:cNvPicPr>
          <p:nvPr/>
        </p:nvPicPr>
        <p:blipFill>
          <a:blip r:embed="rId4"/>
          <a:stretch>
            <a:fillRect/>
          </a:stretch>
        </p:blipFill>
        <p:spPr>
          <a:xfrm>
            <a:off x="6551109" y="2010492"/>
            <a:ext cx="3666679" cy="1446757"/>
          </a:xfrm>
          <a:prstGeom prst="rect">
            <a:avLst/>
          </a:prstGeom>
        </p:spPr>
      </p:pic>
    </p:spTree>
    <p:extLst>
      <p:ext uri="{BB962C8B-B14F-4D97-AF65-F5344CB8AC3E}">
        <p14:creationId xmlns:p14="http://schemas.microsoft.com/office/powerpoint/2010/main" val="398005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anim calcmode="lin" valueType="num">
                                      <p:cBhvr>
                                        <p:cTn id="17" dur="500" fill="hold"/>
                                        <p:tgtEl>
                                          <p:spTgt spid="39"/>
                                        </p:tgtEl>
                                        <p:attrNameLst>
                                          <p:attrName>ppt_x</p:attrName>
                                        </p:attrNameLst>
                                      </p:cBhvr>
                                      <p:tavLst>
                                        <p:tav tm="0">
                                          <p:val>
                                            <p:strVal val="#ppt_x"/>
                                          </p:val>
                                        </p:tav>
                                        <p:tav tm="100000">
                                          <p:val>
                                            <p:strVal val="#ppt_x"/>
                                          </p:val>
                                        </p:tav>
                                      </p:tavLst>
                                    </p:anim>
                                    <p:anim calcmode="lin" valueType="num">
                                      <p:cBhvr>
                                        <p:cTn id="18"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35"/>
          <p:cNvCxnSpPr/>
          <p:nvPr/>
        </p:nvCxnSpPr>
        <p:spPr>
          <a:xfrm>
            <a:off x="6102149" y="1448780"/>
            <a:ext cx="0" cy="414451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îṡ1îďe">
            <a:extLst>
              <a:ext uri="{FF2B5EF4-FFF2-40B4-BE49-F238E27FC236}">
                <a16:creationId xmlns:a16="http://schemas.microsoft.com/office/drawing/2014/main" id="{FECD8D0E-0AC1-4E9D-B337-BAFAFBF0B5F8}"/>
              </a:ext>
            </a:extLst>
          </p:cNvPr>
          <p:cNvSpPr txBox="1"/>
          <p:nvPr/>
        </p:nvSpPr>
        <p:spPr bwMode="auto">
          <a:xfrm>
            <a:off x="491483" y="396313"/>
            <a:ext cx="2708207" cy="49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运行时间</a:t>
            </a:r>
          </a:p>
        </p:txBody>
      </p:sp>
      <p:sp>
        <p:nvSpPr>
          <p:cNvPr id="38" name="文本框 37">
            <a:extLst>
              <a:ext uri="{FF2B5EF4-FFF2-40B4-BE49-F238E27FC236}">
                <a16:creationId xmlns:a16="http://schemas.microsoft.com/office/drawing/2014/main" id="{969B315F-44B9-40C9-AD78-1F082B0051ED}"/>
              </a:ext>
            </a:extLst>
          </p:cNvPr>
          <p:cNvSpPr txBox="1"/>
          <p:nvPr/>
        </p:nvSpPr>
        <p:spPr>
          <a:xfrm>
            <a:off x="1376095" y="1141003"/>
            <a:ext cx="2063385" cy="307777"/>
          </a:xfrm>
          <a:prstGeom prst="rect">
            <a:avLst/>
          </a:prstGeom>
          <a:noFill/>
        </p:spPr>
        <p:txBody>
          <a:bodyPr wrap="square" rtlCol="0">
            <a:spAutoFit/>
          </a:bodyPr>
          <a:lstStyle/>
          <a:p>
            <a:r>
              <a:rPr lang="zh-CN" altLang="en-US" sz="1400" dirty="0"/>
              <a:t>用户功能模块运行时间</a:t>
            </a:r>
          </a:p>
        </p:txBody>
      </p:sp>
      <p:sp>
        <p:nvSpPr>
          <p:cNvPr id="39" name="文本框 38">
            <a:extLst>
              <a:ext uri="{FF2B5EF4-FFF2-40B4-BE49-F238E27FC236}">
                <a16:creationId xmlns:a16="http://schemas.microsoft.com/office/drawing/2014/main" id="{7A5A8748-68A1-469B-87C7-59C6EAE5D473}"/>
              </a:ext>
            </a:extLst>
          </p:cNvPr>
          <p:cNvSpPr txBox="1"/>
          <p:nvPr/>
        </p:nvSpPr>
        <p:spPr>
          <a:xfrm>
            <a:off x="6457898" y="1141003"/>
            <a:ext cx="2442950" cy="307777"/>
          </a:xfrm>
          <a:prstGeom prst="rect">
            <a:avLst/>
          </a:prstGeom>
          <a:noFill/>
        </p:spPr>
        <p:txBody>
          <a:bodyPr wrap="square" rtlCol="0">
            <a:spAutoFit/>
          </a:bodyPr>
          <a:lstStyle/>
          <a:p>
            <a:r>
              <a:rPr lang="zh-CN" altLang="en-US" sz="1400" dirty="0"/>
              <a:t>管理员功能模块运行时间</a:t>
            </a:r>
          </a:p>
        </p:txBody>
      </p:sp>
      <p:pic>
        <p:nvPicPr>
          <p:cNvPr id="3" name="图片 2">
            <a:extLst>
              <a:ext uri="{FF2B5EF4-FFF2-40B4-BE49-F238E27FC236}">
                <a16:creationId xmlns:a16="http://schemas.microsoft.com/office/drawing/2014/main" id="{16D1A79D-7170-4A0F-A143-E8B16CE6FF22}"/>
              </a:ext>
            </a:extLst>
          </p:cNvPr>
          <p:cNvPicPr>
            <a:picLocks noChangeAspect="1"/>
          </p:cNvPicPr>
          <p:nvPr/>
        </p:nvPicPr>
        <p:blipFill>
          <a:blip r:embed="rId2"/>
          <a:stretch>
            <a:fillRect/>
          </a:stretch>
        </p:blipFill>
        <p:spPr>
          <a:xfrm>
            <a:off x="6525593" y="1541444"/>
            <a:ext cx="3539240" cy="2223516"/>
          </a:xfrm>
          <a:prstGeom prst="rect">
            <a:avLst/>
          </a:prstGeom>
        </p:spPr>
      </p:pic>
      <p:pic>
        <p:nvPicPr>
          <p:cNvPr id="6" name="图片 5">
            <a:extLst>
              <a:ext uri="{FF2B5EF4-FFF2-40B4-BE49-F238E27FC236}">
                <a16:creationId xmlns:a16="http://schemas.microsoft.com/office/drawing/2014/main" id="{96310A24-131C-4081-93DC-97C196A25C71}"/>
              </a:ext>
            </a:extLst>
          </p:cNvPr>
          <p:cNvPicPr>
            <a:picLocks noChangeAspect="1"/>
          </p:cNvPicPr>
          <p:nvPr/>
        </p:nvPicPr>
        <p:blipFill>
          <a:blip r:embed="rId3"/>
          <a:stretch>
            <a:fillRect/>
          </a:stretch>
        </p:blipFill>
        <p:spPr>
          <a:xfrm>
            <a:off x="1495896" y="1541444"/>
            <a:ext cx="3407587" cy="4144512"/>
          </a:xfrm>
          <a:prstGeom prst="rect">
            <a:avLst/>
          </a:prstGeom>
        </p:spPr>
      </p:pic>
      <p:pic>
        <p:nvPicPr>
          <p:cNvPr id="9" name="图片 8">
            <a:extLst>
              <a:ext uri="{FF2B5EF4-FFF2-40B4-BE49-F238E27FC236}">
                <a16:creationId xmlns:a16="http://schemas.microsoft.com/office/drawing/2014/main" id="{267B13BE-ED99-411E-B956-E299DD0F9185}"/>
              </a:ext>
            </a:extLst>
          </p:cNvPr>
          <p:cNvPicPr>
            <a:picLocks noChangeAspect="1"/>
          </p:cNvPicPr>
          <p:nvPr/>
        </p:nvPicPr>
        <p:blipFill>
          <a:blip r:embed="rId4"/>
          <a:stretch>
            <a:fillRect/>
          </a:stretch>
        </p:blipFill>
        <p:spPr>
          <a:xfrm>
            <a:off x="1495896" y="5685956"/>
            <a:ext cx="3407587" cy="398581"/>
          </a:xfrm>
          <a:prstGeom prst="rect">
            <a:avLst/>
          </a:prstGeom>
        </p:spPr>
      </p:pic>
    </p:spTree>
    <p:extLst>
      <p:ext uri="{BB962C8B-B14F-4D97-AF65-F5344CB8AC3E}">
        <p14:creationId xmlns:p14="http://schemas.microsoft.com/office/powerpoint/2010/main" val="124786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anim calcmode="lin" valueType="num">
                                      <p:cBhvr>
                                        <p:cTn id="17" dur="500" fill="hold"/>
                                        <p:tgtEl>
                                          <p:spTgt spid="39"/>
                                        </p:tgtEl>
                                        <p:attrNameLst>
                                          <p:attrName>ppt_x</p:attrName>
                                        </p:attrNameLst>
                                      </p:cBhvr>
                                      <p:tavLst>
                                        <p:tav tm="0">
                                          <p:val>
                                            <p:strVal val="#ppt_x"/>
                                          </p:val>
                                        </p:tav>
                                        <p:tav tm="100000">
                                          <p:val>
                                            <p:strVal val="#ppt_x"/>
                                          </p:val>
                                        </p:tav>
                                      </p:tavLst>
                                    </p:anim>
                                    <p:anim calcmode="lin" valueType="num">
                                      <p:cBhvr>
                                        <p:cTn id="18"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799152" y="2754513"/>
            <a:ext cx="5981844" cy="707886"/>
          </a:xfrm>
          <a:prstGeom prst="rect">
            <a:avLst/>
          </a:prstGeom>
          <a:noFill/>
        </p:spPr>
        <p:txBody>
          <a:bodyPr wrap="square" rtlCol="0">
            <a:spAutoFit/>
          </a:bodyPr>
          <a:lstStyle/>
          <a:p>
            <a:r>
              <a:rPr lang="zh-CN" altLang="en-US" sz="4000" b="1" dirty="0">
                <a:solidFill>
                  <a:schemeClr val="tx1">
                    <a:lumMod val="75000"/>
                    <a:lumOff val="25000"/>
                  </a:schemeClr>
                </a:solidFill>
              </a:rPr>
              <a:t>系统出错处理和维护设计</a:t>
            </a:r>
            <a:endParaRPr lang="en-US" altLang="zh-CN" sz="4000" b="1" dirty="0">
              <a:solidFill>
                <a:schemeClr val="tx1">
                  <a:lumMod val="75000"/>
                  <a:lumOff val="25000"/>
                </a:schemeClr>
              </a:solidFill>
            </a:endParaRPr>
          </a:p>
        </p:txBody>
      </p:sp>
      <p:sp>
        <p:nvSpPr>
          <p:cNvPr id="24" name="菱形 23"/>
          <p:cNvSpPr/>
          <p:nvPr/>
        </p:nvSpPr>
        <p:spPr>
          <a:xfrm>
            <a:off x="4839671"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a:off x="7887477"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044387" y="4185036"/>
            <a:ext cx="2442950" cy="307777"/>
          </a:xfrm>
          <a:prstGeom prst="rect">
            <a:avLst/>
          </a:prstGeom>
          <a:noFill/>
        </p:spPr>
        <p:txBody>
          <a:bodyPr wrap="square" rtlCol="0">
            <a:spAutoFit/>
          </a:bodyPr>
          <a:lstStyle/>
          <a:p>
            <a:r>
              <a:rPr lang="zh-CN" altLang="en-US" sz="1400" dirty="0"/>
              <a:t>出错信息</a:t>
            </a:r>
          </a:p>
        </p:txBody>
      </p:sp>
      <p:sp>
        <p:nvSpPr>
          <p:cNvPr id="29" name="文本框 28"/>
          <p:cNvSpPr txBox="1"/>
          <p:nvPr/>
        </p:nvSpPr>
        <p:spPr>
          <a:xfrm>
            <a:off x="8092193" y="4185036"/>
            <a:ext cx="2442950" cy="307777"/>
          </a:xfrm>
          <a:prstGeom prst="rect">
            <a:avLst/>
          </a:prstGeom>
          <a:noFill/>
        </p:spPr>
        <p:txBody>
          <a:bodyPr wrap="square" rtlCol="0">
            <a:spAutoFit/>
          </a:bodyPr>
          <a:lstStyle/>
          <a:p>
            <a:r>
              <a:rPr lang="zh-CN" altLang="en-US" sz="1400" dirty="0"/>
              <a:t>补救措施</a:t>
            </a:r>
          </a:p>
        </p:txBody>
      </p:sp>
      <p:sp>
        <p:nvSpPr>
          <p:cNvPr id="32" name="矩形 31"/>
          <p:cNvSpPr/>
          <p:nvPr/>
        </p:nvSpPr>
        <p:spPr>
          <a:xfrm>
            <a:off x="4722705" y="3429000"/>
            <a:ext cx="6840000" cy="949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298499" y="2528383"/>
            <a:ext cx="3840480" cy="1200329"/>
          </a:xfrm>
          <a:prstGeom prst="rect">
            <a:avLst/>
          </a:prstGeom>
          <a:noFill/>
        </p:spPr>
        <p:txBody>
          <a:bodyPr wrap="square" rtlCol="0">
            <a:spAutoFit/>
          </a:bodyPr>
          <a:lstStyle/>
          <a:p>
            <a:pPr algn="ctr"/>
            <a:r>
              <a:rPr lang="en-US" altLang="zh-CN" sz="7200" b="1" dirty="0">
                <a:solidFill>
                  <a:schemeClr val="accent5"/>
                </a:solidFill>
                <a:latin typeface="+mn-ea"/>
              </a:rPr>
              <a:t>06</a:t>
            </a:r>
            <a:endParaRPr lang="zh-CN" altLang="en-US" sz="7200" b="1" dirty="0">
              <a:solidFill>
                <a:schemeClr val="accent5"/>
              </a:solidFill>
              <a:latin typeface="+mn-ea"/>
            </a:endParaRPr>
          </a:p>
        </p:txBody>
      </p:sp>
      <p:sp>
        <p:nvSpPr>
          <p:cNvPr id="36" name="流程图: 离页连接符 35"/>
          <p:cNvSpPr/>
          <p:nvPr/>
        </p:nvSpPr>
        <p:spPr>
          <a:xfrm rot="16200000">
            <a:off x="-1692043" y="841426"/>
            <a:ext cx="6858000" cy="5175149"/>
          </a:xfrm>
          <a:prstGeom prst="flowChartOffpageConnector">
            <a:avLst/>
          </a:prstGeom>
          <a:solidFill>
            <a:schemeClr val="accent5">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rotWithShape="1">
          <a:blip r:embed="rId2">
            <a:extLst>
              <a:ext uri="{28A0092B-C50C-407E-A947-70E740481C1C}">
                <a14:useLocalDpi xmlns:a14="http://schemas.microsoft.com/office/drawing/2010/main" val="0"/>
              </a:ext>
            </a:extLst>
          </a:blip>
          <a:srcRect l="1012" r="50572"/>
          <a:stretch>
            <a:fillRect/>
          </a:stretch>
        </p:blipFill>
        <p:spPr>
          <a:xfrm flipH="1">
            <a:off x="-881453" y="0"/>
            <a:ext cx="4989609" cy="6858000"/>
          </a:xfrm>
          <a:custGeom>
            <a:avLst/>
            <a:gdLst>
              <a:gd name="connsiteX0" fmla="*/ 1035030 w 5175149"/>
              <a:gd name="connsiteY0" fmla="*/ 0 h 6858000"/>
              <a:gd name="connsiteX1" fmla="*/ 5175149 w 5175149"/>
              <a:gd name="connsiteY1" fmla="*/ 0 h 6858000"/>
              <a:gd name="connsiteX2" fmla="*/ 5175149 w 5175149"/>
              <a:gd name="connsiteY2" fmla="*/ 6858000 h 6858000"/>
              <a:gd name="connsiteX3" fmla="*/ 1035030 w 5175149"/>
              <a:gd name="connsiteY3" fmla="*/ 6858000 h 6858000"/>
              <a:gd name="connsiteX4" fmla="*/ 0 w 5175149"/>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149" h="6858000">
                <a:moveTo>
                  <a:pt x="1035030" y="0"/>
                </a:moveTo>
                <a:lnTo>
                  <a:pt x="5175149" y="0"/>
                </a:lnTo>
                <a:lnTo>
                  <a:pt x="5175149" y="6858000"/>
                </a:lnTo>
                <a:lnTo>
                  <a:pt x="1035030" y="6858000"/>
                </a:lnTo>
                <a:lnTo>
                  <a:pt x="0" y="3429000"/>
                </a:lnTo>
                <a:close/>
              </a:path>
            </a:pathLst>
          </a:custGeom>
        </p:spPr>
      </p:pic>
      <p:sp>
        <p:nvSpPr>
          <p:cNvPr id="11" name="菱形 10">
            <a:extLst>
              <a:ext uri="{FF2B5EF4-FFF2-40B4-BE49-F238E27FC236}">
                <a16:creationId xmlns:a16="http://schemas.microsoft.com/office/drawing/2014/main" id="{BCB39FFD-765E-4035-8BF7-0D43B8EFDC2E}"/>
              </a:ext>
            </a:extLst>
          </p:cNvPr>
          <p:cNvSpPr/>
          <p:nvPr/>
        </p:nvSpPr>
        <p:spPr>
          <a:xfrm>
            <a:off x="4839671" y="4744422"/>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a:extLst>
              <a:ext uri="{FF2B5EF4-FFF2-40B4-BE49-F238E27FC236}">
                <a16:creationId xmlns:a16="http://schemas.microsoft.com/office/drawing/2014/main" id="{FED71FEE-9D05-4995-B0E5-BFDEF0174A7D}"/>
              </a:ext>
            </a:extLst>
          </p:cNvPr>
          <p:cNvSpPr/>
          <p:nvPr/>
        </p:nvSpPr>
        <p:spPr>
          <a:xfrm>
            <a:off x="7887477" y="4744422"/>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69E16F9-A65C-4A53-B770-6C7968273434}"/>
              </a:ext>
            </a:extLst>
          </p:cNvPr>
          <p:cNvSpPr txBox="1"/>
          <p:nvPr/>
        </p:nvSpPr>
        <p:spPr>
          <a:xfrm>
            <a:off x="5044387" y="4692891"/>
            <a:ext cx="2442950" cy="307777"/>
          </a:xfrm>
          <a:prstGeom prst="rect">
            <a:avLst/>
          </a:prstGeom>
          <a:noFill/>
        </p:spPr>
        <p:txBody>
          <a:bodyPr wrap="square" rtlCol="0">
            <a:spAutoFit/>
          </a:bodyPr>
          <a:lstStyle/>
          <a:p>
            <a:r>
              <a:rPr lang="zh-CN" altLang="en-US" sz="1400" dirty="0"/>
              <a:t>检测点的设计</a:t>
            </a:r>
          </a:p>
        </p:txBody>
      </p:sp>
      <p:sp>
        <p:nvSpPr>
          <p:cNvPr id="14" name="文本框 13">
            <a:extLst>
              <a:ext uri="{FF2B5EF4-FFF2-40B4-BE49-F238E27FC236}">
                <a16:creationId xmlns:a16="http://schemas.microsoft.com/office/drawing/2014/main" id="{0F9C9050-863F-4815-903E-E82C08B1CDF7}"/>
              </a:ext>
            </a:extLst>
          </p:cNvPr>
          <p:cNvSpPr txBox="1"/>
          <p:nvPr/>
        </p:nvSpPr>
        <p:spPr>
          <a:xfrm>
            <a:off x="8092193" y="4692891"/>
            <a:ext cx="2442950" cy="307777"/>
          </a:xfrm>
          <a:prstGeom prst="rect">
            <a:avLst/>
          </a:prstGeom>
          <a:noFill/>
        </p:spPr>
        <p:txBody>
          <a:bodyPr wrap="square" rtlCol="0">
            <a:spAutoFit/>
          </a:bodyPr>
          <a:lstStyle/>
          <a:p>
            <a:r>
              <a:rPr lang="zh-CN" altLang="en-US" sz="1400" dirty="0"/>
              <a:t>维护信息</a:t>
            </a:r>
          </a:p>
        </p:txBody>
      </p:sp>
    </p:spTree>
    <p:extLst>
      <p:ext uri="{BB962C8B-B14F-4D97-AF65-F5344CB8AC3E}">
        <p14:creationId xmlns:p14="http://schemas.microsoft.com/office/powerpoint/2010/main" val="342473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anim calcmode="lin" valueType="num">
                                      <p:cBhvr>
                                        <p:cTn id="23" dur="500" fill="hold"/>
                                        <p:tgtEl>
                                          <p:spTgt spid="26"/>
                                        </p:tgtEl>
                                        <p:attrNameLst>
                                          <p:attrName>ppt_x</p:attrName>
                                        </p:attrNameLst>
                                      </p:cBhvr>
                                      <p:tavLst>
                                        <p:tav tm="0">
                                          <p:val>
                                            <p:strVal val="#ppt_x"/>
                                          </p:val>
                                        </p:tav>
                                        <p:tav tm="100000">
                                          <p:val>
                                            <p:strVal val="#ppt_x"/>
                                          </p:val>
                                        </p:tav>
                                      </p:tavLst>
                                    </p:anim>
                                    <p:anim calcmode="lin" valueType="num">
                                      <p:cBhvr>
                                        <p:cTn id="24" dur="5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anim calcmode="lin" valueType="num">
                                      <p:cBhvr>
                                        <p:cTn id="28" dur="500" fill="hold"/>
                                        <p:tgtEl>
                                          <p:spTgt spid="28"/>
                                        </p:tgtEl>
                                        <p:attrNameLst>
                                          <p:attrName>ppt_x</p:attrName>
                                        </p:attrNameLst>
                                      </p:cBhvr>
                                      <p:tavLst>
                                        <p:tav tm="0">
                                          <p:val>
                                            <p:strVal val="#ppt_x"/>
                                          </p:val>
                                        </p:tav>
                                        <p:tav tm="100000">
                                          <p:val>
                                            <p:strVal val="#ppt_x"/>
                                          </p:val>
                                        </p:tav>
                                      </p:tavLst>
                                    </p:anim>
                                    <p:anim calcmode="lin" valueType="num">
                                      <p:cBhvr>
                                        <p:cTn id="29" dur="5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anim calcmode="lin" valueType="num">
                                      <p:cBhvr>
                                        <p:cTn id="33" dur="500" fill="hold"/>
                                        <p:tgtEl>
                                          <p:spTgt spid="29"/>
                                        </p:tgtEl>
                                        <p:attrNameLst>
                                          <p:attrName>ppt_x</p:attrName>
                                        </p:attrNameLst>
                                      </p:cBhvr>
                                      <p:tavLst>
                                        <p:tav tm="0">
                                          <p:val>
                                            <p:strVal val="#ppt_x"/>
                                          </p:val>
                                        </p:tav>
                                        <p:tav tm="100000">
                                          <p:val>
                                            <p:strVal val="#ppt_x"/>
                                          </p:val>
                                        </p:tav>
                                      </p:tavLst>
                                    </p:anim>
                                    <p:anim calcmode="lin" valueType="num">
                                      <p:cBhvr>
                                        <p:cTn id="34" dur="500" fill="hold"/>
                                        <p:tgtEl>
                                          <p:spTgt spid="29"/>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anim calcmode="lin" valueType="num">
                                      <p:cBhvr>
                                        <p:cTn id="39" dur="500" fill="hold"/>
                                        <p:tgtEl>
                                          <p:spTgt spid="11"/>
                                        </p:tgtEl>
                                        <p:attrNameLst>
                                          <p:attrName>ppt_x</p:attrName>
                                        </p:attrNameLst>
                                      </p:cBhvr>
                                      <p:tavLst>
                                        <p:tav tm="0">
                                          <p:val>
                                            <p:strVal val="#ppt_x"/>
                                          </p:val>
                                        </p:tav>
                                        <p:tav tm="100000">
                                          <p:val>
                                            <p:strVal val="#ppt_x"/>
                                          </p:val>
                                        </p:tav>
                                      </p:tavLst>
                                    </p:anim>
                                    <p:anim calcmode="lin" valueType="num">
                                      <p:cBhvr>
                                        <p:cTn id="40" dur="500" fill="hold"/>
                                        <p:tgtEl>
                                          <p:spTgt spid="1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anim calcmode="lin" valueType="num">
                                      <p:cBhvr>
                                        <p:cTn id="44" dur="500" fill="hold"/>
                                        <p:tgtEl>
                                          <p:spTgt spid="12"/>
                                        </p:tgtEl>
                                        <p:attrNameLst>
                                          <p:attrName>ppt_x</p:attrName>
                                        </p:attrNameLst>
                                      </p:cBhvr>
                                      <p:tavLst>
                                        <p:tav tm="0">
                                          <p:val>
                                            <p:strVal val="#ppt_x"/>
                                          </p:val>
                                        </p:tav>
                                        <p:tav tm="100000">
                                          <p:val>
                                            <p:strVal val="#ppt_x"/>
                                          </p:val>
                                        </p:tav>
                                      </p:tavLst>
                                    </p:anim>
                                    <p:anim calcmode="lin" valueType="num">
                                      <p:cBhvr>
                                        <p:cTn id="45" dur="500" fill="hold"/>
                                        <p:tgtEl>
                                          <p:spTgt spid="1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anim calcmode="lin" valueType="num">
                                      <p:cBhvr>
                                        <p:cTn id="49" dur="500" fill="hold"/>
                                        <p:tgtEl>
                                          <p:spTgt spid="13"/>
                                        </p:tgtEl>
                                        <p:attrNameLst>
                                          <p:attrName>ppt_x</p:attrName>
                                        </p:attrNameLst>
                                      </p:cBhvr>
                                      <p:tavLst>
                                        <p:tav tm="0">
                                          <p:val>
                                            <p:strVal val="#ppt_x"/>
                                          </p:val>
                                        </p:tav>
                                        <p:tav tm="100000">
                                          <p:val>
                                            <p:strVal val="#ppt_x"/>
                                          </p:val>
                                        </p:tav>
                                      </p:tavLst>
                                    </p:anim>
                                    <p:anim calcmode="lin" valueType="num">
                                      <p:cBhvr>
                                        <p:cTn id="50" dur="500" fill="hold"/>
                                        <p:tgtEl>
                                          <p:spTgt spid="1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anim calcmode="lin" valueType="num">
                                      <p:cBhvr>
                                        <p:cTn id="54" dur="500" fill="hold"/>
                                        <p:tgtEl>
                                          <p:spTgt spid="14"/>
                                        </p:tgtEl>
                                        <p:attrNameLst>
                                          <p:attrName>ppt_x</p:attrName>
                                        </p:attrNameLst>
                                      </p:cBhvr>
                                      <p:tavLst>
                                        <p:tav tm="0">
                                          <p:val>
                                            <p:strVal val="#ppt_x"/>
                                          </p:val>
                                        </p:tav>
                                        <p:tav tm="100000">
                                          <p:val>
                                            <p:strVal val="#ppt_x"/>
                                          </p:val>
                                        </p:tav>
                                      </p:tavLst>
                                    </p:anim>
                                    <p:anim calcmode="lin" valueType="num">
                                      <p:cBhvr>
                                        <p:cTn id="55"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6" grpId="0" animBg="1"/>
      <p:bldP spid="28" grpId="0"/>
      <p:bldP spid="29" grpId="0"/>
      <p:bldP spid="32" grpId="0" animBg="1"/>
      <p:bldP spid="11" grpId="0" animBg="1"/>
      <p:bldP spid="12" grpId="0" animBg="1"/>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F0090BA-A346-4024-8558-A9D036242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556" y="3800640"/>
            <a:ext cx="4142782" cy="2380482"/>
          </a:xfrm>
          <a:prstGeom prst="rect">
            <a:avLst/>
          </a:prstGeom>
          <a:noFill/>
          <a:extLst>
            <a:ext uri="{909E8E84-426E-40DD-AFC4-6F175D3DCCD1}">
              <a14:hiddenFill xmlns:a14="http://schemas.microsoft.com/office/drawing/2010/main">
                <a:solidFill>
                  <a:srgbClr val="FFFFFF"/>
                </a:solidFill>
              </a14:hiddenFill>
            </a:ext>
          </a:extLst>
        </p:spPr>
      </p:pic>
      <p:sp>
        <p:nvSpPr>
          <p:cNvPr id="53" name="îṡ1îďe">
            <a:extLst>
              <a:ext uri="{FF2B5EF4-FFF2-40B4-BE49-F238E27FC236}">
                <a16:creationId xmlns:a16="http://schemas.microsoft.com/office/drawing/2014/main" id="{9E83E3C6-9757-416F-82F7-6188E4D1F55E}"/>
              </a:ext>
            </a:extLst>
          </p:cNvPr>
          <p:cNvSpPr txBox="1"/>
          <p:nvPr/>
        </p:nvSpPr>
        <p:spPr bwMode="auto">
          <a:xfrm>
            <a:off x="491483" y="396313"/>
            <a:ext cx="2708207" cy="49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系统出错处理设计</a:t>
            </a:r>
          </a:p>
        </p:txBody>
      </p:sp>
      <p:sp>
        <p:nvSpPr>
          <p:cNvPr id="55" name="文本框 54">
            <a:extLst>
              <a:ext uri="{FF2B5EF4-FFF2-40B4-BE49-F238E27FC236}">
                <a16:creationId xmlns:a16="http://schemas.microsoft.com/office/drawing/2014/main" id="{DE665449-14D5-4E3F-8C81-6290F7A84723}"/>
              </a:ext>
            </a:extLst>
          </p:cNvPr>
          <p:cNvSpPr txBox="1"/>
          <p:nvPr/>
        </p:nvSpPr>
        <p:spPr>
          <a:xfrm>
            <a:off x="1376095" y="1141003"/>
            <a:ext cx="2063385" cy="307777"/>
          </a:xfrm>
          <a:prstGeom prst="rect">
            <a:avLst/>
          </a:prstGeom>
          <a:noFill/>
        </p:spPr>
        <p:txBody>
          <a:bodyPr wrap="square" rtlCol="0">
            <a:spAutoFit/>
          </a:bodyPr>
          <a:lstStyle/>
          <a:p>
            <a:r>
              <a:rPr lang="zh-CN" altLang="en-US" sz="1400" b="1" dirty="0"/>
              <a:t>出错信息</a:t>
            </a:r>
          </a:p>
        </p:txBody>
      </p:sp>
      <p:sp>
        <p:nvSpPr>
          <p:cNvPr id="56" name="文本框 55">
            <a:extLst>
              <a:ext uri="{FF2B5EF4-FFF2-40B4-BE49-F238E27FC236}">
                <a16:creationId xmlns:a16="http://schemas.microsoft.com/office/drawing/2014/main" id="{DA33F283-F5CD-478C-B6E2-468185097CE2}"/>
              </a:ext>
            </a:extLst>
          </p:cNvPr>
          <p:cNvSpPr txBox="1"/>
          <p:nvPr/>
        </p:nvSpPr>
        <p:spPr>
          <a:xfrm>
            <a:off x="6630105" y="1141102"/>
            <a:ext cx="2063385" cy="307777"/>
          </a:xfrm>
          <a:prstGeom prst="rect">
            <a:avLst/>
          </a:prstGeom>
          <a:noFill/>
        </p:spPr>
        <p:txBody>
          <a:bodyPr wrap="square" rtlCol="0">
            <a:spAutoFit/>
          </a:bodyPr>
          <a:lstStyle/>
          <a:p>
            <a:r>
              <a:rPr lang="zh-CN" altLang="en-US" sz="1400" b="1" dirty="0"/>
              <a:t>补救措施</a:t>
            </a:r>
          </a:p>
        </p:txBody>
      </p:sp>
      <p:sp>
        <p:nvSpPr>
          <p:cNvPr id="59" name="文本框 58">
            <a:extLst>
              <a:ext uri="{FF2B5EF4-FFF2-40B4-BE49-F238E27FC236}">
                <a16:creationId xmlns:a16="http://schemas.microsoft.com/office/drawing/2014/main" id="{CE86FAF4-B245-40AD-AE8B-D387EB496930}"/>
              </a:ext>
            </a:extLst>
          </p:cNvPr>
          <p:cNvSpPr txBox="1"/>
          <p:nvPr/>
        </p:nvSpPr>
        <p:spPr>
          <a:xfrm>
            <a:off x="1084271" y="1702866"/>
            <a:ext cx="3227670" cy="1560877"/>
          </a:xfrm>
          <a:prstGeom prst="rect">
            <a:avLst/>
          </a:prstGeom>
          <a:noFill/>
        </p:spPr>
        <p:txBody>
          <a:bodyPr wrap="square">
            <a:spAutoFit/>
          </a:bodyPr>
          <a:lstStyle/>
          <a:p>
            <a:pPr algn="just">
              <a:lnSpc>
                <a:spcPct val="115000"/>
              </a:lnSpc>
            </a:pP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系统的出错信息包括以下两类：</a:t>
            </a:r>
          </a:p>
          <a:p>
            <a:pPr indent="266700" algn="just">
              <a:lnSpc>
                <a:spcPct val="115000"/>
              </a:lnSpc>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1. </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由于用户输入信息不符合系统规定输入要求而产生的错误</a:t>
            </a:r>
          </a:p>
          <a:p>
            <a:pPr indent="266700" algn="just">
              <a:lnSpc>
                <a:spcPct val="115000"/>
              </a:lnSpc>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2. </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在用户对表进行操作时，由于服务器断电，用户断网等问题引起的输入中断错误。</a:t>
            </a:r>
          </a:p>
        </p:txBody>
      </p:sp>
      <p:sp>
        <p:nvSpPr>
          <p:cNvPr id="61" name="文本框 60">
            <a:extLst>
              <a:ext uri="{FF2B5EF4-FFF2-40B4-BE49-F238E27FC236}">
                <a16:creationId xmlns:a16="http://schemas.microsoft.com/office/drawing/2014/main" id="{18258979-29C1-4F39-BCF2-9600A10142BD}"/>
              </a:ext>
            </a:extLst>
          </p:cNvPr>
          <p:cNvSpPr txBox="1"/>
          <p:nvPr/>
        </p:nvSpPr>
        <p:spPr>
          <a:xfrm>
            <a:off x="6333686" y="1702866"/>
            <a:ext cx="5076758" cy="3047437"/>
          </a:xfrm>
          <a:prstGeom prst="rect">
            <a:avLst/>
          </a:prstGeom>
          <a:noFill/>
        </p:spPr>
        <p:txBody>
          <a:bodyPr wrap="square">
            <a:spAutoFit/>
          </a:bodyPr>
          <a:lstStyle/>
          <a:p>
            <a:pPr indent="266700" algn="just">
              <a:lnSpc>
                <a:spcPct val="115000"/>
              </a:lnSpc>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1. </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所有服务器都必须安装不间断电源以防止停电或电压不稳造成的数据丢失的损失。若真断电时，客户机上将不会有太大的影响；在服务器上，在断电后恢复过程可采用</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MySQL</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的日志文件，对其进行</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ROLLBACK </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处理，对数据进行恢复。</a:t>
            </a:r>
          </a:p>
          <a:p>
            <a:pPr indent="266700" algn="just">
              <a:lnSpc>
                <a:spcPct val="115000"/>
              </a:lnSpc>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2. </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在网络传输方面，可考虑建立一条成本较低的后备网络，以保证当主网络断路时数据的通信。</a:t>
            </a:r>
          </a:p>
          <a:p>
            <a:pPr indent="266700" algn="just">
              <a:lnSpc>
                <a:spcPct val="115000"/>
              </a:lnSpc>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3. </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对于软错误，须对每个模块的数据进行数据分析，判断错误类型，再生成相应的错误提示语句，送到输出模块中。</a:t>
            </a:r>
          </a:p>
          <a:p>
            <a:pPr indent="266700" algn="just">
              <a:lnSpc>
                <a:spcPct val="115000"/>
              </a:lnSpc>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4. </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对于硬错误，可在出错的相应模块中输出简单的出错语句，并将程序重置。返回输入阶段。</a:t>
            </a:r>
          </a:p>
          <a:p>
            <a:pPr indent="266700" algn="just">
              <a:lnSpc>
                <a:spcPct val="115000"/>
              </a:lnSpc>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5. </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在硬件方面要选择较可靠、稳定的服务器机种，保证系统运行时的可靠性。</a:t>
            </a:r>
          </a:p>
        </p:txBody>
      </p:sp>
    </p:spTree>
    <p:extLst>
      <p:ext uri="{BB962C8B-B14F-4D97-AF65-F5344CB8AC3E}">
        <p14:creationId xmlns:p14="http://schemas.microsoft.com/office/powerpoint/2010/main" val="9000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anim calcmode="lin" valueType="num">
                                      <p:cBhvr>
                                        <p:cTn id="12" dur="500" fill="hold"/>
                                        <p:tgtEl>
                                          <p:spTgt spid="55"/>
                                        </p:tgtEl>
                                        <p:attrNameLst>
                                          <p:attrName>ppt_x</p:attrName>
                                        </p:attrNameLst>
                                      </p:cBhvr>
                                      <p:tavLst>
                                        <p:tav tm="0">
                                          <p:val>
                                            <p:strVal val="#ppt_x"/>
                                          </p:val>
                                        </p:tav>
                                        <p:tav tm="100000">
                                          <p:val>
                                            <p:strVal val="#ppt_x"/>
                                          </p:val>
                                        </p:tav>
                                      </p:tavLst>
                                    </p:anim>
                                    <p:anim calcmode="lin" valueType="num">
                                      <p:cBhvr>
                                        <p:cTn id="13" dur="500" fill="hold"/>
                                        <p:tgtEl>
                                          <p:spTgt spid="5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anim calcmode="lin" valueType="num">
                                      <p:cBhvr>
                                        <p:cTn id="17" dur="500" fill="hold"/>
                                        <p:tgtEl>
                                          <p:spTgt spid="56"/>
                                        </p:tgtEl>
                                        <p:attrNameLst>
                                          <p:attrName>ppt_x</p:attrName>
                                        </p:attrNameLst>
                                      </p:cBhvr>
                                      <p:tavLst>
                                        <p:tav tm="0">
                                          <p:val>
                                            <p:strVal val="#ppt_x"/>
                                          </p:val>
                                        </p:tav>
                                        <p:tav tm="100000">
                                          <p:val>
                                            <p:strVal val="#ppt_x"/>
                                          </p:val>
                                        </p:tav>
                                      </p:tavLst>
                                    </p:anim>
                                    <p:anim calcmode="lin" valueType="num">
                                      <p:cBhvr>
                                        <p:cTn id="18" dur="5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p:bldP spid="5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îṡ1îďe">
            <a:extLst>
              <a:ext uri="{FF2B5EF4-FFF2-40B4-BE49-F238E27FC236}">
                <a16:creationId xmlns:a16="http://schemas.microsoft.com/office/drawing/2014/main" id="{9E83E3C6-9757-416F-82F7-6188E4D1F55E}"/>
              </a:ext>
            </a:extLst>
          </p:cNvPr>
          <p:cNvSpPr txBox="1"/>
          <p:nvPr/>
        </p:nvSpPr>
        <p:spPr bwMode="auto">
          <a:xfrm>
            <a:off x="491483" y="396313"/>
            <a:ext cx="2708207" cy="49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系统维护设计</a:t>
            </a:r>
          </a:p>
        </p:txBody>
      </p:sp>
      <p:sp>
        <p:nvSpPr>
          <p:cNvPr id="55" name="文本框 54">
            <a:extLst>
              <a:ext uri="{FF2B5EF4-FFF2-40B4-BE49-F238E27FC236}">
                <a16:creationId xmlns:a16="http://schemas.microsoft.com/office/drawing/2014/main" id="{DE665449-14D5-4E3F-8C81-6290F7A84723}"/>
              </a:ext>
            </a:extLst>
          </p:cNvPr>
          <p:cNvSpPr txBox="1"/>
          <p:nvPr/>
        </p:nvSpPr>
        <p:spPr>
          <a:xfrm>
            <a:off x="1510319" y="2969803"/>
            <a:ext cx="2063385" cy="307777"/>
          </a:xfrm>
          <a:prstGeom prst="rect">
            <a:avLst/>
          </a:prstGeom>
          <a:noFill/>
        </p:spPr>
        <p:txBody>
          <a:bodyPr wrap="square" rtlCol="0">
            <a:spAutoFit/>
          </a:bodyPr>
          <a:lstStyle/>
          <a:p>
            <a:r>
              <a:rPr lang="zh-CN" altLang="en-US" sz="1400" b="1" dirty="0"/>
              <a:t>检测点的设计</a:t>
            </a:r>
          </a:p>
        </p:txBody>
      </p:sp>
      <p:sp>
        <p:nvSpPr>
          <p:cNvPr id="56" name="文本框 55">
            <a:extLst>
              <a:ext uri="{FF2B5EF4-FFF2-40B4-BE49-F238E27FC236}">
                <a16:creationId xmlns:a16="http://schemas.microsoft.com/office/drawing/2014/main" id="{DA33F283-F5CD-478C-B6E2-468185097CE2}"/>
              </a:ext>
            </a:extLst>
          </p:cNvPr>
          <p:cNvSpPr txBox="1"/>
          <p:nvPr/>
        </p:nvSpPr>
        <p:spPr>
          <a:xfrm>
            <a:off x="6392419" y="4047208"/>
            <a:ext cx="2063385" cy="307777"/>
          </a:xfrm>
          <a:prstGeom prst="rect">
            <a:avLst/>
          </a:prstGeom>
          <a:noFill/>
        </p:spPr>
        <p:txBody>
          <a:bodyPr wrap="square" rtlCol="0">
            <a:spAutoFit/>
          </a:bodyPr>
          <a:lstStyle/>
          <a:p>
            <a:r>
              <a:rPr lang="zh-CN" altLang="en-US" sz="1400" b="1" dirty="0"/>
              <a:t>维护信息</a:t>
            </a:r>
          </a:p>
        </p:txBody>
      </p:sp>
      <p:sp>
        <p:nvSpPr>
          <p:cNvPr id="59" name="文本框 58">
            <a:extLst>
              <a:ext uri="{FF2B5EF4-FFF2-40B4-BE49-F238E27FC236}">
                <a16:creationId xmlns:a16="http://schemas.microsoft.com/office/drawing/2014/main" id="{CE86FAF4-B245-40AD-AE8B-D387EB496930}"/>
              </a:ext>
            </a:extLst>
          </p:cNvPr>
          <p:cNvSpPr txBox="1"/>
          <p:nvPr/>
        </p:nvSpPr>
        <p:spPr>
          <a:xfrm>
            <a:off x="915780" y="3569571"/>
            <a:ext cx="3512896" cy="322076"/>
          </a:xfrm>
          <a:prstGeom prst="rect">
            <a:avLst/>
          </a:prstGeom>
          <a:noFill/>
        </p:spPr>
        <p:txBody>
          <a:bodyPr wrap="square">
            <a:spAutoFit/>
          </a:bodyPr>
          <a:lstStyle/>
          <a:p>
            <a:pPr algn="just">
              <a:lnSpc>
                <a:spcPct val="115000"/>
              </a:lnSpc>
            </a:pPr>
            <a:r>
              <a:rPr lang="zh-CN" altLang="en-US" sz="1400" kern="100" dirty="0">
                <a:effectLst/>
                <a:latin typeface="Calibri" panose="020F0502020204030204" pitchFamily="34" charset="0"/>
                <a:ea typeface="宋体" panose="02010600030101010101" pitchFamily="2" charset="-122"/>
                <a:cs typeface="Times New Roman" panose="02020603050405020304" pitchFamily="18" charset="0"/>
              </a:rPr>
              <a:t>检测输入、输出数据类型、长度的正确性</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61" name="文本框 60">
            <a:extLst>
              <a:ext uri="{FF2B5EF4-FFF2-40B4-BE49-F238E27FC236}">
                <a16:creationId xmlns:a16="http://schemas.microsoft.com/office/drawing/2014/main" id="{18258979-29C1-4F39-BCF2-9600A10142BD}"/>
              </a:ext>
            </a:extLst>
          </p:cNvPr>
          <p:cNvSpPr txBox="1"/>
          <p:nvPr/>
        </p:nvSpPr>
        <p:spPr>
          <a:xfrm>
            <a:off x="6096000" y="4608972"/>
            <a:ext cx="5076758" cy="817596"/>
          </a:xfrm>
          <a:prstGeom prst="rect">
            <a:avLst/>
          </a:prstGeom>
          <a:noFill/>
        </p:spPr>
        <p:txBody>
          <a:bodyPr wrap="square">
            <a:spAutoFit/>
          </a:bodyPr>
          <a:lstStyle/>
          <a:p>
            <a:pPr indent="266700" algn="just">
              <a:lnSpc>
                <a:spcPct val="115000"/>
              </a:lnSpc>
            </a:pPr>
            <a:r>
              <a:rPr lang="zh-CN" altLang="en-US" sz="1400" kern="100" dirty="0">
                <a:effectLst/>
                <a:latin typeface="Calibri" panose="020F0502020204030204" pitchFamily="34" charset="0"/>
                <a:ea typeface="宋体" panose="02010600030101010101" pitchFamily="2" charset="-122"/>
                <a:cs typeface="Times New Roman" panose="02020603050405020304" pitchFamily="18" charset="0"/>
              </a:rPr>
              <a:t>维护方面主要为对服务器上的数据库数据进行维护。可使用 </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MySQL</a:t>
            </a:r>
            <a:r>
              <a:rPr lang="zh-CN" altLang="en-US" sz="1400" kern="100" dirty="0">
                <a:effectLst/>
                <a:latin typeface="Calibri" panose="020F0502020204030204" pitchFamily="34" charset="0"/>
                <a:ea typeface="宋体" panose="02010600030101010101" pitchFamily="2" charset="-122"/>
                <a:cs typeface="Times New Roman" panose="02020603050405020304" pitchFamily="18" charset="0"/>
              </a:rPr>
              <a:t>的数据库维护功能机制。例如：定期为数据库进行备份，维护管理数据库死锁问题和维护数据库内数据的一致性等。</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3074" name="Picture 2">
            <a:extLst>
              <a:ext uri="{FF2B5EF4-FFF2-40B4-BE49-F238E27FC236}">
                <a16:creationId xmlns:a16="http://schemas.microsoft.com/office/drawing/2014/main" id="{F6DB5E43-1709-4091-83AD-46B2829A4B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2342" y="972525"/>
            <a:ext cx="2549084" cy="2553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52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anim calcmode="lin" valueType="num">
                                      <p:cBhvr>
                                        <p:cTn id="12" dur="500" fill="hold"/>
                                        <p:tgtEl>
                                          <p:spTgt spid="55"/>
                                        </p:tgtEl>
                                        <p:attrNameLst>
                                          <p:attrName>ppt_x</p:attrName>
                                        </p:attrNameLst>
                                      </p:cBhvr>
                                      <p:tavLst>
                                        <p:tav tm="0">
                                          <p:val>
                                            <p:strVal val="#ppt_x"/>
                                          </p:val>
                                        </p:tav>
                                        <p:tav tm="100000">
                                          <p:val>
                                            <p:strVal val="#ppt_x"/>
                                          </p:val>
                                        </p:tav>
                                      </p:tavLst>
                                    </p:anim>
                                    <p:anim calcmode="lin" valueType="num">
                                      <p:cBhvr>
                                        <p:cTn id="13" dur="500" fill="hold"/>
                                        <p:tgtEl>
                                          <p:spTgt spid="5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anim calcmode="lin" valueType="num">
                                      <p:cBhvr>
                                        <p:cTn id="17" dur="500" fill="hold"/>
                                        <p:tgtEl>
                                          <p:spTgt spid="56"/>
                                        </p:tgtEl>
                                        <p:attrNameLst>
                                          <p:attrName>ppt_x</p:attrName>
                                        </p:attrNameLst>
                                      </p:cBhvr>
                                      <p:tavLst>
                                        <p:tav tm="0">
                                          <p:val>
                                            <p:strVal val="#ppt_x"/>
                                          </p:val>
                                        </p:tav>
                                        <p:tav tm="100000">
                                          <p:val>
                                            <p:strVal val="#ppt_x"/>
                                          </p:val>
                                        </p:tav>
                                      </p:tavLst>
                                    </p:anim>
                                    <p:anim calcmode="lin" valueType="num">
                                      <p:cBhvr>
                                        <p:cTn id="18" dur="5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p:bldP spid="5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799152" y="2754513"/>
            <a:ext cx="5981844" cy="769441"/>
          </a:xfrm>
          <a:prstGeom prst="rect">
            <a:avLst/>
          </a:prstGeom>
          <a:noFill/>
        </p:spPr>
        <p:txBody>
          <a:bodyPr wrap="square" rtlCol="0">
            <a:spAutoFit/>
          </a:bodyPr>
          <a:lstStyle/>
          <a:p>
            <a:r>
              <a:rPr lang="zh-CN" altLang="en-US" sz="4400" b="1" dirty="0">
                <a:solidFill>
                  <a:schemeClr val="tx1">
                    <a:lumMod val="75000"/>
                    <a:lumOff val="25000"/>
                  </a:schemeClr>
                </a:solidFill>
              </a:rPr>
              <a:t>文件更新与绩效评价</a:t>
            </a:r>
          </a:p>
        </p:txBody>
      </p:sp>
      <p:sp>
        <p:nvSpPr>
          <p:cNvPr id="32" name="矩形 31"/>
          <p:cNvSpPr/>
          <p:nvPr/>
        </p:nvSpPr>
        <p:spPr>
          <a:xfrm>
            <a:off x="4722705" y="3429000"/>
            <a:ext cx="6840000" cy="949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298499" y="2528383"/>
            <a:ext cx="3840480" cy="1200329"/>
          </a:xfrm>
          <a:prstGeom prst="rect">
            <a:avLst/>
          </a:prstGeom>
          <a:noFill/>
        </p:spPr>
        <p:txBody>
          <a:bodyPr wrap="square" rtlCol="0">
            <a:spAutoFit/>
          </a:bodyPr>
          <a:lstStyle/>
          <a:p>
            <a:pPr algn="ctr"/>
            <a:r>
              <a:rPr lang="en-US" altLang="zh-CN" sz="7200" b="1" dirty="0">
                <a:solidFill>
                  <a:schemeClr val="accent5"/>
                </a:solidFill>
                <a:latin typeface="+mn-ea"/>
              </a:rPr>
              <a:t>07</a:t>
            </a:r>
            <a:endParaRPr lang="zh-CN" altLang="en-US" sz="7200" b="1" dirty="0">
              <a:solidFill>
                <a:schemeClr val="accent5"/>
              </a:solidFill>
              <a:latin typeface="+mn-ea"/>
            </a:endParaRPr>
          </a:p>
        </p:txBody>
      </p:sp>
      <p:sp>
        <p:nvSpPr>
          <p:cNvPr id="36" name="流程图: 离页连接符 35"/>
          <p:cNvSpPr/>
          <p:nvPr/>
        </p:nvSpPr>
        <p:spPr>
          <a:xfrm rot="16200000">
            <a:off x="-1692043" y="841426"/>
            <a:ext cx="6858000" cy="5175149"/>
          </a:xfrm>
          <a:prstGeom prst="flowChartOffpageConnector">
            <a:avLst/>
          </a:prstGeom>
          <a:solidFill>
            <a:schemeClr val="accent5">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rotWithShape="1">
          <a:blip r:embed="rId2">
            <a:extLst>
              <a:ext uri="{28A0092B-C50C-407E-A947-70E740481C1C}">
                <a14:useLocalDpi xmlns:a14="http://schemas.microsoft.com/office/drawing/2010/main" val="0"/>
              </a:ext>
            </a:extLst>
          </a:blip>
          <a:srcRect l="1012" r="50572"/>
          <a:stretch>
            <a:fillRect/>
          </a:stretch>
        </p:blipFill>
        <p:spPr>
          <a:xfrm flipH="1">
            <a:off x="-881453" y="0"/>
            <a:ext cx="4989609" cy="6858000"/>
          </a:xfrm>
          <a:custGeom>
            <a:avLst/>
            <a:gdLst>
              <a:gd name="connsiteX0" fmla="*/ 1035030 w 5175149"/>
              <a:gd name="connsiteY0" fmla="*/ 0 h 6858000"/>
              <a:gd name="connsiteX1" fmla="*/ 5175149 w 5175149"/>
              <a:gd name="connsiteY1" fmla="*/ 0 h 6858000"/>
              <a:gd name="connsiteX2" fmla="*/ 5175149 w 5175149"/>
              <a:gd name="connsiteY2" fmla="*/ 6858000 h 6858000"/>
              <a:gd name="connsiteX3" fmla="*/ 1035030 w 5175149"/>
              <a:gd name="connsiteY3" fmla="*/ 6858000 h 6858000"/>
              <a:gd name="connsiteX4" fmla="*/ 0 w 5175149"/>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149" h="6858000">
                <a:moveTo>
                  <a:pt x="1035030" y="0"/>
                </a:moveTo>
                <a:lnTo>
                  <a:pt x="5175149" y="0"/>
                </a:lnTo>
                <a:lnTo>
                  <a:pt x="5175149" y="6858000"/>
                </a:lnTo>
                <a:lnTo>
                  <a:pt x="1035030" y="6858000"/>
                </a:lnTo>
                <a:lnTo>
                  <a:pt x="0" y="3429000"/>
                </a:lnTo>
                <a:close/>
              </a:path>
            </a:pathLst>
          </a:custGeom>
        </p:spPr>
      </p:pic>
      <p:sp>
        <p:nvSpPr>
          <p:cNvPr id="11" name="菱形 10">
            <a:extLst>
              <a:ext uri="{FF2B5EF4-FFF2-40B4-BE49-F238E27FC236}">
                <a16:creationId xmlns:a16="http://schemas.microsoft.com/office/drawing/2014/main" id="{CB1FDA71-3280-4621-AE9B-B85A5A35B42E}"/>
              </a:ext>
            </a:extLst>
          </p:cNvPr>
          <p:cNvSpPr/>
          <p:nvPr/>
        </p:nvSpPr>
        <p:spPr>
          <a:xfrm>
            <a:off x="5158452" y="4096083"/>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a:extLst>
              <a:ext uri="{FF2B5EF4-FFF2-40B4-BE49-F238E27FC236}">
                <a16:creationId xmlns:a16="http://schemas.microsoft.com/office/drawing/2014/main" id="{4A236077-8E3D-4EB9-9E5E-C9246AA045BA}"/>
              </a:ext>
            </a:extLst>
          </p:cNvPr>
          <p:cNvSpPr/>
          <p:nvPr/>
        </p:nvSpPr>
        <p:spPr>
          <a:xfrm>
            <a:off x="8206258" y="4096083"/>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2392C13-6F71-48F8-8D22-236054A2CAE1}"/>
              </a:ext>
            </a:extLst>
          </p:cNvPr>
          <p:cNvSpPr txBox="1"/>
          <p:nvPr/>
        </p:nvSpPr>
        <p:spPr>
          <a:xfrm>
            <a:off x="5363168" y="4044552"/>
            <a:ext cx="2442950" cy="307777"/>
          </a:xfrm>
          <a:prstGeom prst="rect">
            <a:avLst/>
          </a:prstGeom>
          <a:noFill/>
        </p:spPr>
        <p:txBody>
          <a:bodyPr wrap="square" rtlCol="0">
            <a:spAutoFit/>
          </a:bodyPr>
          <a:lstStyle/>
          <a:p>
            <a:r>
              <a:rPr lang="zh-CN" altLang="en-US" sz="1400" dirty="0"/>
              <a:t>会议记录</a:t>
            </a:r>
          </a:p>
        </p:txBody>
      </p:sp>
      <p:sp>
        <p:nvSpPr>
          <p:cNvPr id="14" name="文本框 13">
            <a:extLst>
              <a:ext uri="{FF2B5EF4-FFF2-40B4-BE49-F238E27FC236}">
                <a16:creationId xmlns:a16="http://schemas.microsoft.com/office/drawing/2014/main" id="{34E2B7AA-8D2F-47D4-A1D6-32D688E63F23}"/>
              </a:ext>
            </a:extLst>
          </p:cNvPr>
          <p:cNvSpPr txBox="1"/>
          <p:nvPr/>
        </p:nvSpPr>
        <p:spPr>
          <a:xfrm>
            <a:off x="8410974" y="4044552"/>
            <a:ext cx="2442950" cy="307777"/>
          </a:xfrm>
          <a:prstGeom prst="rect">
            <a:avLst/>
          </a:prstGeom>
          <a:noFill/>
        </p:spPr>
        <p:txBody>
          <a:bodyPr wrap="square" rtlCol="0">
            <a:spAutoFit/>
          </a:bodyPr>
          <a:lstStyle/>
          <a:p>
            <a:r>
              <a:rPr lang="zh-CN" altLang="en-US" sz="1400" dirty="0"/>
              <a:t>甘特图与文档更新</a:t>
            </a:r>
          </a:p>
        </p:txBody>
      </p:sp>
      <p:sp>
        <p:nvSpPr>
          <p:cNvPr id="15" name="菱形 14">
            <a:extLst>
              <a:ext uri="{FF2B5EF4-FFF2-40B4-BE49-F238E27FC236}">
                <a16:creationId xmlns:a16="http://schemas.microsoft.com/office/drawing/2014/main" id="{4B80A560-0E6A-4332-8D17-8A90303D6D5B}"/>
              </a:ext>
            </a:extLst>
          </p:cNvPr>
          <p:cNvSpPr/>
          <p:nvPr/>
        </p:nvSpPr>
        <p:spPr>
          <a:xfrm>
            <a:off x="5158452" y="4680860"/>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72CD9768-9E59-4706-A883-F96513780485}"/>
              </a:ext>
            </a:extLst>
          </p:cNvPr>
          <p:cNvSpPr txBox="1"/>
          <p:nvPr/>
        </p:nvSpPr>
        <p:spPr>
          <a:xfrm>
            <a:off x="5363168" y="4629329"/>
            <a:ext cx="2442950" cy="307777"/>
          </a:xfrm>
          <a:prstGeom prst="rect">
            <a:avLst/>
          </a:prstGeom>
          <a:noFill/>
        </p:spPr>
        <p:txBody>
          <a:bodyPr wrap="square" rtlCol="0">
            <a:spAutoFit/>
          </a:bodyPr>
          <a:lstStyle/>
          <a:p>
            <a:r>
              <a:rPr lang="zh-CN" altLang="en-US" sz="1400" dirty="0"/>
              <a:t>绩效评价</a:t>
            </a:r>
          </a:p>
        </p:txBody>
      </p:sp>
    </p:spTree>
    <p:extLst>
      <p:ext uri="{BB962C8B-B14F-4D97-AF65-F5344CB8AC3E}">
        <p14:creationId xmlns:p14="http://schemas.microsoft.com/office/powerpoint/2010/main" val="257667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anim calcmode="lin" valueType="num">
                                      <p:cBhvr>
                                        <p:cTn id="18" dur="500" fill="hold"/>
                                        <p:tgtEl>
                                          <p:spTgt spid="11"/>
                                        </p:tgtEl>
                                        <p:attrNameLst>
                                          <p:attrName>ppt_x</p:attrName>
                                        </p:attrNameLst>
                                      </p:cBhvr>
                                      <p:tavLst>
                                        <p:tav tm="0">
                                          <p:val>
                                            <p:strVal val="#ppt_x"/>
                                          </p:val>
                                        </p:tav>
                                        <p:tav tm="100000">
                                          <p:val>
                                            <p:strVal val="#ppt_x"/>
                                          </p:val>
                                        </p:tav>
                                      </p:tavLst>
                                    </p:anim>
                                    <p:anim calcmode="lin" valueType="num">
                                      <p:cBhvr>
                                        <p:cTn id="19" dur="5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anim calcmode="lin" valueType="num">
                                      <p:cBhvr>
                                        <p:cTn id="23" dur="500" fill="hold"/>
                                        <p:tgtEl>
                                          <p:spTgt spid="12"/>
                                        </p:tgtEl>
                                        <p:attrNameLst>
                                          <p:attrName>ppt_x</p:attrName>
                                        </p:attrNameLst>
                                      </p:cBhvr>
                                      <p:tavLst>
                                        <p:tav tm="0">
                                          <p:val>
                                            <p:strVal val="#ppt_x"/>
                                          </p:val>
                                        </p:tav>
                                        <p:tav tm="100000">
                                          <p:val>
                                            <p:strVal val="#ppt_x"/>
                                          </p:val>
                                        </p:tav>
                                      </p:tavLst>
                                    </p:anim>
                                    <p:anim calcmode="lin" valueType="num">
                                      <p:cBhvr>
                                        <p:cTn id="24" dur="5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anim calcmode="lin" valueType="num">
                                      <p:cBhvr>
                                        <p:cTn id="28" dur="500" fill="hold"/>
                                        <p:tgtEl>
                                          <p:spTgt spid="13"/>
                                        </p:tgtEl>
                                        <p:attrNameLst>
                                          <p:attrName>ppt_x</p:attrName>
                                        </p:attrNameLst>
                                      </p:cBhvr>
                                      <p:tavLst>
                                        <p:tav tm="0">
                                          <p:val>
                                            <p:strVal val="#ppt_x"/>
                                          </p:val>
                                        </p:tav>
                                        <p:tav tm="100000">
                                          <p:val>
                                            <p:strVal val="#ppt_x"/>
                                          </p:val>
                                        </p:tav>
                                      </p:tavLst>
                                    </p:anim>
                                    <p:anim calcmode="lin" valueType="num">
                                      <p:cBhvr>
                                        <p:cTn id="29" dur="5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anim calcmode="lin" valueType="num">
                                      <p:cBhvr>
                                        <p:cTn id="33" dur="500" fill="hold"/>
                                        <p:tgtEl>
                                          <p:spTgt spid="14"/>
                                        </p:tgtEl>
                                        <p:attrNameLst>
                                          <p:attrName>ppt_x</p:attrName>
                                        </p:attrNameLst>
                                      </p:cBhvr>
                                      <p:tavLst>
                                        <p:tav tm="0">
                                          <p:val>
                                            <p:strVal val="#ppt_x"/>
                                          </p:val>
                                        </p:tav>
                                        <p:tav tm="100000">
                                          <p:val>
                                            <p:strVal val="#ppt_x"/>
                                          </p:val>
                                        </p:tav>
                                      </p:tavLst>
                                    </p:anim>
                                    <p:anim calcmode="lin" valueType="num">
                                      <p:cBhvr>
                                        <p:cTn id="34" dur="5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anim calcmode="lin" valueType="num">
                                      <p:cBhvr>
                                        <p:cTn id="38" dur="500" fill="hold"/>
                                        <p:tgtEl>
                                          <p:spTgt spid="15"/>
                                        </p:tgtEl>
                                        <p:attrNameLst>
                                          <p:attrName>ppt_x</p:attrName>
                                        </p:attrNameLst>
                                      </p:cBhvr>
                                      <p:tavLst>
                                        <p:tav tm="0">
                                          <p:val>
                                            <p:strVal val="#ppt_x"/>
                                          </p:val>
                                        </p:tav>
                                        <p:tav tm="100000">
                                          <p:val>
                                            <p:strVal val="#ppt_x"/>
                                          </p:val>
                                        </p:tav>
                                      </p:tavLst>
                                    </p:anim>
                                    <p:anim calcmode="lin" valueType="num">
                                      <p:cBhvr>
                                        <p:cTn id="39" dur="50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anim calcmode="lin" valueType="num">
                                      <p:cBhvr>
                                        <p:cTn id="43" dur="500" fill="hold"/>
                                        <p:tgtEl>
                                          <p:spTgt spid="16"/>
                                        </p:tgtEl>
                                        <p:attrNameLst>
                                          <p:attrName>ppt_x</p:attrName>
                                        </p:attrNameLst>
                                      </p:cBhvr>
                                      <p:tavLst>
                                        <p:tav tm="0">
                                          <p:val>
                                            <p:strVal val="#ppt_x"/>
                                          </p:val>
                                        </p:tav>
                                        <p:tav tm="100000">
                                          <p:val>
                                            <p:strVal val="#ppt_x"/>
                                          </p:val>
                                        </p:tav>
                                      </p:tavLst>
                                    </p:anim>
                                    <p:anim calcmode="lin" valueType="num">
                                      <p:cBhvr>
                                        <p:cTn id="44"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2" grpId="0" animBg="1"/>
      <p:bldP spid="11" grpId="0" animBg="1"/>
      <p:bldP spid="12" grpId="0" animBg="1"/>
      <p:bldP spid="13" grpId="0"/>
      <p:bldP spid="14" grpId="0"/>
      <p:bldP spid="15" grpId="0" animBg="1"/>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926035" y="3293682"/>
            <a:ext cx="3951923" cy="460171"/>
            <a:chOff x="5526505" y="2867531"/>
            <a:chExt cx="4892833" cy="460171"/>
          </a:xfrm>
        </p:grpSpPr>
        <p:cxnSp>
          <p:nvCxnSpPr>
            <p:cNvPr id="38" name="直接连接符 37"/>
            <p:cNvCxnSpPr/>
            <p:nvPr/>
          </p:nvCxnSpPr>
          <p:spPr>
            <a:xfrm>
              <a:off x="5526505" y="2874191"/>
              <a:ext cx="4555958" cy="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095674" y="2867531"/>
              <a:ext cx="323664" cy="460171"/>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flipH="1">
            <a:off x="-1" y="-16040"/>
            <a:ext cx="12191998" cy="6874041"/>
            <a:chOff x="-11863" y="-16040"/>
            <a:chExt cx="12211259" cy="6874041"/>
          </a:xfrm>
        </p:grpSpPr>
        <p:sp>
          <p:nvSpPr>
            <p:cNvPr id="24" name="矩形 23"/>
            <p:cNvSpPr/>
            <p:nvPr/>
          </p:nvSpPr>
          <p:spPr>
            <a:xfrm>
              <a:off x="-11863" y="609601"/>
              <a:ext cx="698661" cy="6248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rotWithShape="1">
            <a:blip r:embed="rId3" cstate="print">
              <a:extLst>
                <a:ext uri="{28A0092B-C50C-407E-A947-70E740481C1C}">
                  <a14:useLocalDpi xmlns:a14="http://schemas.microsoft.com/office/drawing/2010/main" val="0"/>
                </a:ext>
              </a:extLst>
            </a:blip>
            <a:srcRect t="13527" b="626"/>
            <a:stretch>
              <a:fillRect/>
            </a:stretch>
          </p:blipFill>
          <p:spPr>
            <a:xfrm>
              <a:off x="-11863" y="1456143"/>
              <a:ext cx="7700211" cy="4399226"/>
            </a:xfrm>
            <a:prstGeom prst="rect">
              <a:avLst/>
            </a:prstGeom>
          </p:spPr>
        </p:pic>
        <p:sp>
          <p:nvSpPr>
            <p:cNvPr id="5" name="矩形 4"/>
            <p:cNvSpPr/>
            <p:nvPr/>
          </p:nvSpPr>
          <p:spPr>
            <a:xfrm>
              <a:off x="6096000" y="3753853"/>
              <a:ext cx="6096000" cy="2101516"/>
            </a:xfrm>
            <a:prstGeom prst="rect">
              <a:avLst/>
            </a:prstGeom>
            <a:solidFill>
              <a:schemeClr val="accent5">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稻壳儿春秋广告/盗版必究        原创来源：http://chn.docer.com/works?userid=199329941#!/work_time"/>
            <p:cNvSpPr txBox="1"/>
            <p:nvPr/>
          </p:nvSpPr>
          <p:spPr>
            <a:xfrm>
              <a:off x="6997082" y="4149168"/>
              <a:ext cx="4415741" cy="1015663"/>
            </a:xfrm>
            <a:prstGeom prst="rect">
              <a:avLst/>
            </a:prstGeom>
            <a:noFill/>
          </p:spPr>
          <p:txBody>
            <a:bodyPr wrap="square" rtlCol="0">
              <a:spAutoFit/>
            </a:bodyPr>
            <a:lstStyle/>
            <a:p>
              <a:pPr algn="ctr"/>
              <a:r>
                <a:rPr lang="zh-CN" altLang="en-US" sz="6000" dirty="0">
                  <a:solidFill>
                    <a:schemeClr val="bg1"/>
                  </a:solidFill>
                  <a:latin typeface="Arial" panose="020B0604020202020204"/>
                  <a:ea typeface="微软雅黑" panose="020B0503020204020204" charset="-122"/>
                  <a:sym typeface="Arial" panose="020B0604020202020204"/>
                </a:rPr>
                <a:t>谢谢大家！</a:t>
              </a:r>
            </a:p>
          </p:txBody>
        </p:sp>
        <p:sp>
          <p:nvSpPr>
            <p:cNvPr id="16" name="标题 4"/>
            <p:cNvSpPr txBox="1"/>
            <p:nvPr/>
          </p:nvSpPr>
          <p:spPr>
            <a:xfrm>
              <a:off x="-11863" y="1456142"/>
              <a:ext cx="4830763" cy="986272"/>
            </a:xfrm>
            <a:prstGeom prst="rect">
              <a:avLst/>
            </a:prstGeom>
            <a:solidFill>
              <a:schemeClr val="accent5">
                <a:lumMod val="50000"/>
                <a:alpha val="61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endParaRPr lang="zh-CN" altLang="en-US" dirty="0"/>
            </a:p>
          </p:txBody>
        </p:sp>
        <p:cxnSp>
          <p:nvCxnSpPr>
            <p:cNvPr id="28" name="直接连接符 27"/>
            <p:cNvCxnSpPr/>
            <p:nvPr/>
          </p:nvCxnSpPr>
          <p:spPr>
            <a:xfrm>
              <a:off x="1106905" y="1002631"/>
              <a:ext cx="4555958" cy="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676074" y="995971"/>
              <a:ext cx="323664" cy="460171"/>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1500735" y="-1"/>
              <a:ext cx="698661" cy="49485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11147809" y="-16040"/>
              <a:ext cx="0" cy="231032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flipH="1" flipV="1">
              <a:off x="3497821" y="5839959"/>
              <a:ext cx="5758474" cy="550326"/>
              <a:chOff x="3491008" y="2867531"/>
              <a:chExt cx="6928330" cy="460171"/>
            </a:xfrm>
          </p:grpSpPr>
          <p:cxnSp>
            <p:nvCxnSpPr>
              <p:cNvPr id="42" name="直接连接符 41"/>
              <p:cNvCxnSpPr/>
              <p:nvPr/>
            </p:nvCxnSpPr>
            <p:spPr>
              <a:xfrm>
                <a:off x="3491008" y="2867531"/>
                <a:ext cx="6591455" cy="666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095674" y="2867531"/>
                <a:ext cx="323664" cy="460171"/>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grpSp>
      </p:grpSp>
      <p:sp>
        <p:nvSpPr>
          <p:cNvPr id="27" name="文本框 26"/>
          <p:cNvSpPr txBox="1"/>
          <p:nvPr/>
        </p:nvSpPr>
        <p:spPr>
          <a:xfrm>
            <a:off x="7602529" y="1623094"/>
            <a:ext cx="4408958" cy="671186"/>
          </a:xfrm>
          <a:prstGeom prst="rect">
            <a:avLst/>
          </a:prstGeom>
          <a:noFill/>
        </p:spPr>
        <p:txBody>
          <a:bodyPr wrap="none" rtlCol="0">
            <a:prstTxWarp prst="textPlain">
              <a:avLst/>
            </a:prstTxWarp>
            <a:spAutoFit/>
          </a:bodyPr>
          <a:lstStyle/>
          <a:p>
            <a:r>
              <a:rPr lang="en-US" altLang="zh-CN" sz="9600" dirty="0">
                <a:solidFill>
                  <a:schemeClr val="bg1">
                    <a:lumMod val="95000"/>
                  </a:schemeClr>
                </a:solidFill>
              </a:rPr>
              <a:t>G13</a:t>
            </a:r>
            <a:r>
              <a:rPr lang="zh-CN" altLang="en-US" sz="9600" dirty="0">
                <a:solidFill>
                  <a:schemeClr val="bg1">
                    <a:lumMod val="95000"/>
                  </a:schemeClr>
                </a:solidFill>
              </a:rPr>
              <a:t>小组汇报完毕</a:t>
            </a:r>
          </a:p>
        </p:txBody>
      </p:sp>
    </p:spTree>
    <p:extLst>
      <p:ext uri="{BB962C8B-B14F-4D97-AF65-F5344CB8AC3E}">
        <p14:creationId xmlns:p14="http://schemas.microsoft.com/office/powerpoint/2010/main" val="172230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ïṡ1îḋe"/>
          <p:cNvSpPr/>
          <p:nvPr/>
        </p:nvSpPr>
        <p:spPr bwMode="auto">
          <a:xfrm>
            <a:off x="1952624" y="1981201"/>
            <a:ext cx="8258175" cy="3143250"/>
          </a:xfrm>
          <a:custGeom>
            <a:avLst/>
            <a:gdLst>
              <a:gd name="connsiteX0" fmla="*/ 0 w 7981950"/>
              <a:gd name="connsiteY0" fmla="*/ 3114675 h 3114675"/>
              <a:gd name="connsiteX1" fmla="*/ 1133475 w 7981950"/>
              <a:gd name="connsiteY1" fmla="*/ 2828925 h 3114675"/>
              <a:gd name="connsiteX2" fmla="*/ 3476625 w 7981950"/>
              <a:gd name="connsiteY2" fmla="*/ 2162175 h 3114675"/>
              <a:gd name="connsiteX3" fmla="*/ 6248400 w 7981950"/>
              <a:gd name="connsiteY3" fmla="*/ 1162050 h 3114675"/>
              <a:gd name="connsiteX4" fmla="*/ 7981950 w 7981950"/>
              <a:gd name="connsiteY4" fmla="*/ 0 h 3114675"/>
              <a:gd name="connsiteX0-1" fmla="*/ 0 w 8258175"/>
              <a:gd name="connsiteY0-2" fmla="*/ 3143250 h 3143250"/>
              <a:gd name="connsiteX1-3" fmla="*/ 1409700 w 8258175"/>
              <a:gd name="connsiteY1-4" fmla="*/ 2828925 h 3143250"/>
              <a:gd name="connsiteX2-5" fmla="*/ 3752850 w 8258175"/>
              <a:gd name="connsiteY2-6" fmla="*/ 2162175 h 3143250"/>
              <a:gd name="connsiteX3-7" fmla="*/ 6524625 w 8258175"/>
              <a:gd name="connsiteY3-8" fmla="*/ 1162050 h 3143250"/>
              <a:gd name="connsiteX4-9" fmla="*/ 8258175 w 8258175"/>
              <a:gd name="connsiteY4-10" fmla="*/ 0 h 31432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58175" h="3143250">
                <a:moveTo>
                  <a:pt x="0" y="3143250"/>
                </a:moveTo>
                <a:lnTo>
                  <a:pt x="1409700" y="2828925"/>
                </a:lnTo>
                <a:lnTo>
                  <a:pt x="3752850" y="2162175"/>
                </a:lnTo>
                <a:lnTo>
                  <a:pt x="6524625" y="1162050"/>
                </a:lnTo>
                <a:lnTo>
                  <a:pt x="8258175" y="0"/>
                </a:lnTo>
              </a:path>
            </a:pathLst>
          </a:custGeom>
          <a:noFill/>
          <a:ln w="38100">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îŝľîḓê"/>
          <p:cNvSpPr/>
          <p:nvPr/>
        </p:nvSpPr>
        <p:spPr bwMode="auto">
          <a:xfrm>
            <a:off x="0" y="6054726"/>
            <a:ext cx="12192000" cy="894817"/>
          </a:xfrm>
          <a:custGeom>
            <a:avLst/>
            <a:gdLst>
              <a:gd name="T0" fmla="*/ 3200 w 3200"/>
              <a:gd name="T1" fmla="*/ 66 h 423"/>
              <a:gd name="T2" fmla="*/ 1743 w 3200"/>
              <a:gd name="T3" fmla="*/ 212 h 423"/>
              <a:gd name="T4" fmla="*/ 0 w 3200"/>
              <a:gd name="T5" fmla="*/ 175 h 423"/>
              <a:gd name="T6" fmla="*/ 0 w 3200"/>
              <a:gd name="T7" fmla="*/ 404 h 423"/>
              <a:gd name="T8" fmla="*/ 3200 w 3200"/>
              <a:gd name="T9" fmla="*/ 404 h 423"/>
              <a:gd name="T10" fmla="*/ 3200 w 3200"/>
              <a:gd name="T11" fmla="*/ 66 h 423"/>
            </a:gdLst>
            <a:ahLst/>
            <a:cxnLst>
              <a:cxn ang="0">
                <a:pos x="T0" y="T1"/>
              </a:cxn>
              <a:cxn ang="0">
                <a:pos x="T2" y="T3"/>
              </a:cxn>
              <a:cxn ang="0">
                <a:pos x="T4" y="T5"/>
              </a:cxn>
              <a:cxn ang="0">
                <a:pos x="T6" y="T7"/>
              </a:cxn>
              <a:cxn ang="0">
                <a:pos x="T8" y="T9"/>
              </a:cxn>
              <a:cxn ang="0">
                <a:pos x="T10" y="T11"/>
              </a:cxn>
            </a:cxnLst>
            <a:rect l="0" t="0" r="r" b="b"/>
            <a:pathLst>
              <a:path w="3200" h="423">
                <a:moveTo>
                  <a:pt x="3200" y="66"/>
                </a:moveTo>
                <a:cubicBezTo>
                  <a:pt x="3200" y="66"/>
                  <a:pt x="2831" y="0"/>
                  <a:pt x="1743" y="212"/>
                </a:cubicBezTo>
                <a:cubicBezTo>
                  <a:pt x="655" y="423"/>
                  <a:pt x="0" y="175"/>
                  <a:pt x="0" y="175"/>
                </a:cubicBezTo>
                <a:cubicBezTo>
                  <a:pt x="0" y="404"/>
                  <a:pt x="0" y="404"/>
                  <a:pt x="0" y="404"/>
                </a:cubicBezTo>
                <a:cubicBezTo>
                  <a:pt x="3200" y="404"/>
                  <a:pt x="3200" y="404"/>
                  <a:pt x="3200" y="404"/>
                </a:cubicBezTo>
                <a:lnTo>
                  <a:pt x="3200" y="66"/>
                </a:lnTo>
                <a:close/>
              </a:path>
            </a:pathLst>
          </a:custGeom>
          <a:solidFill>
            <a:schemeClr val="tx2">
              <a:lumMod val="40000"/>
              <a:lumOff val="60000"/>
            </a:schemeClr>
          </a:solidFill>
          <a:ln>
            <a:noFill/>
          </a:ln>
        </p:spPr>
        <p:txBody>
          <a:bodyPr vert="horz" wrap="square" lIns="91440" tIns="45720" rIns="91440" bIns="45720" numCol="1" anchor="t" anchorCtr="0" compatLnSpc="1"/>
          <a:lstStyle/>
          <a:p>
            <a:endParaRPr lang="id-ID"/>
          </a:p>
        </p:txBody>
      </p:sp>
      <p:grpSp>
        <p:nvGrpSpPr>
          <p:cNvPr id="12" name="íšḻïḓê"/>
          <p:cNvGrpSpPr/>
          <p:nvPr/>
        </p:nvGrpSpPr>
        <p:grpSpPr>
          <a:xfrm>
            <a:off x="700581" y="3910155"/>
            <a:ext cx="2164253" cy="908538"/>
            <a:chOff x="9137748" y="2246943"/>
            <a:chExt cx="2164253" cy="908538"/>
          </a:xfrm>
        </p:grpSpPr>
        <p:sp>
          <p:nvSpPr>
            <p:cNvPr id="32" name="ïsļíďé"/>
            <p:cNvSpPr/>
            <p:nvPr/>
          </p:nvSpPr>
          <p:spPr bwMode="auto">
            <a:xfrm>
              <a:off x="9137748" y="2598082"/>
              <a:ext cx="2164253" cy="55739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30000"/>
                </a:lnSpc>
                <a:spcBef>
                  <a:spcPct val="0"/>
                </a:spcBef>
                <a:buFontTx/>
                <a:buNone/>
              </a:pPr>
              <a:r>
                <a:rPr lang="en-US" altLang="zh-CN" sz="1000" dirty="0"/>
                <a:t>You can use the icon library in </a:t>
              </a:r>
              <a:r>
                <a:rPr lang="en-US" altLang="zh-CN" sz="1000" dirty="0" err="1"/>
                <a:t>iSlide</a:t>
              </a:r>
              <a:r>
                <a:rPr lang="en-US" altLang="zh-CN" sz="1000" dirty="0"/>
                <a:t>  (www.islide.cc)</a:t>
              </a:r>
            </a:p>
          </p:txBody>
        </p:sp>
        <p:sp>
          <p:nvSpPr>
            <p:cNvPr id="33" name="iṡľíďê"/>
            <p:cNvSpPr txBox="1"/>
            <p:nvPr/>
          </p:nvSpPr>
          <p:spPr bwMode="auto">
            <a:xfrm>
              <a:off x="9137748" y="2246943"/>
              <a:ext cx="2164253" cy="35113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9000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solidFill>
                    <a:schemeClr val="accent1"/>
                  </a:solidFill>
                </a:rPr>
                <a:t>标题文本预设</a:t>
              </a:r>
              <a:endParaRPr lang="en-US" altLang="zh-CN" sz="1800" b="1" dirty="0">
                <a:solidFill>
                  <a:schemeClr val="accent1"/>
                </a:solidFill>
              </a:endParaRPr>
            </a:p>
          </p:txBody>
        </p:sp>
      </p:grpSp>
      <p:grpSp>
        <p:nvGrpSpPr>
          <p:cNvPr id="13" name="ïšḻîḑe"/>
          <p:cNvGrpSpPr/>
          <p:nvPr/>
        </p:nvGrpSpPr>
        <p:grpSpPr>
          <a:xfrm>
            <a:off x="2945583" y="3356889"/>
            <a:ext cx="2164253" cy="908538"/>
            <a:chOff x="9137748" y="2246943"/>
            <a:chExt cx="2164253" cy="908538"/>
          </a:xfrm>
        </p:grpSpPr>
        <p:sp>
          <p:nvSpPr>
            <p:cNvPr id="30" name="í$ľíḋê"/>
            <p:cNvSpPr/>
            <p:nvPr/>
          </p:nvSpPr>
          <p:spPr bwMode="auto">
            <a:xfrm>
              <a:off x="9137748" y="2598082"/>
              <a:ext cx="2164253" cy="55739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30000"/>
                </a:lnSpc>
                <a:spcBef>
                  <a:spcPct val="0"/>
                </a:spcBef>
                <a:buFontTx/>
                <a:buNone/>
              </a:pPr>
              <a:r>
                <a:rPr lang="en-US" altLang="zh-CN" sz="1000" dirty="0"/>
                <a:t>You can use the icon library in </a:t>
              </a:r>
              <a:r>
                <a:rPr lang="en-US" altLang="zh-CN" sz="1000" dirty="0" err="1"/>
                <a:t>iSlide</a:t>
              </a:r>
              <a:r>
                <a:rPr lang="en-US" altLang="zh-CN" sz="1000" dirty="0"/>
                <a:t>  (www.islide.cc)</a:t>
              </a:r>
            </a:p>
          </p:txBody>
        </p:sp>
        <p:sp>
          <p:nvSpPr>
            <p:cNvPr id="31" name="ïŝḷíde"/>
            <p:cNvSpPr txBox="1"/>
            <p:nvPr/>
          </p:nvSpPr>
          <p:spPr bwMode="auto">
            <a:xfrm>
              <a:off x="9137748" y="2246943"/>
              <a:ext cx="2164253" cy="35113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9000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solidFill>
                    <a:schemeClr val="accent1"/>
                  </a:solidFill>
                </a:rPr>
                <a:t>标题文本预设</a:t>
              </a:r>
              <a:endParaRPr lang="en-US" altLang="zh-CN" sz="1800" b="1" dirty="0">
                <a:solidFill>
                  <a:schemeClr val="accent1"/>
                </a:solidFill>
              </a:endParaRPr>
            </a:p>
          </p:txBody>
        </p:sp>
      </p:grpSp>
      <p:grpSp>
        <p:nvGrpSpPr>
          <p:cNvPr id="14" name="iṧḷiďè"/>
          <p:cNvGrpSpPr/>
          <p:nvPr/>
        </p:nvGrpSpPr>
        <p:grpSpPr>
          <a:xfrm>
            <a:off x="5190585" y="2684198"/>
            <a:ext cx="2164253" cy="908538"/>
            <a:chOff x="9137748" y="2246943"/>
            <a:chExt cx="2164253" cy="908538"/>
          </a:xfrm>
        </p:grpSpPr>
        <p:sp>
          <p:nvSpPr>
            <p:cNvPr id="28" name="îṡḷïde"/>
            <p:cNvSpPr/>
            <p:nvPr/>
          </p:nvSpPr>
          <p:spPr bwMode="auto">
            <a:xfrm>
              <a:off x="9137748" y="2598082"/>
              <a:ext cx="2164253" cy="55739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30000"/>
                </a:lnSpc>
                <a:spcBef>
                  <a:spcPct val="0"/>
                </a:spcBef>
                <a:buFontTx/>
                <a:buNone/>
              </a:pPr>
              <a:r>
                <a:rPr lang="en-US" altLang="zh-CN" sz="1000" dirty="0"/>
                <a:t>You can use the icon library in </a:t>
              </a:r>
              <a:r>
                <a:rPr lang="en-US" altLang="zh-CN" sz="1000" dirty="0" err="1"/>
                <a:t>iSlide</a:t>
              </a:r>
              <a:r>
                <a:rPr lang="en-US" altLang="zh-CN" sz="1000" dirty="0"/>
                <a:t>  (www.islide.cc)</a:t>
              </a:r>
            </a:p>
          </p:txBody>
        </p:sp>
        <p:sp>
          <p:nvSpPr>
            <p:cNvPr id="29" name="îśḻíḍe"/>
            <p:cNvSpPr txBox="1"/>
            <p:nvPr/>
          </p:nvSpPr>
          <p:spPr bwMode="auto">
            <a:xfrm>
              <a:off x="9137748" y="2246943"/>
              <a:ext cx="2164253" cy="35113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9000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solidFill>
                    <a:schemeClr val="accent1"/>
                  </a:solidFill>
                </a:rPr>
                <a:t>标题文本预设</a:t>
              </a:r>
              <a:endParaRPr lang="en-US" altLang="zh-CN" sz="1800" b="1" dirty="0">
                <a:solidFill>
                  <a:schemeClr val="accent1"/>
                </a:solidFill>
              </a:endParaRPr>
            </a:p>
          </p:txBody>
        </p:sp>
      </p:grpSp>
      <p:grpSp>
        <p:nvGrpSpPr>
          <p:cNvPr id="15" name="ïṩļïďé"/>
          <p:cNvGrpSpPr/>
          <p:nvPr/>
        </p:nvGrpSpPr>
        <p:grpSpPr>
          <a:xfrm>
            <a:off x="7435586" y="1757630"/>
            <a:ext cx="2164253" cy="908538"/>
            <a:chOff x="9137748" y="2246943"/>
            <a:chExt cx="2164253" cy="908538"/>
          </a:xfrm>
        </p:grpSpPr>
        <p:sp>
          <p:nvSpPr>
            <p:cNvPr id="26" name="ïSḷïdê"/>
            <p:cNvSpPr/>
            <p:nvPr/>
          </p:nvSpPr>
          <p:spPr bwMode="auto">
            <a:xfrm>
              <a:off x="9137748" y="2598082"/>
              <a:ext cx="2164253" cy="55739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30000"/>
                </a:lnSpc>
                <a:spcBef>
                  <a:spcPct val="0"/>
                </a:spcBef>
                <a:buFontTx/>
                <a:buNone/>
              </a:pPr>
              <a:r>
                <a:rPr lang="en-US" altLang="zh-CN" sz="1000" dirty="0"/>
                <a:t>You can use the icon library in </a:t>
              </a:r>
              <a:r>
                <a:rPr lang="en-US" altLang="zh-CN" sz="1000" dirty="0" err="1"/>
                <a:t>iSlide</a:t>
              </a:r>
              <a:r>
                <a:rPr lang="en-US" altLang="zh-CN" sz="1000" dirty="0"/>
                <a:t>  (www.islide.cc)</a:t>
              </a:r>
            </a:p>
          </p:txBody>
        </p:sp>
        <p:sp>
          <p:nvSpPr>
            <p:cNvPr id="27" name="ïṩḻïde"/>
            <p:cNvSpPr txBox="1"/>
            <p:nvPr/>
          </p:nvSpPr>
          <p:spPr bwMode="auto">
            <a:xfrm>
              <a:off x="9137748" y="2246943"/>
              <a:ext cx="2164253" cy="35113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9000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solidFill>
                    <a:schemeClr val="accent1"/>
                  </a:solidFill>
                </a:rPr>
                <a:t>标题文本预设</a:t>
              </a:r>
              <a:endParaRPr lang="en-US" altLang="zh-CN" sz="1800" b="1" dirty="0">
                <a:solidFill>
                  <a:schemeClr val="accent1"/>
                </a:solidFill>
              </a:endParaRPr>
            </a:p>
          </p:txBody>
        </p:sp>
      </p:grpSp>
      <p:cxnSp>
        <p:nvCxnSpPr>
          <p:cNvPr id="16" name="直接连接符 15"/>
          <p:cNvCxnSpPr/>
          <p:nvPr/>
        </p:nvCxnSpPr>
        <p:spPr>
          <a:xfrm>
            <a:off x="2845784" y="3423935"/>
            <a:ext cx="0" cy="1381042"/>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093684" y="2795225"/>
            <a:ext cx="0" cy="1381042"/>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324072" y="1796453"/>
            <a:ext cx="0" cy="156579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ïśḻîḋê"/>
          <p:cNvSpPr txBox="1"/>
          <p:nvPr/>
        </p:nvSpPr>
        <p:spPr>
          <a:xfrm>
            <a:off x="780768" y="1182306"/>
            <a:ext cx="5314438" cy="1276389"/>
          </a:xfrm>
          <a:prstGeom prst="rect">
            <a:avLst/>
          </a:prstGeom>
          <a:noFill/>
        </p:spPr>
        <p:txBody>
          <a:bodyPr wrap="square" lIns="0" tIns="0" rIns="0" bIns="0" rtlCol="0">
            <a:normAutofit/>
          </a:bodyPr>
          <a:lstStyle/>
          <a:p>
            <a:pPr>
              <a:lnSpc>
                <a:spcPct val="150000"/>
              </a:lnSpc>
            </a:pPr>
            <a:r>
              <a:rPr lang="zh-CN" altLang="en-US" sz="1400" dirty="0"/>
              <a:t>此部分内容作为文字排版占位显示（建议使用主题字体）</a:t>
            </a:r>
            <a:endParaRPr lang="en-US" altLang="zh-CN" sz="1400" dirty="0"/>
          </a:p>
          <a:p>
            <a:pPr>
              <a:lnSpc>
                <a:spcPct val="150000"/>
              </a:lnSpc>
            </a:pPr>
            <a:r>
              <a:rPr lang="zh-CN" altLang="en-US" sz="1700" b="1" dirty="0"/>
              <a:t>此部分内容作为文字排版占位显示（建议使用主题字体）</a:t>
            </a:r>
            <a:endParaRPr lang="en-US" altLang="zh-CN" sz="1700" b="1" dirty="0"/>
          </a:p>
          <a:p>
            <a:pPr>
              <a:lnSpc>
                <a:spcPct val="150000"/>
              </a:lnSpc>
            </a:pPr>
            <a:r>
              <a:rPr lang="zh-CN" altLang="en-US" sz="1400" dirty="0"/>
              <a:t>此部分内容作为文字排版占位显示（建议使用主题字体）</a:t>
            </a:r>
            <a:endParaRPr lang="en-US" sz="1600" b="1" dirty="0">
              <a:solidFill>
                <a:schemeClr val="tx1">
                  <a:lumMod val="75000"/>
                  <a:lumOff val="25000"/>
                </a:schemeClr>
              </a:solidFill>
            </a:endParaRPr>
          </a:p>
        </p:txBody>
      </p:sp>
      <p:sp>
        <p:nvSpPr>
          <p:cNvPr id="20" name="íṥḻíḑé"/>
          <p:cNvSpPr/>
          <p:nvPr/>
        </p:nvSpPr>
        <p:spPr>
          <a:xfrm>
            <a:off x="1681983" y="4828231"/>
            <a:ext cx="537820" cy="53782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dirty="0">
                <a:latin typeface="Impact" panose="020B0806030902050204" pitchFamily="34" charset="0"/>
              </a:rPr>
              <a:t>Q1</a:t>
            </a:r>
            <a:endParaRPr lang="zh-CN" altLang="en-US" dirty="0">
              <a:latin typeface="Impact" panose="020B0806030902050204" pitchFamily="34" charset="0"/>
            </a:endParaRPr>
          </a:p>
        </p:txBody>
      </p:sp>
      <p:sp>
        <p:nvSpPr>
          <p:cNvPr id="21" name="ï$ľíḓé"/>
          <p:cNvSpPr/>
          <p:nvPr/>
        </p:nvSpPr>
        <p:spPr>
          <a:xfrm>
            <a:off x="3687126" y="4324941"/>
            <a:ext cx="537820" cy="537824"/>
          </a:xfrm>
          <a:prstGeom prst="ellipse">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dirty="0">
                <a:latin typeface="Impact" panose="020B0806030902050204" pitchFamily="34" charset="0"/>
              </a:rPr>
              <a:t>Q2</a:t>
            </a:r>
            <a:endParaRPr lang="zh-CN" altLang="en-US" dirty="0">
              <a:latin typeface="Impact" panose="020B0806030902050204" pitchFamily="34" charset="0"/>
            </a:endParaRPr>
          </a:p>
        </p:txBody>
      </p:sp>
      <p:sp>
        <p:nvSpPr>
          <p:cNvPr id="22" name="ïšḷiḍe"/>
          <p:cNvSpPr/>
          <p:nvPr/>
        </p:nvSpPr>
        <p:spPr>
          <a:xfrm>
            <a:off x="6178885" y="3644258"/>
            <a:ext cx="537820" cy="537824"/>
          </a:xfrm>
          <a:prstGeom prst="ellipse">
            <a:avLst/>
          </a:prstGeom>
          <a:solidFill>
            <a:schemeClr val="accent5">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dirty="0">
                <a:latin typeface="Impact" panose="020B0806030902050204" pitchFamily="34" charset="0"/>
              </a:rPr>
              <a:t>Q3</a:t>
            </a:r>
            <a:endParaRPr lang="zh-CN" altLang="en-US" dirty="0">
              <a:latin typeface="Impact" panose="020B0806030902050204" pitchFamily="34" charset="0"/>
            </a:endParaRPr>
          </a:p>
        </p:txBody>
      </p:sp>
      <p:sp>
        <p:nvSpPr>
          <p:cNvPr id="23" name="işļïḑé"/>
          <p:cNvSpPr/>
          <p:nvPr/>
        </p:nvSpPr>
        <p:spPr>
          <a:xfrm>
            <a:off x="7988874" y="2970518"/>
            <a:ext cx="537820" cy="537824"/>
          </a:xfrm>
          <a:prstGeom prst="ellipse">
            <a:avLst/>
          </a:pr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dirty="0">
                <a:latin typeface="Impact" panose="020B0806030902050204" pitchFamily="34" charset="0"/>
              </a:rPr>
              <a:t>Q4</a:t>
            </a:r>
            <a:endParaRPr lang="zh-CN" altLang="en-US" dirty="0">
              <a:latin typeface="Impact" panose="020B0806030902050204" pitchFamily="34" charset="0"/>
            </a:endParaRPr>
          </a:p>
        </p:txBody>
      </p:sp>
      <p:sp>
        <p:nvSpPr>
          <p:cNvPr id="24" name="iṧlídê"/>
          <p:cNvSpPr/>
          <p:nvPr/>
        </p:nvSpPr>
        <p:spPr>
          <a:xfrm>
            <a:off x="9885777" y="1566445"/>
            <a:ext cx="732460" cy="732464"/>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dirty="0">
                <a:latin typeface="Impact" panose="020B0806030902050204" pitchFamily="34" charset="0"/>
              </a:rPr>
              <a:t>2018</a:t>
            </a:r>
            <a:endParaRPr lang="zh-CN" altLang="en-US" dirty="0">
              <a:latin typeface="Impact" panose="020B0806030902050204" pitchFamily="34" charset="0"/>
            </a:endParaRPr>
          </a:p>
        </p:txBody>
      </p:sp>
      <p:sp>
        <p:nvSpPr>
          <p:cNvPr id="25" name="iS1idê"/>
          <p:cNvSpPr txBox="1"/>
          <p:nvPr/>
        </p:nvSpPr>
        <p:spPr>
          <a:xfrm>
            <a:off x="9784665" y="2379275"/>
            <a:ext cx="936208" cy="277898"/>
          </a:xfrm>
          <a:prstGeom prst="rect">
            <a:avLst/>
          </a:prstGeom>
          <a:noFill/>
        </p:spPr>
        <p:txBody>
          <a:bodyPr wrap="none" lIns="91422" tIns="45711" rIns="91422" bIns="45711">
            <a:prstTxWarp prst="textPlain">
              <a:avLst/>
            </a:prstTxWarp>
            <a:normAutofit fontScale="25000" lnSpcReduction="20000"/>
          </a:bodyPr>
          <a:lstStyle/>
          <a:p>
            <a:r>
              <a:rPr lang="en-US" sz="5400" dirty="0">
                <a:solidFill>
                  <a:schemeClr val="accent3"/>
                </a:solidFill>
                <a:latin typeface="Impact" panose="020B0806030902050204" pitchFamily="34" charset="0"/>
              </a:rPr>
              <a:t>666,456K</a:t>
            </a:r>
          </a:p>
        </p:txBody>
      </p:sp>
      <p:grpSp>
        <p:nvGrpSpPr>
          <p:cNvPr id="946" name="组合 945"/>
          <p:cNvGrpSpPr/>
          <p:nvPr/>
        </p:nvGrpSpPr>
        <p:grpSpPr>
          <a:xfrm>
            <a:off x="0" y="3444052"/>
            <a:ext cx="12775779" cy="3452740"/>
            <a:chOff x="0" y="3444052"/>
            <a:chExt cx="12775779" cy="3452740"/>
          </a:xfrm>
        </p:grpSpPr>
        <p:sp>
          <p:nvSpPr>
            <p:cNvPr id="6" name="îšḷiḍê"/>
            <p:cNvSpPr/>
            <p:nvPr/>
          </p:nvSpPr>
          <p:spPr bwMode="auto">
            <a:xfrm>
              <a:off x="0" y="6109248"/>
              <a:ext cx="12192000" cy="787544"/>
            </a:xfrm>
            <a:custGeom>
              <a:avLst/>
              <a:gdLst>
                <a:gd name="T0" fmla="*/ 0 w 3200"/>
                <a:gd name="T1" fmla="*/ 29 h 762"/>
                <a:gd name="T2" fmla="*/ 1413 w 3200"/>
                <a:gd name="T3" fmla="*/ 352 h 762"/>
                <a:gd name="T4" fmla="*/ 3200 w 3200"/>
                <a:gd name="T5" fmla="*/ 545 h 762"/>
                <a:gd name="T6" fmla="*/ 3200 w 3200"/>
                <a:gd name="T7" fmla="*/ 762 h 762"/>
                <a:gd name="T8" fmla="*/ 0 w 3200"/>
                <a:gd name="T9" fmla="*/ 762 h 762"/>
                <a:gd name="T10" fmla="*/ 0 w 3200"/>
                <a:gd name="T11" fmla="*/ 29 h 762"/>
              </a:gdLst>
              <a:ahLst/>
              <a:cxnLst>
                <a:cxn ang="0">
                  <a:pos x="T0" y="T1"/>
                </a:cxn>
                <a:cxn ang="0">
                  <a:pos x="T2" y="T3"/>
                </a:cxn>
                <a:cxn ang="0">
                  <a:pos x="T4" y="T5"/>
                </a:cxn>
                <a:cxn ang="0">
                  <a:pos x="T6" y="T7"/>
                </a:cxn>
                <a:cxn ang="0">
                  <a:pos x="T8" y="T9"/>
                </a:cxn>
                <a:cxn ang="0">
                  <a:pos x="T10" y="T11"/>
                </a:cxn>
              </a:cxnLst>
              <a:rect l="0" t="0" r="r" b="b"/>
              <a:pathLst>
                <a:path w="3200" h="762">
                  <a:moveTo>
                    <a:pt x="0" y="29"/>
                  </a:moveTo>
                  <a:cubicBezTo>
                    <a:pt x="0" y="29"/>
                    <a:pt x="662" y="0"/>
                    <a:pt x="1413" y="352"/>
                  </a:cubicBezTo>
                  <a:cubicBezTo>
                    <a:pt x="2164" y="705"/>
                    <a:pt x="3200" y="545"/>
                    <a:pt x="3200" y="545"/>
                  </a:cubicBezTo>
                  <a:cubicBezTo>
                    <a:pt x="3200" y="762"/>
                    <a:pt x="3200" y="762"/>
                    <a:pt x="3200" y="762"/>
                  </a:cubicBezTo>
                  <a:cubicBezTo>
                    <a:pt x="0" y="762"/>
                    <a:pt x="0" y="762"/>
                    <a:pt x="0" y="762"/>
                  </a:cubicBezTo>
                  <a:lnTo>
                    <a:pt x="0" y="29"/>
                  </a:lnTo>
                  <a:close/>
                </a:path>
              </a:pathLst>
            </a:custGeom>
            <a:solidFill>
              <a:schemeClr val="tx2">
                <a:lumMod val="60000"/>
                <a:lumOff val="40000"/>
              </a:schemeClr>
            </a:solidFill>
            <a:ln>
              <a:noFill/>
            </a:ln>
          </p:spPr>
          <p:txBody>
            <a:bodyPr vert="horz" wrap="square" lIns="91440" tIns="45720" rIns="91440" bIns="45720" numCol="1" anchor="t" anchorCtr="0" compatLnSpc="1"/>
            <a:lstStyle/>
            <a:p>
              <a:endParaRPr lang="id-ID"/>
            </a:p>
          </p:txBody>
        </p:sp>
        <p:grpSp>
          <p:nvGrpSpPr>
            <p:cNvPr id="839" name="379e7ea6-d7ba-43b5-b8fa-53120fb0462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9729806" y="3444052"/>
              <a:ext cx="3045973" cy="2954388"/>
              <a:chOff x="3500802" y="1123908"/>
              <a:chExt cx="5181644" cy="5025844"/>
            </a:xfrm>
          </p:grpSpPr>
          <p:sp>
            <p:nvSpPr>
              <p:cNvPr id="840" name="iṩļíḓè"/>
              <p:cNvSpPr/>
              <p:nvPr/>
            </p:nvSpPr>
            <p:spPr>
              <a:xfrm>
                <a:off x="4748948" y="1141413"/>
                <a:ext cx="2678350" cy="4831532"/>
              </a:xfrm>
              <a:custGeom>
                <a:avLst/>
                <a:gdLst/>
                <a:ahLst/>
                <a:cxnLst/>
                <a:rect l="0" t="0" r="0" b="0"/>
                <a:pathLst>
                  <a:path w="2678349" h="4831532">
                    <a:moveTo>
                      <a:pt x="2673973" y="4827156"/>
                    </a:moveTo>
                    <a:lnTo>
                      <a:pt x="2673973" y="1543115"/>
                    </a:lnTo>
                    <a:lnTo>
                      <a:pt x="2113796" y="1543115"/>
                    </a:lnTo>
                    <a:lnTo>
                      <a:pt x="2113796" y="13129"/>
                    </a:lnTo>
                    <a:lnTo>
                      <a:pt x="1343551" y="13129"/>
                    </a:lnTo>
                    <a:lnTo>
                      <a:pt x="573307" y="13129"/>
                    </a:lnTo>
                    <a:lnTo>
                      <a:pt x="573307" y="1543115"/>
                    </a:lnTo>
                    <a:lnTo>
                      <a:pt x="13129" y="1543115"/>
                    </a:lnTo>
                    <a:lnTo>
                      <a:pt x="13129" y="4827156"/>
                    </a:lnTo>
                  </a:path>
                </a:pathLst>
              </a:custGeom>
              <a:solidFill>
                <a:srgbClr val="878691"/>
              </a:solidFill>
              <a:ln w="9525" cap="flat">
                <a:noFill/>
                <a:prstDash val="solid"/>
                <a:miter/>
              </a:ln>
            </p:spPr>
            <p:txBody>
              <a:bodyPr anchor="ctr"/>
              <a:lstStyle/>
              <a:p>
                <a:pPr algn="ctr"/>
                <a:endParaRPr/>
              </a:p>
            </p:txBody>
          </p:sp>
          <p:sp>
            <p:nvSpPr>
              <p:cNvPr id="841" name="íś1íḍe"/>
              <p:cNvSpPr/>
              <p:nvPr/>
            </p:nvSpPr>
            <p:spPr>
              <a:xfrm>
                <a:off x="4748948" y="5491543"/>
                <a:ext cx="2678350" cy="490155"/>
              </a:xfrm>
              <a:custGeom>
                <a:avLst/>
                <a:gdLst/>
                <a:ahLst/>
                <a:cxnLst/>
                <a:rect l="0" t="0" r="0" b="0"/>
                <a:pathLst>
                  <a:path w="2678349" h="490155">
                    <a:moveTo>
                      <a:pt x="13129" y="13129"/>
                    </a:moveTo>
                    <a:lnTo>
                      <a:pt x="2673973" y="13129"/>
                    </a:lnTo>
                    <a:lnTo>
                      <a:pt x="2673973" y="477026"/>
                    </a:lnTo>
                    <a:lnTo>
                      <a:pt x="13129" y="477026"/>
                    </a:lnTo>
                    <a:close/>
                  </a:path>
                </a:pathLst>
              </a:custGeom>
              <a:solidFill>
                <a:srgbClr val="767582"/>
              </a:solidFill>
              <a:ln w="9525" cap="flat">
                <a:noFill/>
                <a:prstDash val="solid"/>
                <a:miter/>
              </a:ln>
            </p:spPr>
            <p:txBody>
              <a:bodyPr anchor="ctr"/>
              <a:lstStyle/>
              <a:p>
                <a:pPr algn="ctr"/>
                <a:endParaRPr/>
              </a:p>
            </p:txBody>
          </p:sp>
          <p:sp>
            <p:nvSpPr>
              <p:cNvPr id="842" name="ï$ḷidê"/>
              <p:cNvSpPr/>
              <p:nvPr/>
            </p:nvSpPr>
            <p:spPr>
              <a:xfrm>
                <a:off x="5685495" y="5134430"/>
                <a:ext cx="105033" cy="665211"/>
              </a:xfrm>
              <a:custGeom>
                <a:avLst/>
                <a:gdLst/>
                <a:ahLst/>
                <a:cxnLst/>
                <a:rect l="0" t="0" r="0" b="0"/>
                <a:pathLst>
                  <a:path w="105033" h="665210">
                    <a:moveTo>
                      <a:pt x="13129" y="13129"/>
                    </a:moveTo>
                    <a:lnTo>
                      <a:pt x="100657" y="13129"/>
                    </a:lnTo>
                    <a:lnTo>
                      <a:pt x="100657" y="659084"/>
                    </a:lnTo>
                    <a:lnTo>
                      <a:pt x="13129" y="659084"/>
                    </a:lnTo>
                    <a:close/>
                  </a:path>
                </a:pathLst>
              </a:custGeom>
              <a:solidFill>
                <a:srgbClr val="C2C3C9"/>
              </a:solidFill>
              <a:ln w="9525" cap="flat">
                <a:noFill/>
                <a:prstDash val="solid"/>
                <a:miter/>
              </a:ln>
            </p:spPr>
            <p:txBody>
              <a:bodyPr anchor="ctr"/>
              <a:lstStyle/>
              <a:p>
                <a:pPr algn="ctr"/>
                <a:endParaRPr/>
              </a:p>
            </p:txBody>
          </p:sp>
          <p:sp>
            <p:nvSpPr>
              <p:cNvPr id="843" name="iṥľide"/>
              <p:cNvSpPr/>
              <p:nvPr/>
            </p:nvSpPr>
            <p:spPr>
              <a:xfrm>
                <a:off x="6382216" y="5134430"/>
                <a:ext cx="105033" cy="665211"/>
              </a:xfrm>
              <a:custGeom>
                <a:avLst/>
                <a:gdLst/>
                <a:ahLst/>
                <a:cxnLst/>
                <a:rect l="0" t="0" r="0" b="0"/>
                <a:pathLst>
                  <a:path w="105033" h="665210">
                    <a:moveTo>
                      <a:pt x="13129" y="13129"/>
                    </a:moveTo>
                    <a:lnTo>
                      <a:pt x="100657" y="13129"/>
                    </a:lnTo>
                    <a:lnTo>
                      <a:pt x="100657" y="659084"/>
                    </a:lnTo>
                    <a:lnTo>
                      <a:pt x="13129" y="659084"/>
                    </a:lnTo>
                    <a:close/>
                  </a:path>
                </a:pathLst>
              </a:custGeom>
              <a:solidFill>
                <a:srgbClr val="C2C3C9"/>
              </a:solidFill>
              <a:ln w="9525" cap="flat">
                <a:noFill/>
                <a:prstDash val="solid"/>
                <a:miter/>
              </a:ln>
            </p:spPr>
            <p:txBody>
              <a:bodyPr anchor="ctr"/>
              <a:lstStyle/>
              <a:p>
                <a:pPr algn="ctr"/>
                <a:endParaRPr/>
              </a:p>
            </p:txBody>
          </p:sp>
          <p:sp>
            <p:nvSpPr>
              <p:cNvPr id="844" name="ïŝļiḑê"/>
              <p:cNvSpPr/>
              <p:nvPr/>
            </p:nvSpPr>
            <p:spPr>
              <a:xfrm>
                <a:off x="5773023" y="5134430"/>
                <a:ext cx="630200" cy="665211"/>
              </a:xfrm>
              <a:custGeom>
                <a:avLst/>
                <a:gdLst/>
                <a:ahLst/>
                <a:cxnLst/>
                <a:rect l="0" t="0" r="0" b="0"/>
                <a:pathLst>
                  <a:path w="630199" h="665210">
                    <a:moveTo>
                      <a:pt x="13129" y="13129"/>
                    </a:moveTo>
                    <a:lnTo>
                      <a:pt x="622323" y="13129"/>
                    </a:lnTo>
                    <a:lnTo>
                      <a:pt x="622323" y="659084"/>
                    </a:lnTo>
                    <a:lnTo>
                      <a:pt x="13129" y="659084"/>
                    </a:lnTo>
                    <a:close/>
                  </a:path>
                </a:pathLst>
              </a:custGeom>
              <a:solidFill>
                <a:srgbClr val="87868A"/>
              </a:solidFill>
              <a:ln w="9525" cap="flat">
                <a:noFill/>
                <a:prstDash val="solid"/>
                <a:miter/>
              </a:ln>
            </p:spPr>
            <p:txBody>
              <a:bodyPr anchor="ctr"/>
              <a:lstStyle/>
              <a:p>
                <a:pPr algn="ctr"/>
                <a:endParaRPr/>
              </a:p>
            </p:txBody>
          </p:sp>
          <p:sp>
            <p:nvSpPr>
              <p:cNvPr id="845" name="ïṧľíḋè"/>
              <p:cNvSpPr/>
              <p:nvPr/>
            </p:nvSpPr>
            <p:spPr>
              <a:xfrm>
                <a:off x="5685495" y="5087165"/>
                <a:ext cx="805255" cy="105033"/>
              </a:xfrm>
              <a:custGeom>
                <a:avLst/>
                <a:gdLst/>
                <a:ahLst/>
                <a:cxnLst/>
                <a:rect l="0" t="0" r="0" b="0"/>
                <a:pathLst>
                  <a:path w="805255" h="105033">
                    <a:moveTo>
                      <a:pt x="13129" y="13129"/>
                    </a:moveTo>
                    <a:lnTo>
                      <a:pt x="797378" y="13129"/>
                    </a:lnTo>
                    <a:lnTo>
                      <a:pt x="797378" y="102407"/>
                    </a:lnTo>
                    <a:lnTo>
                      <a:pt x="13129" y="102407"/>
                    </a:lnTo>
                    <a:close/>
                  </a:path>
                </a:pathLst>
              </a:custGeom>
              <a:solidFill>
                <a:srgbClr val="C2C3C9"/>
              </a:solidFill>
              <a:ln w="9525" cap="flat">
                <a:noFill/>
                <a:prstDash val="solid"/>
                <a:miter/>
              </a:ln>
            </p:spPr>
            <p:txBody>
              <a:bodyPr anchor="ctr"/>
              <a:lstStyle/>
              <a:p>
                <a:pPr algn="ctr"/>
                <a:endParaRPr/>
              </a:p>
            </p:txBody>
          </p:sp>
          <p:sp>
            <p:nvSpPr>
              <p:cNvPr id="846" name="îšlidê"/>
              <p:cNvSpPr/>
              <p:nvPr/>
            </p:nvSpPr>
            <p:spPr>
              <a:xfrm>
                <a:off x="5599718" y="5776884"/>
                <a:ext cx="980311" cy="70022"/>
              </a:xfrm>
              <a:custGeom>
                <a:avLst/>
                <a:gdLst/>
                <a:ahLst/>
                <a:cxnLst/>
                <a:rect l="0" t="0" r="0" b="0"/>
                <a:pathLst>
                  <a:path w="980310" h="70022">
                    <a:moveTo>
                      <a:pt x="13129" y="13129"/>
                    </a:moveTo>
                    <a:lnTo>
                      <a:pt x="975934" y="13129"/>
                    </a:lnTo>
                    <a:lnTo>
                      <a:pt x="975934" y="56893"/>
                    </a:lnTo>
                    <a:lnTo>
                      <a:pt x="13129" y="56893"/>
                    </a:lnTo>
                    <a:close/>
                  </a:path>
                </a:pathLst>
              </a:custGeom>
              <a:solidFill>
                <a:srgbClr val="A0A0A3"/>
              </a:solidFill>
              <a:ln w="9525" cap="flat">
                <a:noFill/>
                <a:prstDash val="solid"/>
                <a:miter/>
              </a:ln>
            </p:spPr>
            <p:txBody>
              <a:bodyPr anchor="ctr"/>
              <a:lstStyle/>
              <a:p>
                <a:pPr algn="ctr"/>
                <a:endParaRPr/>
              </a:p>
            </p:txBody>
          </p:sp>
          <p:sp>
            <p:nvSpPr>
              <p:cNvPr id="847" name="íṧļîdè"/>
              <p:cNvSpPr/>
              <p:nvPr/>
            </p:nvSpPr>
            <p:spPr>
              <a:xfrm>
                <a:off x="5547201" y="5822398"/>
                <a:ext cx="1085344" cy="70022"/>
              </a:xfrm>
              <a:custGeom>
                <a:avLst/>
                <a:gdLst/>
                <a:ahLst/>
                <a:cxnLst/>
                <a:rect l="0" t="0" r="0" b="0"/>
                <a:pathLst>
                  <a:path w="1085344" h="70022">
                    <a:moveTo>
                      <a:pt x="13129" y="13129"/>
                    </a:moveTo>
                    <a:lnTo>
                      <a:pt x="1075716" y="13129"/>
                    </a:lnTo>
                    <a:lnTo>
                      <a:pt x="1075716" y="56893"/>
                    </a:lnTo>
                    <a:lnTo>
                      <a:pt x="13129" y="56893"/>
                    </a:lnTo>
                    <a:close/>
                  </a:path>
                </a:pathLst>
              </a:custGeom>
              <a:solidFill>
                <a:srgbClr val="C2C3C9"/>
              </a:solidFill>
              <a:ln w="9525" cap="flat">
                <a:noFill/>
                <a:prstDash val="solid"/>
                <a:miter/>
              </a:ln>
            </p:spPr>
            <p:txBody>
              <a:bodyPr anchor="ctr"/>
              <a:lstStyle/>
              <a:p>
                <a:pPr algn="ctr"/>
                <a:endParaRPr/>
              </a:p>
            </p:txBody>
          </p:sp>
          <p:sp>
            <p:nvSpPr>
              <p:cNvPr id="848" name="îŝḻiḓè"/>
              <p:cNvSpPr/>
              <p:nvPr/>
            </p:nvSpPr>
            <p:spPr>
              <a:xfrm>
                <a:off x="5489433" y="5866162"/>
                <a:ext cx="1190378" cy="70022"/>
              </a:xfrm>
              <a:custGeom>
                <a:avLst/>
                <a:gdLst/>
                <a:ahLst/>
                <a:cxnLst/>
                <a:rect l="0" t="0" r="0" b="0"/>
                <a:pathLst>
                  <a:path w="1190377" h="70022">
                    <a:moveTo>
                      <a:pt x="13129" y="13129"/>
                    </a:moveTo>
                    <a:lnTo>
                      <a:pt x="1189502" y="13129"/>
                    </a:lnTo>
                    <a:lnTo>
                      <a:pt x="1189502" y="56893"/>
                    </a:lnTo>
                    <a:lnTo>
                      <a:pt x="13129" y="56893"/>
                    </a:lnTo>
                    <a:close/>
                  </a:path>
                </a:pathLst>
              </a:custGeom>
              <a:solidFill>
                <a:srgbClr val="D8D9DD"/>
              </a:solidFill>
              <a:ln w="9525" cap="flat">
                <a:noFill/>
                <a:prstDash val="solid"/>
                <a:miter/>
              </a:ln>
            </p:spPr>
            <p:txBody>
              <a:bodyPr anchor="ctr"/>
              <a:lstStyle/>
              <a:p>
                <a:pPr algn="ctr"/>
                <a:endParaRPr/>
              </a:p>
            </p:txBody>
          </p:sp>
          <p:sp>
            <p:nvSpPr>
              <p:cNvPr id="849" name="iṧľíḍe"/>
              <p:cNvSpPr/>
              <p:nvPr/>
            </p:nvSpPr>
            <p:spPr>
              <a:xfrm>
                <a:off x="5431664" y="5911676"/>
                <a:ext cx="1312916" cy="70022"/>
              </a:xfrm>
              <a:custGeom>
                <a:avLst/>
                <a:gdLst/>
                <a:ahLst/>
                <a:cxnLst/>
                <a:rect l="0" t="0" r="0" b="0"/>
                <a:pathLst>
                  <a:path w="1312916" h="70022">
                    <a:moveTo>
                      <a:pt x="13129" y="13129"/>
                    </a:moveTo>
                    <a:lnTo>
                      <a:pt x="1308540" y="13129"/>
                    </a:lnTo>
                    <a:lnTo>
                      <a:pt x="1308540" y="56893"/>
                    </a:lnTo>
                    <a:lnTo>
                      <a:pt x="13129" y="56893"/>
                    </a:lnTo>
                    <a:close/>
                  </a:path>
                </a:pathLst>
              </a:custGeom>
              <a:solidFill>
                <a:srgbClr val="EDEEF0"/>
              </a:solidFill>
              <a:ln w="9525" cap="flat">
                <a:noFill/>
                <a:prstDash val="solid"/>
                <a:miter/>
              </a:ln>
            </p:spPr>
            <p:txBody>
              <a:bodyPr anchor="ctr"/>
              <a:lstStyle/>
              <a:p>
                <a:pPr algn="ctr"/>
                <a:endParaRPr/>
              </a:p>
            </p:txBody>
          </p:sp>
          <p:sp>
            <p:nvSpPr>
              <p:cNvPr id="850" name="î$ļiḑé"/>
              <p:cNvSpPr/>
              <p:nvPr/>
            </p:nvSpPr>
            <p:spPr>
              <a:xfrm>
                <a:off x="5200591" y="5087165"/>
                <a:ext cx="157550" cy="892783"/>
              </a:xfrm>
              <a:custGeom>
                <a:avLst/>
                <a:gdLst/>
                <a:ahLst/>
                <a:cxnLst/>
                <a:rect l="0" t="0" r="0" b="0"/>
                <a:pathLst>
                  <a:path w="157549" h="892783">
                    <a:moveTo>
                      <a:pt x="13129" y="13129"/>
                    </a:moveTo>
                    <a:lnTo>
                      <a:pt x="158425" y="13129"/>
                    </a:lnTo>
                    <a:lnTo>
                      <a:pt x="158425" y="881405"/>
                    </a:lnTo>
                    <a:lnTo>
                      <a:pt x="13129" y="881405"/>
                    </a:lnTo>
                    <a:close/>
                  </a:path>
                </a:pathLst>
              </a:custGeom>
              <a:solidFill>
                <a:srgbClr val="D8D9DD"/>
              </a:solidFill>
              <a:ln w="9525" cap="flat">
                <a:noFill/>
                <a:prstDash val="solid"/>
                <a:miter/>
              </a:ln>
            </p:spPr>
            <p:txBody>
              <a:bodyPr anchor="ctr"/>
              <a:lstStyle/>
              <a:p>
                <a:pPr algn="ctr"/>
                <a:endParaRPr/>
              </a:p>
            </p:txBody>
          </p:sp>
          <p:sp>
            <p:nvSpPr>
              <p:cNvPr id="851" name="îṣḻíḑe"/>
              <p:cNvSpPr/>
              <p:nvPr/>
            </p:nvSpPr>
            <p:spPr>
              <a:xfrm>
                <a:off x="5223348" y="5115174"/>
                <a:ext cx="52517" cy="840267"/>
              </a:xfrm>
              <a:custGeom>
                <a:avLst/>
                <a:gdLst/>
                <a:ahLst/>
                <a:cxnLst/>
                <a:rect l="0" t="0" r="0" b="0"/>
                <a:pathLst>
                  <a:path w="52516" h="840266">
                    <a:moveTo>
                      <a:pt x="51641" y="816634"/>
                    </a:moveTo>
                    <a:cubicBezTo>
                      <a:pt x="51641" y="825387"/>
                      <a:pt x="42889" y="830639"/>
                      <a:pt x="32385" y="830639"/>
                    </a:cubicBezTo>
                    <a:lnTo>
                      <a:pt x="32385" y="830639"/>
                    </a:lnTo>
                    <a:cubicBezTo>
                      <a:pt x="21882" y="830639"/>
                      <a:pt x="13129" y="823636"/>
                      <a:pt x="13129" y="816634"/>
                    </a:cubicBezTo>
                    <a:lnTo>
                      <a:pt x="13129" y="27134"/>
                    </a:lnTo>
                    <a:cubicBezTo>
                      <a:pt x="13129" y="18381"/>
                      <a:pt x="21882" y="13129"/>
                      <a:pt x="32385" y="13129"/>
                    </a:cubicBezTo>
                    <a:lnTo>
                      <a:pt x="32385" y="13129"/>
                    </a:lnTo>
                    <a:cubicBezTo>
                      <a:pt x="42889" y="13129"/>
                      <a:pt x="51641" y="20131"/>
                      <a:pt x="51641" y="27134"/>
                    </a:cubicBezTo>
                    <a:lnTo>
                      <a:pt x="51641" y="816634"/>
                    </a:lnTo>
                    <a:close/>
                  </a:path>
                </a:pathLst>
              </a:custGeom>
              <a:solidFill>
                <a:srgbClr val="C2C3C9"/>
              </a:solidFill>
              <a:ln w="9525" cap="flat">
                <a:noFill/>
                <a:prstDash val="solid"/>
                <a:miter/>
              </a:ln>
            </p:spPr>
            <p:txBody>
              <a:bodyPr anchor="ctr"/>
              <a:lstStyle/>
              <a:p>
                <a:pPr algn="ctr"/>
                <a:endParaRPr/>
              </a:p>
            </p:txBody>
          </p:sp>
          <p:sp>
            <p:nvSpPr>
              <p:cNvPr id="852" name="îsļîḓè"/>
              <p:cNvSpPr/>
              <p:nvPr/>
            </p:nvSpPr>
            <p:spPr>
              <a:xfrm>
                <a:off x="5282867" y="5115174"/>
                <a:ext cx="52517" cy="840267"/>
              </a:xfrm>
              <a:custGeom>
                <a:avLst/>
                <a:gdLst/>
                <a:ahLst/>
                <a:cxnLst/>
                <a:rect l="0" t="0" r="0" b="0"/>
                <a:pathLst>
                  <a:path w="52516" h="840266">
                    <a:moveTo>
                      <a:pt x="51641" y="816634"/>
                    </a:moveTo>
                    <a:cubicBezTo>
                      <a:pt x="51641" y="825387"/>
                      <a:pt x="42889" y="830639"/>
                      <a:pt x="32385" y="830639"/>
                    </a:cubicBezTo>
                    <a:lnTo>
                      <a:pt x="32385" y="830639"/>
                    </a:lnTo>
                    <a:cubicBezTo>
                      <a:pt x="21882" y="830639"/>
                      <a:pt x="13129" y="823636"/>
                      <a:pt x="13129" y="816634"/>
                    </a:cubicBezTo>
                    <a:lnTo>
                      <a:pt x="13129" y="27134"/>
                    </a:lnTo>
                    <a:cubicBezTo>
                      <a:pt x="13129" y="18381"/>
                      <a:pt x="21882" y="13129"/>
                      <a:pt x="32385" y="13129"/>
                    </a:cubicBezTo>
                    <a:lnTo>
                      <a:pt x="32385" y="13129"/>
                    </a:lnTo>
                    <a:cubicBezTo>
                      <a:pt x="42889" y="13129"/>
                      <a:pt x="51641" y="20131"/>
                      <a:pt x="51641" y="27134"/>
                    </a:cubicBezTo>
                    <a:lnTo>
                      <a:pt x="51641" y="816634"/>
                    </a:lnTo>
                    <a:close/>
                  </a:path>
                </a:pathLst>
              </a:custGeom>
              <a:solidFill>
                <a:srgbClr val="C2C3C9"/>
              </a:solidFill>
              <a:ln w="9525" cap="flat">
                <a:noFill/>
                <a:prstDash val="solid"/>
                <a:miter/>
              </a:ln>
            </p:spPr>
            <p:txBody>
              <a:bodyPr anchor="ctr"/>
              <a:lstStyle/>
              <a:p>
                <a:pPr algn="ctr"/>
                <a:endParaRPr/>
              </a:p>
            </p:txBody>
          </p:sp>
          <p:sp>
            <p:nvSpPr>
              <p:cNvPr id="853" name="îṩļiḑê"/>
              <p:cNvSpPr/>
              <p:nvPr/>
            </p:nvSpPr>
            <p:spPr>
              <a:xfrm>
                <a:off x="6812852" y="5087165"/>
                <a:ext cx="157550" cy="892783"/>
              </a:xfrm>
              <a:custGeom>
                <a:avLst/>
                <a:gdLst/>
                <a:ahLst/>
                <a:cxnLst/>
                <a:rect l="0" t="0" r="0" b="0"/>
                <a:pathLst>
                  <a:path w="157549" h="892783">
                    <a:moveTo>
                      <a:pt x="13129" y="13129"/>
                    </a:moveTo>
                    <a:lnTo>
                      <a:pt x="158425" y="13129"/>
                    </a:lnTo>
                    <a:lnTo>
                      <a:pt x="158425" y="881405"/>
                    </a:lnTo>
                    <a:lnTo>
                      <a:pt x="13129" y="881405"/>
                    </a:lnTo>
                    <a:close/>
                  </a:path>
                </a:pathLst>
              </a:custGeom>
              <a:solidFill>
                <a:srgbClr val="D8D9DD"/>
              </a:solidFill>
              <a:ln w="9525" cap="flat">
                <a:noFill/>
                <a:prstDash val="solid"/>
                <a:miter/>
              </a:ln>
            </p:spPr>
            <p:txBody>
              <a:bodyPr anchor="ctr"/>
              <a:lstStyle/>
              <a:p>
                <a:pPr algn="ctr"/>
                <a:endParaRPr/>
              </a:p>
            </p:txBody>
          </p:sp>
          <p:sp>
            <p:nvSpPr>
              <p:cNvPr id="854" name="iṧ1iḋè"/>
              <p:cNvSpPr/>
              <p:nvPr/>
            </p:nvSpPr>
            <p:spPr>
              <a:xfrm>
                <a:off x="6837360" y="5115174"/>
                <a:ext cx="52517" cy="840267"/>
              </a:xfrm>
              <a:custGeom>
                <a:avLst/>
                <a:gdLst/>
                <a:ahLst/>
                <a:cxnLst/>
                <a:rect l="0" t="0" r="0" b="0"/>
                <a:pathLst>
                  <a:path w="52516" h="840266">
                    <a:moveTo>
                      <a:pt x="51641" y="816634"/>
                    </a:moveTo>
                    <a:cubicBezTo>
                      <a:pt x="51641" y="825387"/>
                      <a:pt x="42889" y="830639"/>
                      <a:pt x="32385" y="830639"/>
                    </a:cubicBezTo>
                    <a:lnTo>
                      <a:pt x="32385" y="830639"/>
                    </a:lnTo>
                    <a:cubicBezTo>
                      <a:pt x="21882" y="830639"/>
                      <a:pt x="13129" y="823636"/>
                      <a:pt x="13129" y="816634"/>
                    </a:cubicBezTo>
                    <a:lnTo>
                      <a:pt x="13129" y="27134"/>
                    </a:lnTo>
                    <a:cubicBezTo>
                      <a:pt x="13129" y="18381"/>
                      <a:pt x="21882" y="13129"/>
                      <a:pt x="32385" y="13129"/>
                    </a:cubicBezTo>
                    <a:lnTo>
                      <a:pt x="32385" y="13129"/>
                    </a:lnTo>
                    <a:cubicBezTo>
                      <a:pt x="42889" y="13129"/>
                      <a:pt x="51641" y="20131"/>
                      <a:pt x="51641" y="27134"/>
                    </a:cubicBezTo>
                    <a:lnTo>
                      <a:pt x="51641" y="816634"/>
                    </a:lnTo>
                    <a:close/>
                  </a:path>
                </a:pathLst>
              </a:custGeom>
              <a:solidFill>
                <a:srgbClr val="C2C3C9"/>
              </a:solidFill>
              <a:ln w="9525" cap="flat">
                <a:noFill/>
                <a:prstDash val="solid"/>
                <a:miter/>
              </a:ln>
            </p:spPr>
            <p:txBody>
              <a:bodyPr anchor="ctr"/>
              <a:lstStyle/>
              <a:p>
                <a:pPr algn="ctr"/>
                <a:endParaRPr/>
              </a:p>
            </p:txBody>
          </p:sp>
          <p:sp>
            <p:nvSpPr>
              <p:cNvPr id="855" name="ïśļiḍê"/>
              <p:cNvSpPr/>
              <p:nvPr/>
            </p:nvSpPr>
            <p:spPr>
              <a:xfrm>
                <a:off x="6896879" y="5115174"/>
                <a:ext cx="52517" cy="840267"/>
              </a:xfrm>
              <a:custGeom>
                <a:avLst/>
                <a:gdLst/>
                <a:ahLst/>
                <a:cxnLst/>
                <a:rect l="0" t="0" r="0" b="0"/>
                <a:pathLst>
                  <a:path w="52516" h="840266">
                    <a:moveTo>
                      <a:pt x="51641" y="816634"/>
                    </a:moveTo>
                    <a:cubicBezTo>
                      <a:pt x="51641" y="825387"/>
                      <a:pt x="42889" y="830639"/>
                      <a:pt x="32385" y="830639"/>
                    </a:cubicBezTo>
                    <a:lnTo>
                      <a:pt x="32385" y="830639"/>
                    </a:lnTo>
                    <a:cubicBezTo>
                      <a:pt x="21882" y="830639"/>
                      <a:pt x="13129" y="823636"/>
                      <a:pt x="13129" y="816634"/>
                    </a:cubicBezTo>
                    <a:lnTo>
                      <a:pt x="13129" y="27134"/>
                    </a:lnTo>
                    <a:cubicBezTo>
                      <a:pt x="13129" y="18381"/>
                      <a:pt x="21882" y="13129"/>
                      <a:pt x="32385" y="13129"/>
                    </a:cubicBezTo>
                    <a:lnTo>
                      <a:pt x="32385" y="13129"/>
                    </a:lnTo>
                    <a:cubicBezTo>
                      <a:pt x="42889" y="13129"/>
                      <a:pt x="51641" y="20131"/>
                      <a:pt x="51641" y="27134"/>
                    </a:cubicBezTo>
                    <a:lnTo>
                      <a:pt x="51641" y="816634"/>
                    </a:lnTo>
                    <a:close/>
                  </a:path>
                </a:pathLst>
              </a:custGeom>
              <a:solidFill>
                <a:srgbClr val="C2C3C9"/>
              </a:solidFill>
              <a:ln w="9525" cap="flat">
                <a:noFill/>
                <a:prstDash val="solid"/>
                <a:miter/>
              </a:ln>
            </p:spPr>
            <p:txBody>
              <a:bodyPr anchor="ctr"/>
              <a:lstStyle/>
              <a:p>
                <a:pPr algn="ctr"/>
                <a:endParaRPr/>
              </a:p>
            </p:txBody>
          </p:sp>
          <p:sp>
            <p:nvSpPr>
              <p:cNvPr id="856" name="íśliḓè"/>
              <p:cNvSpPr/>
              <p:nvPr/>
            </p:nvSpPr>
            <p:spPr>
              <a:xfrm>
                <a:off x="3500802" y="5957191"/>
                <a:ext cx="5181644" cy="192561"/>
              </a:xfrm>
              <a:custGeom>
                <a:avLst/>
                <a:gdLst/>
                <a:ahLst/>
                <a:cxnLst/>
                <a:rect l="0" t="0" r="0" b="0"/>
                <a:pathLst>
                  <a:path w="5181643" h="192561">
                    <a:moveTo>
                      <a:pt x="13129" y="13129"/>
                    </a:moveTo>
                    <a:lnTo>
                      <a:pt x="5172016" y="13129"/>
                    </a:lnTo>
                    <a:lnTo>
                      <a:pt x="5172016" y="179432"/>
                    </a:lnTo>
                    <a:lnTo>
                      <a:pt x="13129" y="179432"/>
                    </a:lnTo>
                    <a:close/>
                  </a:path>
                </a:pathLst>
              </a:custGeom>
              <a:solidFill>
                <a:srgbClr val="E5B998"/>
              </a:solidFill>
              <a:ln w="9525" cap="flat">
                <a:noFill/>
                <a:prstDash val="solid"/>
                <a:miter/>
              </a:ln>
            </p:spPr>
            <p:txBody>
              <a:bodyPr anchor="ctr"/>
              <a:lstStyle/>
              <a:p>
                <a:pPr algn="ctr"/>
                <a:endParaRPr/>
              </a:p>
            </p:txBody>
          </p:sp>
          <p:sp>
            <p:nvSpPr>
              <p:cNvPr id="857" name="î$1îḍé"/>
              <p:cNvSpPr/>
              <p:nvPr/>
            </p:nvSpPr>
            <p:spPr>
              <a:xfrm>
                <a:off x="5095558" y="5032898"/>
                <a:ext cx="1978127" cy="70022"/>
              </a:xfrm>
              <a:custGeom>
                <a:avLst/>
                <a:gdLst/>
                <a:ahLst/>
                <a:cxnLst/>
                <a:rect l="0" t="0" r="0" b="0"/>
                <a:pathLst>
                  <a:path w="1978127" h="70022">
                    <a:moveTo>
                      <a:pt x="13129" y="13129"/>
                    </a:moveTo>
                    <a:lnTo>
                      <a:pt x="1970250" y="13129"/>
                    </a:lnTo>
                    <a:lnTo>
                      <a:pt x="1970250" y="67397"/>
                    </a:lnTo>
                    <a:lnTo>
                      <a:pt x="13129" y="67397"/>
                    </a:lnTo>
                    <a:close/>
                  </a:path>
                </a:pathLst>
              </a:custGeom>
              <a:solidFill>
                <a:srgbClr val="95959E"/>
              </a:solidFill>
              <a:ln w="9525" cap="flat">
                <a:noFill/>
                <a:prstDash val="solid"/>
                <a:miter/>
              </a:ln>
            </p:spPr>
            <p:txBody>
              <a:bodyPr anchor="ctr"/>
              <a:lstStyle/>
              <a:p>
                <a:pPr algn="ctr"/>
                <a:endParaRPr/>
              </a:p>
            </p:txBody>
          </p:sp>
          <p:sp>
            <p:nvSpPr>
              <p:cNvPr id="858" name="ïṥ1iḓê"/>
              <p:cNvSpPr/>
              <p:nvPr/>
            </p:nvSpPr>
            <p:spPr>
              <a:xfrm>
                <a:off x="5036039" y="4703793"/>
                <a:ext cx="2100666" cy="350111"/>
              </a:xfrm>
              <a:custGeom>
                <a:avLst/>
                <a:gdLst/>
                <a:ahLst/>
                <a:cxnLst/>
                <a:rect l="0" t="0" r="0" b="0"/>
                <a:pathLst>
                  <a:path w="2100666" h="350111">
                    <a:moveTo>
                      <a:pt x="1059961" y="342234"/>
                    </a:moveTo>
                    <a:lnTo>
                      <a:pt x="2089288" y="342234"/>
                    </a:lnTo>
                    <a:lnTo>
                      <a:pt x="2089288" y="258207"/>
                    </a:lnTo>
                    <a:lnTo>
                      <a:pt x="1651649" y="258207"/>
                    </a:lnTo>
                    <a:cubicBezTo>
                      <a:pt x="1651649" y="123414"/>
                      <a:pt x="1382063" y="13129"/>
                      <a:pt x="1051209" y="13129"/>
                    </a:cubicBezTo>
                    <a:cubicBezTo>
                      <a:pt x="720354" y="13129"/>
                      <a:pt x="450768" y="123414"/>
                      <a:pt x="450768" y="258207"/>
                    </a:cubicBezTo>
                    <a:lnTo>
                      <a:pt x="13129" y="258207"/>
                    </a:lnTo>
                    <a:lnTo>
                      <a:pt x="13129" y="342234"/>
                    </a:lnTo>
                    <a:lnTo>
                      <a:pt x="1059961" y="342234"/>
                    </a:lnTo>
                  </a:path>
                </a:pathLst>
              </a:custGeom>
              <a:solidFill>
                <a:srgbClr val="D8D9DD"/>
              </a:solidFill>
              <a:ln w="9525" cap="flat">
                <a:noFill/>
                <a:prstDash val="solid"/>
                <a:miter/>
              </a:ln>
            </p:spPr>
            <p:txBody>
              <a:bodyPr anchor="ctr"/>
              <a:lstStyle/>
              <a:p>
                <a:pPr algn="ctr"/>
                <a:endParaRPr/>
              </a:p>
            </p:txBody>
          </p:sp>
          <p:sp>
            <p:nvSpPr>
              <p:cNvPr id="859" name="íṥļîḋé"/>
              <p:cNvSpPr/>
              <p:nvPr/>
            </p:nvSpPr>
            <p:spPr>
              <a:xfrm>
                <a:off x="5582212" y="4787820"/>
                <a:ext cx="1015322" cy="175056"/>
              </a:xfrm>
              <a:custGeom>
                <a:avLst/>
                <a:gdLst/>
                <a:ahLst/>
                <a:cxnLst/>
                <a:rect l="0" t="0" r="0" b="0"/>
                <a:pathLst>
                  <a:path w="1015322" h="175055">
                    <a:moveTo>
                      <a:pt x="508536" y="13129"/>
                    </a:moveTo>
                    <a:cubicBezTo>
                      <a:pt x="904162" y="13129"/>
                      <a:pt x="1003943" y="175931"/>
                      <a:pt x="1003943" y="175931"/>
                    </a:cubicBezTo>
                    <a:lnTo>
                      <a:pt x="508536" y="175931"/>
                    </a:lnTo>
                    <a:lnTo>
                      <a:pt x="13129" y="175931"/>
                    </a:lnTo>
                    <a:cubicBezTo>
                      <a:pt x="13129" y="174180"/>
                      <a:pt x="112911" y="13129"/>
                      <a:pt x="508536" y="13129"/>
                    </a:cubicBezTo>
                    <a:close/>
                  </a:path>
                </a:pathLst>
              </a:custGeom>
              <a:solidFill>
                <a:srgbClr val="C2C3C9"/>
              </a:solidFill>
              <a:ln w="9525" cap="flat">
                <a:noFill/>
                <a:prstDash val="solid"/>
                <a:miter/>
              </a:ln>
            </p:spPr>
            <p:txBody>
              <a:bodyPr anchor="ctr"/>
              <a:lstStyle/>
              <a:p>
                <a:pPr algn="ctr"/>
                <a:endParaRPr/>
              </a:p>
            </p:txBody>
          </p:sp>
          <p:sp>
            <p:nvSpPr>
              <p:cNvPr id="860" name="íŝľíḑè"/>
              <p:cNvSpPr/>
              <p:nvPr/>
            </p:nvSpPr>
            <p:spPr>
              <a:xfrm>
                <a:off x="4876738" y="4274907"/>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61" name="îṥḷîḋè"/>
              <p:cNvSpPr/>
              <p:nvPr/>
            </p:nvSpPr>
            <p:spPr>
              <a:xfrm>
                <a:off x="5121816" y="4274907"/>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62" name="iṥļiḓè"/>
              <p:cNvSpPr/>
              <p:nvPr/>
            </p:nvSpPr>
            <p:spPr>
              <a:xfrm>
                <a:off x="5366894" y="4274907"/>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63" name="ïṡľîdé"/>
              <p:cNvSpPr/>
              <p:nvPr/>
            </p:nvSpPr>
            <p:spPr>
              <a:xfrm>
                <a:off x="5613722" y="4274907"/>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64" name="íŝļîḑê"/>
              <p:cNvSpPr/>
              <p:nvPr/>
            </p:nvSpPr>
            <p:spPr>
              <a:xfrm>
                <a:off x="5858800" y="4274907"/>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65" name="iṣ1îḑe"/>
              <p:cNvSpPr/>
              <p:nvPr/>
            </p:nvSpPr>
            <p:spPr>
              <a:xfrm>
                <a:off x="6105628" y="4274907"/>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66" name="iSḷîďê"/>
              <p:cNvSpPr/>
              <p:nvPr/>
            </p:nvSpPr>
            <p:spPr>
              <a:xfrm>
                <a:off x="6350706" y="4274907"/>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67" name="ï$lîde"/>
              <p:cNvSpPr/>
              <p:nvPr/>
            </p:nvSpPr>
            <p:spPr>
              <a:xfrm>
                <a:off x="6595784" y="4274907"/>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68" name="íśḻíḓê"/>
              <p:cNvSpPr/>
              <p:nvPr/>
            </p:nvSpPr>
            <p:spPr>
              <a:xfrm>
                <a:off x="6851365" y="4274907"/>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69" name="íšļîdê"/>
              <p:cNvSpPr/>
              <p:nvPr/>
            </p:nvSpPr>
            <p:spPr>
              <a:xfrm>
                <a:off x="7098193" y="4274907"/>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70" name="ïsḻïḍé"/>
              <p:cNvSpPr/>
              <p:nvPr/>
            </p:nvSpPr>
            <p:spPr>
              <a:xfrm>
                <a:off x="5309125" y="1141413"/>
                <a:ext cx="1557994" cy="1540489"/>
              </a:xfrm>
              <a:custGeom>
                <a:avLst/>
                <a:gdLst/>
                <a:ahLst/>
                <a:cxnLst/>
                <a:rect l="0" t="0" r="0" b="0"/>
                <a:pathLst>
                  <a:path w="1557994" h="1540488">
                    <a:moveTo>
                      <a:pt x="13129" y="13129"/>
                    </a:moveTo>
                    <a:lnTo>
                      <a:pt x="1553618" y="13129"/>
                    </a:lnTo>
                    <a:lnTo>
                      <a:pt x="1553618" y="1543115"/>
                    </a:lnTo>
                    <a:lnTo>
                      <a:pt x="13129" y="1543115"/>
                    </a:lnTo>
                    <a:close/>
                  </a:path>
                </a:pathLst>
              </a:custGeom>
              <a:solidFill>
                <a:srgbClr val="767582"/>
              </a:solidFill>
              <a:ln w="9525" cap="flat">
                <a:noFill/>
                <a:prstDash val="solid"/>
                <a:miter/>
              </a:ln>
            </p:spPr>
            <p:txBody>
              <a:bodyPr anchor="ctr"/>
              <a:lstStyle/>
              <a:p>
                <a:pPr algn="ctr"/>
                <a:endParaRPr/>
              </a:p>
            </p:txBody>
          </p:sp>
          <p:sp>
            <p:nvSpPr>
              <p:cNvPr id="871" name="íṡḻídé"/>
              <p:cNvSpPr/>
              <p:nvPr/>
            </p:nvSpPr>
            <p:spPr>
              <a:xfrm>
                <a:off x="4748948" y="2617131"/>
                <a:ext cx="2678350" cy="105033"/>
              </a:xfrm>
              <a:custGeom>
                <a:avLst/>
                <a:gdLst/>
                <a:ahLst/>
                <a:cxnLst/>
                <a:rect l="0" t="0" r="0" b="0"/>
                <a:pathLst>
                  <a:path w="2678349" h="105033">
                    <a:moveTo>
                      <a:pt x="13129" y="13129"/>
                    </a:moveTo>
                    <a:lnTo>
                      <a:pt x="2673973" y="13129"/>
                    </a:lnTo>
                    <a:lnTo>
                      <a:pt x="2673973" y="100657"/>
                    </a:lnTo>
                    <a:lnTo>
                      <a:pt x="13129" y="100657"/>
                    </a:lnTo>
                    <a:close/>
                  </a:path>
                </a:pathLst>
              </a:custGeom>
              <a:solidFill>
                <a:srgbClr val="D8D9DD"/>
              </a:solidFill>
              <a:ln w="9525" cap="flat">
                <a:noFill/>
                <a:prstDash val="solid"/>
                <a:miter/>
              </a:ln>
            </p:spPr>
            <p:txBody>
              <a:bodyPr anchor="ctr"/>
              <a:lstStyle/>
              <a:p>
                <a:pPr algn="ctr"/>
                <a:endParaRPr/>
              </a:p>
            </p:txBody>
          </p:sp>
          <p:sp>
            <p:nvSpPr>
              <p:cNvPr id="872" name="î$ľíḓê"/>
              <p:cNvSpPr/>
              <p:nvPr/>
            </p:nvSpPr>
            <p:spPr>
              <a:xfrm>
                <a:off x="5309125" y="1123908"/>
                <a:ext cx="1557994" cy="105033"/>
              </a:xfrm>
              <a:custGeom>
                <a:avLst/>
                <a:gdLst/>
                <a:ahLst/>
                <a:cxnLst/>
                <a:rect l="0" t="0" r="0" b="0"/>
                <a:pathLst>
                  <a:path w="1557994" h="105033">
                    <a:moveTo>
                      <a:pt x="13129" y="13129"/>
                    </a:moveTo>
                    <a:lnTo>
                      <a:pt x="1553618" y="13129"/>
                    </a:lnTo>
                    <a:lnTo>
                      <a:pt x="1553618" y="100657"/>
                    </a:lnTo>
                    <a:lnTo>
                      <a:pt x="13129" y="100657"/>
                    </a:lnTo>
                    <a:close/>
                  </a:path>
                </a:pathLst>
              </a:custGeom>
              <a:solidFill>
                <a:srgbClr val="D8D9DD"/>
              </a:solidFill>
              <a:ln w="9525" cap="flat">
                <a:noFill/>
                <a:prstDash val="solid"/>
                <a:miter/>
              </a:ln>
            </p:spPr>
            <p:txBody>
              <a:bodyPr anchor="ctr"/>
              <a:lstStyle/>
              <a:p>
                <a:pPr algn="ctr"/>
                <a:endParaRPr/>
              </a:p>
            </p:txBody>
          </p:sp>
          <p:sp>
            <p:nvSpPr>
              <p:cNvPr id="873" name="íṣļíḋè"/>
              <p:cNvSpPr/>
              <p:nvPr/>
            </p:nvSpPr>
            <p:spPr>
              <a:xfrm>
                <a:off x="4876738" y="3907291"/>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74" name="išḷíḋé"/>
              <p:cNvSpPr/>
              <p:nvPr/>
            </p:nvSpPr>
            <p:spPr>
              <a:xfrm>
                <a:off x="5121816" y="3907291"/>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75" name="îṡḻïḓê"/>
              <p:cNvSpPr/>
              <p:nvPr/>
            </p:nvSpPr>
            <p:spPr>
              <a:xfrm>
                <a:off x="5366894" y="3907291"/>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76" name="išḷîḍé"/>
              <p:cNvSpPr/>
              <p:nvPr/>
            </p:nvSpPr>
            <p:spPr>
              <a:xfrm>
                <a:off x="5613722" y="3907291"/>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77" name="iṧ1iḑé"/>
              <p:cNvSpPr/>
              <p:nvPr/>
            </p:nvSpPr>
            <p:spPr>
              <a:xfrm>
                <a:off x="5858800" y="3907291"/>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78" name="íš1îḋé"/>
              <p:cNvSpPr/>
              <p:nvPr/>
            </p:nvSpPr>
            <p:spPr>
              <a:xfrm>
                <a:off x="6105628" y="3907291"/>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79" name="iṩḷîďé"/>
              <p:cNvSpPr/>
              <p:nvPr/>
            </p:nvSpPr>
            <p:spPr>
              <a:xfrm>
                <a:off x="6350706" y="3907291"/>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80" name="ïş1íďé"/>
              <p:cNvSpPr/>
              <p:nvPr/>
            </p:nvSpPr>
            <p:spPr>
              <a:xfrm>
                <a:off x="6595784" y="3907291"/>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81" name="ïŝľîḍê"/>
              <p:cNvSpPr/>
              <p:nvPr/>
            </p:nvSpPr>
            <p:spPr>
              <a:xfrm>
                <a:off x="6851365" y="3907291"/>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82" name="iŝlïḋé"/>
              <p:cNvSpPr/>
              <p:nvPr/>
            </p:nvSpPr>
            <p:spPr>
              <a:xfrm>
                <a:off x="7098193" y="3907291"/>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83" name="išliďè"/>
              <p:cNvSpPr/>
              <p:nvPr/>
            </p:nvSpPr>
            <p:spPr>
              <a:xfrm>
                <a:off x="4876738" y="3541425"/>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84" name="îşlíḓè"/>
              <p:cNvSpPr/>
              <p:nvPr/>
            </p:nvSpPr>
            <p:spPr>
              <a:xfrm>
                <a:off x="5121816" y="3541425"/>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85" name="iṡḻiďè"/>
              <p:cNvSpPr/>
              <p:nvPr/>
            </p:nvSpPr>
            <p:spPr>
              <a:xfrm>
                <a:off x="5366894" y="3541425"/>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86" name="îšḻíḍê"/>
              <p:cNvSpPr/>
              <p:nvPr/>
            </p:nvSpPr>
            <p:spPr>
              <a:xfrm>
                <a:off x="5613722" y="3541425"/>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87" name="iŝľiḍé"/>
              <p:cNvSpPr/>
              <p:nvPr/>
            </p:nvSpPr>
            <p:spPr>
              <a:xfrm>
                <a:off x="5858800" y="3541425"/>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88" name="íś1íḍe"/>
              <p:cNvSpPr/>
              <p:nvPr/>
            </p:nvSpPr>
            <p:spPr>
              <a:xfrm>
                <a:off x="6105628" y="3541425"/>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89" name="íṣ1îḓê"/>
              <p:cNvSpPr/>
              <p:nvPr/>
            </p:nvSpPr>
            <p:spPr>
              <a:xfrm>
                <a:off x="6350706" y="3541425"/>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90" name="îṩḻïḑê"/>
              <p:cNvSpPr/>
              <p:nvPr/>
            </p:nvSpPr>
            <p:spPr>
              <a:xfrm>
                <a:off x="6595784" y="3541425"/>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91" name="ïSḷïḋè"/>
              <p:cNvSpPr/>
              <p:nvPr/>
            </p:nvSpPr>
            <p:spPr>
              <a:xfrm>
                <a:off x="6851365" y="3541425"/>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92" name="îŝľíďè"/>
              <p:cNvSpPr/>
              <p:nvPr/>
            </p:nvSpPr>
            <p:spPr>
              <a:xfrm>
                <a:off x="7098193" y="3541425"/>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93" name="ïśľîdè"/>
              <p:cNvSpPr/>
              <p:nvPr/>
            </p:nvSpPr>
            <p:spPr>
              <a:xfrm>
                <a:off x="4876738" y="3173808"/>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94" name="iŝḻïḓe"/>
              <p:cNvSpPr/>
              <p:nvPr/>
            </p:nvSpPr>
            <p:spPr>
              <a:xfrm>
                <a:off x="5121816" y="3173808"/>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95" name="íş1iďê"/>
              <p:cNvSpPr/>
              <p:nvPr/>
            </p:nvSpPr>
            <p:spPr>
              <a:xfrm>
                <a:off x="5366894" y="3173808"/>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96" name="ï$1íḋè"/>
              <p:cNvSpPr/>
              <p:nvPr/>
            </p:nvSpPr>
            <p:spPr>
              <a:xfrm>
                <a:off x="5613722" y="3173808"/>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97" name="îṩ1ïḓê"/>
              <p:cNvSpPr/>
              <p:nvPr/>
            </p:nvSpPr>
            <p:spPr>
              <a:xfrm>
                <a:off x="5858800" y="3173808"/>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98" name="îşḷïḓè"/>
              <p:cNvSpPr/>
              <p:nvPr/>
            </p:nvSpPr>
            <p:spPr>
              <a:xfrm>
                <a:off x="6105628" y="3173808"/>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99" name="íšľíḓê"/>
              <p:cNvSpPr/>
              <p:nvPr/>
            </p:nvSpPr>
            <p:spPr>
              <a:xfrm>
                <a:off x="6350706" y="3173808"/>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00" name="islîḍè"/>
              <p:cNvSpPr/>
              <p:nvPr/>
            </p:nvSpPr>
            <p:spPr>
              <a:xfrm>
                <a:off x="6595784" y="3173808"/>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01" name="íṥḷîḍé"/>
              <p:cNvSpPr/>
              <p:nvPr/>
            </p:nvSpPr>
            <p:spPr>
              <a:xfrm>
                <a:off x="6851365" y="3173808"/>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02" name="iṩ1iďé"/>
              <p:cNvSpPr/>
              <p:nvPr/>
            </p:nvSpPr>
            <p:spPr>
              <a:xfrm>
                <a:off x="7098193" y="3173808"/>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03" name="íṩ1iḋê"/>
              <p:cNvSpPr/>
              <p:nvPr/>
            </p:nvSpPr>
            <p:spPr>
              <a:xfrm>
                <a:off x="4876738" y="2814944"/>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04" name="îṣlîḑe"/>
              <p:cNvSpPr/>
              <p:nvPr/>
            </p:nvSpPr>
            <p:spPr>
              <a:xfrm>
                <a:off x="5121816" y="2814944"/>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05" name="íṩľiḍe"/>
              <p:cNvSpPr/>
              <p:nvPr/>
            </p:nvSpPr>
            <p:spPr>
              <a:xfrm>
                <a:off x="5366894" y="2814944"/>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06" name="isḻîḍe"/>
              <p:cNvSpPr/>
              <p:nvPr/>
            </p:nvSpPr>
            <p:spPr>
              <a:xfrm>
                <a:off x="5613722" y="2814944"/>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07" name="iSľiḑè"/>
              <p:cNvSpPr/>
              <p:nvPr/>
            </p:nvSpPr>
            <p:spPr>
              <a:xfrm>
                <a:off x="5858800" y="2814944"/>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08" name="íṩḻïdè"/>
              <p:cNvSpPr/>
              <p:nvPr/>
            </p:nvSpPr>
            <p:spPr>
              <a:xfrm>
                <a:off x="6105628" y="2814944"/>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09" name="ïšḻídê"/>
              <p:cNvSpPr/>
              <p:nvPr/>
            </p:nvSpPr>
            <p:spPr>
              <a:xfrm>
                <a:off x="6350706" y="2814944"/>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10" name="iŝḻïde"/>
              <p:cNvSpPr/>
              <p:nvPr/>
            </p:nvSpPr>
            <p:spPr>
              <a:xfrm>
                <a:off x="6595784" y="2814944"/>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11" name="iş1ïďê"/>
              <p:cNvSpPr/>
              <p:nvPr/>
            </p:nvSpPr>
            <p:spPr>
              <a:xfrm>
                <a:off x="6851365" y="2814944"/>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12" name="îṧ1ïde"/>
              <p:cNvSpPr/>
              <p:nvPr/>
            </p:nvSpPr>
            <p:spPr>
              <a:xfrm>
                <a:off x="7098193" y="2814944"/>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13" name="íṩḻïḋe"/>
              <p:cNvSpPr/>
              <p:nvPr/>
            </p:nvSpPr>
            <p:spPr>
              <a:xfrm>
                <a:off x="5389651" y="2274023"/>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14" name="iŝľiḍé"/>
              <p:cNvSpPr/>
              <p:nvPr/>
            </p:nvSpPr>
            <p:spPr>
              <a:xfrm>
                <a:off x="5627726" y="2274023"/>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15" name="iṣ1iḑê"/>
              <p:cNvSpPr/>
              <p:nvPr/>
            </p:nvSpPr>
            <p:spPr>
              <a:xfrm>
                <a:off x="5865802" y="2274023"/>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16" name="í$ḻíḓé"/>
              <p:cNvSpPr/>
              <p:nvPr/>
            </p:nvSpPr>
            <p:spPr>
              <a:xfrm>
                <a:off x="6103877" y="2274023"/>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17" name="iṥļiḋe"/>
              <p:cNvSpPr/>
              <p:nvPr/>
            </p:nvSpPr>
            <p:spPr>
              <a:xfrm>
                <a:off x="6343704" y="2274023"/>
                <a:ext cx="210067" cy="280089"/>
              </a:xfrm>
              <a:custGeom>
                <a:avLst/>
                <a:gdLst/>
                <a:ahLst/>
                <a:cxnLst/>
                <a:rect l="0" t="0" r="0" b="0"/>
                <a:pathLst>
                  <a:path w="210066" h="280088">
                    <a:moveTo>
                      <a:pt x="13129" y="13129"/>
                    </a:moveTo>
                    <a:lnTo>
                      <a:pt x="203939" y="13129"/>
                    </a:lnTo>
                    <a:lnTo>
                      <a:pt x="203939"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18" name="íSḷïḋé"/>
              <p:cNvSpPr/>
              <p:nvPr/>
            </p:nvSpPr>
            <p:spPr>
              <a:xfrm>
                <a:off x="6581779" y="2274023"/>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19" name="ï$ľïḓè"/>
              <p:cNvSpPr/>
              <p:nvPr/>
            </p:nvSpPr>
            <p:spPr>
              <a:xfrm>
                <a:off x="5389651" y="1941417"/>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20" name="îsļîḓè"/>
              <p:cNvSpPr/>
              <p:nvPr/>
            </p:nvSpPr>
            <p:spPr>
              <a:xfrm>
                <a:off x="5627726" y="1941417"/>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21" name="ïṥliḑê"/>
              <p:cNvSpPr/>
              <p:nvPr/>
            </p:nvSpPr>
            <p:spPr>
              <a:xfrm>
                <a:off x="5865802" y="1941417"/>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22" name="iṧḷíḓé"/>
              <p:cNvSpPr/>
              <p:nvPr/>
            </p:nvSpPr>
            <p:spPr>
              <a:xfrm>
                <a:off x="6103877" y="1941417"/>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24" name="ïṡľíḋè"/>
              <p:cNvSpPr/>
              <p:nvPr/>
            </p:nvSpPr>
            <p:spPr>
              <a:xfrm>
                <a:off x="6581779" y="1941417"/>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23" name="îšļiďè"/>
              <p:cNvSpPr/>
              <p:nvPr/>
            </p:nvSpPr>
            <p:spPr>
              <a:xfrm>
                <a:off x="6343704" y="1941417"/>
                <a:ext cx="210067" cy="280089"/>
              </a:xfrm>
              <a:custGeom>
                <a:avLst/>
                <a:gdLst/>
                <a:ahLst/>
                <a:cxnLst/>
                <a:rect l="0" t="0" r="0" b="0"/>
                <a:pathLst>
                  <a:path w="210066" h="280088">
                    <a:moveTo>
                      <a:pt x="13129" y="13129"/>
                    </a:moveTo>
                    <a:lnTo>
                      <a:pt x="203939" y="13129"/>
                    </a:lnTo>
                    <a:lnTo>
                      <a:pt x="203939"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25" name="íṩļîďé"/>
              <p:cNvSpPr/>
              <p:nvPr/>
            </p:nvSpPr>
            <p:spPr>
              <a:xfrm>
                <a:off x="5389651" y="1614063"/>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26" name="ïŝḷíḍé"/>
              <p:cNvSpPr/>
              <p:nvPr/>
            </p:nvSpPr>
            <p:spPr>
              <a:xfrm>
                <a:off x="5627726" y="1614063"/>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27" name="iSļïḑè"/>
              <p:cNvSpPr/>
              <p:nvPr/>
            </p:nvSpPr>
            <p:spPr>
              <a:xfrm>
                <a:off x="5865802" y="1614063"/>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28" name="ïṥľïḋê"/>
              <p:cNvSpPr/>
              <p:nvPr/>
            </p:nvSpPr>
            <p:spPr>
              <a:xfrm>
                <a:off x="6103877" y="1614063"/>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29" name="ïṡlíḓè"/>
              <p:cNvSpPr/>
              <p:nvPr/>
            </p:nvSpPr>
            <p:spPr>
              <a:xfrm>
                <a:off x="6343704" y="1614063"/>
                <a:ext cx="210067" cy="280089"/>
              </a:xfrm>
              <a:custGeom>
                <a:avLst/>
                <a:gdLst/>
                <a:ahLst/>
                <a:cxnLst/>
                <a:rect l="0" t="0" r="0" b="0"/>
                <a:pathLst>
                  <a:path w="210066" h="280088">
                    <a:moveTo>
                      <a:pt x="13129" y="13129"/>
                    </a:moveTo>
                    <a:lnTo>
                      <a:pt x="203939" y="13129"/>
                    </a:lnTo>
                    <a:lnTo>
                      <a:pt x="203939"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30" name="ïślïďe"/>
              <p:cNvSpPr/>
              <p:nvPr/>
            </p:nvSpPr>
            <p:spPr>
              <a:xfrm>
                <a:off x="6581779" y="1614063"/>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31" name="íṥḻiḍe"/>
              <p:cNvSpPr/>
              <p:nvPr/>
            </p:nvSpPr>
            <p:spPr>
              <a:xfrm>
                <a:off x="5389651" y="1293712"/>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32" name="ïśļïdê"/>
              <p:cNvSpPr/>
              <p:nvPr/>
            </p:nvSpPr>
            <p:spPr>
              <a:xfrm>
                <a:off x="5627726" y="1293712"/>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33" name="ïşḷiḑé"/>
              <p:cNvSpPr/>
              <p:nvPr/>
            </p:nvSpPr>
            <p:spPr>
              <a:xfrm>
                <a:off x="5865802" y="1293712"/>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34" name="ïṥlîḓè"/>
              <p:cNvSpPr/>
              <p:nvPr/>
            </p:nvSpPr>
            <p:spPr>
              <a:xfrm>
                <a:off x="6103877" y="1293712"/>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35" name="íṣḻíḍe"/>
              <p:cNvSpPr/>
              <p:nvPr/>
            </p:nvSpPr>
            <p:spPr>
              <a:xfrm>
                <a:off x="6343704" y="1293712"/>
                <a:ext cx="210067" cy="280089"/>
              </a:xfrm>
              <a:custGeom>
                <a:avLst/>
                <a:gdLst/>
                <a:ahLst/>
                <a:cxnLst/>
                <a:rect l="0" t="0" r="0" b="0"/>
                <a:pathLst>
                  <a:path w="210066" h="280088">
                    <a:moveTo>
                      <a:pt x="13129" y="13129"/>
                    </a:moveTo>
                    <a:lnTo>
                      <a:pt x="203939" y="13129"/>
                    </a:lnTo>
                    <a:lnTo>
                      <a:pt x="203939"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36" name="í$1íḍe"/>
              <p:cNvSpPr/>
              <p:nvPr/>
            </p:nvSpPr>
            <p:spPr>
              <a:xfrm>
                <a:off x="6581779" y="1293712"/>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37" name="íṧ1íďê"/>
              <p:cNvSpPr/>
              <p:nvPr/>
            </p:nvSpPr>
            <p:spPr>
              <a:xfrm>
                <a:off x="5843045" y="5227209"/>
                <a:ext cx="472650" cy="560178"/>
              </a:xfrm>
              <a:custGeom>
                <a:avLst/>
                <a:gdLst/>
                <a:ahLst/>
                <a:cxnLst/>
                <a:rect l="0" t="0" r="0" b="0"/>
                <a:pathLst>
                  <a:path w="472649" h="560177">
                    <a:moveTo>
                      <a:pt x="13129" y="13129"/>
                    </a:moveTo>
                    <a:lnTo>
                      <a:pt x="468274" y="13129"/>
                    </a:lnTo>
                    <a:lnTo>
                      <a:pt x="468274" y="562803"/>
                    </a:lnTo>
                    <a:lnTo>
                      <a:pt x="13129" y="562803"/>
                    </a:lnTo>
                    <a:close/>
                  </a:path>
                </a:pathLst>
              </a:custGeom>
              <a:solidFill>
                <a:srgbClr val="A5E2FD"/>
              </a:solidFill>
              <a:ln w="9525" cap="flat">
                <a:noFill/>
                <a:prstDash val="solid"/>
                <a:miter/>
              </a:ln>
            </p:spPr>
            <p:txBody>
              <a:bodyPr anchor="ctr"/>
              <a:lstStyle/>
              <a:p>
                <a:pPr algn="ctr"/>
                <a:endParaRPr/>
              </a:p>
            </p:txBody>
          </p:sp>
          <p:sp>
            <p:nvSpPr>
              <p:cNvPr id="938" name="íşlíḑê"/>
              <p:cNvSpPr/>
              <p:nvPr/>
            </p:nvSpPr>
            <p:spPr>
              <a:xfrm>
                <a:off x="5843045" y="5227209"/>
                <a:ext cx="35011" cy="560178"/>
              </a:xfrm>
              <a:custGeom>
                <a:avLst/>
                <a:gdLst/>
                <a:ahLst/>
                <a:cxnLst/>
                <a:rect l="0" t="0" r="0" b="0"/>
                <a:pathLst>
                  <a:path w="35011" h="560177">
                    <a:moveTo>
                      <a:pt x="13129" y="13129"/>
                    </a:moveTo>
                    <a:lnTo>
                      <a:pt x="30635" y="13129"/>
                    </a:lnTo>
                    <a:lnTo>
                      <a:pt x="30635" y="562803"/>
                    </a:lnTo>
                    <a:lnTo>
                      <a:pt x="13129" y="562803"/>
                    </a:lnTo>
                    <a:close/>
                  </a:path>
                </a:pathLst>
              </a:custGeom>
              <a:solidFill>
                <a:srgbClr val="5B5B5F"/>
              </a:solidFill>
              <a:ln w="9525" cap="flat">
                <a:noFill/>
                <a:prstDash val="solid"/>
                <a:miter/>
              </a:ln>
            </p:spPr>
            <p:txBody>
              <a:bodyPr anchor="ctr"/>
              <a:lstStyle/>
              <a:p>
                <a:pPr algn="ctr"/>
                <a:endParaRPr/>
              </a:p>
            </p:txBody>
          </p:sp>
          <p:sp>
            <p:nvSpPr>
              <p:cNvPr id="939" name="îṧḷîḓè"/>
              <p:cNvSpPr/>
              <p:nvPr/>
            </p:nvSpPr>
            <p:spPr>
              <a:xfrm>
                <a:off x="6289436" y="5227209"/>
                <a:ext cx="35011" cy="560178"/>
              </a:xfrm>
              <a:custGeom>
                <a:avLst/>
                <a:gdLst/>
                <a:ahLst/>
                <a:cxnLst/>
                <a:rect l="0" t="0" r="0" b="0"/>
                <a:pathLst>
                  <a:path w="35011" h="560177">
                    <a:moveTo>
                      <a:pt x="13129" y="13129"/>
                    </a:moveTo>
                    <a:lnTo>
                      <a:pt x="30635" y="13129"/>
                    </a:lnTo>
                    <a:lnTo>
                      <a:pt x="30635" y="562803"/>
                    </a:lnTo>
                    <a:lnTo>
                      <a:pt x="13129" y="562803"/>
                    </a:lnTo>
                    <a:close/>
                  </a:path>
                </a:pathLst>
              </a:custGeom>
              <a:solidFill>
                <a:srgbClr val="5B5B5F"/>
              </a:solidFill>
              <a:ln w="9525" cap="flat">
                <a:noFill/>
                <a:prstDash val="solid"/>
                <a:miter/>
              </a:ln>
            </p:spPr>
            <p:txBody>
              <a:bodyPr anchor="ctr"/>
              <a:lstStyle/>
              <a:p>
                <a:pPr algn="ctr"/>
                <a:endParaRPr/>
              </a:p>
            </p:txBody>
          </p:sp>
          <p:sp>
            <p:nvSpPr>
              <p:cNvPr id="940" name="ïŝḷîḑé"/>
              <p:cNvSpPr/>
              <p:nvPr/>
            </p:nvSpPr>
            <p:spPr>
              <a:xfrm>
                <a:off x="5843045" y="5227209"/>
                <a:ext cx="472650" cy="35011"/>
              </a:xfrm>
              <a:custGeom>
                <a:avLst/>
                <a:gdLst/>
                <a:ahLst/>
                <a:cxnLst/>
                <a:rect l="0" t="0" r="0" b="0"/>
                <a:pathLst>
                  <a:path w="472649" h="35011">
                    <a:moveTo>
                      <a:pt x="13129" y="13129"/>
                    </a:moveTo>
                    <a:lnTo>
                      <a:pt x="464773" y="13129"/>
                    </a:lnTo>
                    <a:lnTo>
                      <a:pt x="464773" y="30635"/>
                    </a:lnTo>
                    <a:lnTo>
                      <a:pt x="13129" y="30635"/>
                    </a:lnTo>
                    <a:close/>
                  </a:path>
                </a:pathLst>
              </a:custGeom>
              <a:solidFill>
                <a:srgbClr val="5B5B5F"/>
              </a:solidFill>
              <a:ln w="9525" cap="flat">
                <a:noFill/>
                <a:prstDash val="solid"/>
                <a:miter/>
              </a:ln>
            </p:spPr>
            <p:txBody>
              <a:bodyPr anchor="ctr"/>
              <a:lstStyle/>
              <a:p>
                <a:pPr algn="ctr"/>
                <a:endParaRPr/>
              </a:p>
            </p:txBody>
          </p:sp>
          <p:sp>
            <p:nvSpPr>
              <p:cNvPr id="941" name="iṩḻíḑê"/>
              <p:cNvSpPr/>
              <p:nvPr/>
            </p:nvSpPr>
            <p:spPr>
              <a:xfrm>
                <a:off x="6063615" y="5235962"/>
                <a:ext cx="35011" cy="560178"/>
              </a:xfrm>
              <a:custGeom>
                <a:avLst/>
                <a:gdLst/>
                <a:ahLst/>
                <a:cxnLst/>
                <a:rect l="0" t="0" r="0" b="0"/>
                <a:pathLst>
                  <a:path w="35011" h="560177">
                    <a:moveTo>
                      <a:pt x="13129" y="13129"/>
                    </a:moveTo>
                    <a:lnTo>
                      <a:pt x="35886" y="13129"/>
                    </a:lnTo>
                    <a:lnTo>
                      <a:pt x="35886" y="554051"/>
                    </a:lnTo>
                    <a:lnTo>
                      <a:pt x="13129" y="554051"/>
                    </a:lnTo>
                    <a:close/>
                  </a:path>
                </a:pathLst>
              </a:custGeom>
              <a:solidFill>
                <a:srgbClr val="5B5B5F"/>
              </a:solidFill>
              <a:ln w="9525" cap="flat">
                <a:noFill/>
                <a:prstDash val="solid"/>
                <a:miter/>
              </a:ln>
            </p:spPr>
            <p:txBody>
              <a:bodyPr anchor="ctr"/>
              <a:lstStyle/>
              <a:p>
                <a:pPr algn="ctr"/>
                <a:endParaRPr/>
              </a:p>
            </p:txBody>
          </p:sp>
          <p:sp>
            <p:nvSpPr>
              <p:cNvPr id="942" name="îśļîḑê"/>
              <p:cNvSpPr/>
              <p:nvPr/>
            </p:nvSpPr>
            <p:spPr>
              <a:xfrm>
                <a:off x="4138004" y="5178194"/>
                <a:ext cx="87528" cy="805255"/>
              </a:xfrm>
              <a:custGeom>
                <a:avLst/>
                <a:gdLst/>
                <a:ahLst/>
                <a:cxnLst/>
                <a:rect l="0" t="0" r="0" b="0"/>
                <a:pathLst>
                  <a:path w="87527" h="805255">
                    <a:moveTo>
                      <a:pt x="13129" y="13129"/>
                    </a:moveTo>
                    <a:lnTo>
                      <a:pt x="74399" y="13129"/>
                    </a:lnTo>
                    <a:lnTo>
                      <a:pt x="74399" y="797378"/>
                    </a:lnTo>
                    <a:lnTo>
                      <a:pt x="13129" y="797378"/>
                    </a:lnTo>
                    <a:close/>
                  </a:path>
                </a:pathLst>
              </a:custGeom>
              <a:solidFill>
                <a:srgbClr val="A38051"/>
              </a:solidFill>
              <a:ln w="9525" cap="flat">
                <a:noFill/>
                <a:prstDash val="solid"/>
                <a:miter/>
              </a:ln>
            </p:spPr>
            <p:txBody>
              <a:bodyPr anchor="ctr"/>
              <a:lstStyle/>
              <a:p>
                <a:pPr algn="ctr"/>
                <a:endParaRPr/>
              </a:p>
            </p:txBody>
          </p:sp>
          <p:sp>
            <p:nvSpPr>
              <p:cNvPr id="943" name="îṣļíḍê"/>
              <p:cNvSpPr/>
              <p:nvPr/>
            </p:nvSpPr>
            <p:spPr>
              <a:xfrm>
                <a:off x="3899928" y="4829833"/>
                <a:ext cx="560178" cy="560178"/>
              </a:xfrm>
              <a:custGeom>
                <a:avLst/>
                <a:gdLst/>
                <a:ahLst/>
                <a:cxnLst/>
                <a:rect l="0" t="0" r="0" b="0"/>
                <a:pathLst>
                  <a:path w="560177" h="560177">
                    <a:moveTo>
                      <a:pt x="548799" y="280964"/>
                    </a:moveTo>
                    <a:cubicBezTo>
                      <a:pt x="548799" y="428885"/>
                      <a:pt x="428885" y="548799"/>
                      <a:pt x="280964" y="548799"/>
                    </a:cubicBezTo>
                    <a:cubicBezTo>
                      <a:pt x="133043" y="548799"/>
                      <a:pt x="13129" y="428885"/>
                      <a:pt x="13129" y="280964"/>
                    </a:cubicBezTo>
                    <a:cubicBezTo>
                      <a:pt x="13129" y="133043"/>
                      <a:pt x="133043" y="13129"/>
                      <a:pt x="280964" y="13129"/>
                    </a:cubicBezTo>
                    <a:cubicBezTo>
                      <a:pt x="428885" y="13129"/>
                      <a:pt x="548799" y="133043"/>
                      <a:pt x="548799" y="280964"/>
                    </a:cubicBezTo>
                    <a:close/>
                  </a:path>
                </a:pathLst>
              </a:custGeom>
              <a:solidFill>
                <a:srgbClr val="5DA55D"/>
              </a:solidFill>
              <a:ln w="9525" cap="flat">
                <a:noFill/>
                <a:prstDash val="solid"/>
                <a:miter/>
              </a:ln>
            </p:spPr>
            <p:txBody>
              <a:bodyPr anchor="ctr"/>
              <a:lstStyle/>
              <a:p>
                <a:pPr algn="ctr"/>
                <a:endParaRPr/>
              </a:p>
            </p:txBody>
          </p:sp>
          <p:sp>
            <p:nvSpPr>
              <p:cNvPr id="944" name="iş1iḓé"/>
              <p:cNvSpPr/>
              <p:nvPr/>
            </p:nvSpPr>
            <p:spPr>
              <a:xfrm>
                <a:off x="7966468" y="5178194"/>
                <a:ext cx="87528" cy="805255"/>
              </a:xfrm>
              <a:custGeom>
                <a:avLst/>
                <a:gdLst/>
                <a:ahLst/>
                <a:cxnLst/>
                <a:rect l="0" t="0" r="0" b="0"/>
                <a:pathLst>
                  <a:path w="87527" h="805255">
                    <a:moveTo>
                      <a:pt x="13129" y="13129"/>
                    </a:moveTo>
                    <a:lnTo>
                      <a:pt x="74399" y="13129"/>
                    </a:lnTo>
                    <a:lnTo>
                      <a:pt x="74399" y="797378"/>
                    </a:lnTo>
                    <a:lnTo>
                      <a:pt x="13129" y="797378"/>
                    </a:lnTo>
                    <a:close/>
                  </a:path>
                </a:pathLst>
              </a:custGeom>
              <a:solidFill>
                <a:srgbClr val="A38051"/>
              </a:solidFill>
              <a:ln w="9525" cap="flat">
                <a:noFill/>
                <a:prstDash val="solid"/>
                <a:miter/>
              </a:ln>
            </p:spPr>
            <p:txBody>
              <a:bodyPr anchor="ctr"/>
              <a:lstStyle/>
              <a:p>
                <a:pPr algn="ctr"/>
                <a:endParaRPr/>
              </a:p>
            </p:txBody>
          </p:sp>
          <p:sp>
            <p:nvSpPr>
              <p:cNvPr id="945" name="íṣľïḓê"/>
              <p:cNvSpPr/>
              <p:nvPr/>
            </p:nvSpPr>
            <p:spPr>
              <a:xfrm>
                <a:off x="7728393" y="4829833"/>
                <a:ext cx="560178" cy="560178"/>
              </a:xfrm>
              <a:custGeom>
                <a:avLst/>
                <a:gdLst/>
                <a:ahLst/>
                <a:cxnLst/>
                <a:rect l="0" t="0" r="0" b="0"/>
                <a:pathLst>
                  <a:path w="560177" h="560177">
                    <a:moveTo>
                      <a:pt x="548799" y="280964"/>
                    </a:moveTo>
                    <a:cubicBezTo>
                      <a:pt x="548799" y="428885"/>
                      <a:pt x="428886" y="548799"/>
                      <a:pt x="280964" y="548799"/>
                    </a:cubicBezTo>
                    <a:cubicBezTo>
                      <a:pt x="133043" y="548799"/>
                      <a:pt x="13129" y="428885"/>
                      <a:pt x="13129" y="280964"/>
                    </a:cubicBezTo>
                    <a:cubicBezTo>
                      <a:pt x="13129" y="133043"/>
                      <a:pt x="133043" y="13129"/>
                      <a:pt x="280964" y="13129"/>
                    </a:cubicBezTo>
                    <a:cubicBezTo>
                      <a:pt x="428886" y="13129"/>
                      <a:pt x="548799" y="133043"/>
                      <a:pt x="548799" y="280964"/>
                    </a:cubicBezTo>
                    <a:close/>
                  </a:path>
                </a:pathLst>
              </a:custGeom>
              <a:solidFill>
                <a:srgbClr val="5DA55D"/>
              </a:solidFill>
              <a:ln w="9525" cap="flat">
                <a:noFill/>
                <a:prstDash val="solid"/>
                <a:miter/>
              </a:ln>
            </p:spPr>
            <p:txBody>
              <a:bodyPr anchor="ctr"/>
              <a:lstStyle/>
              <a:p>
                <a:pPr algn="ctr"/>
                <a:endParaRPr/>
              </a:p>
            </p:txBody>
          </p:sp>
        </p:grpSp>
        <p:grpSp>
          <p:nvGrpSpPr>
            <p:cNvPr id="607" name="09d61c78-e4f0-48a4-af61-4b444f3cbb3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3"/>
              </p:custDataLst>
            </p:nvPr>
          </p:nvGrpSpPr>
          <p:grpSpPr>
            <a:xfrm>
              <a:off x="5106698" y="4773020"/>
              <a:ext cx="5175128" cy="1805348"/>
              <a:chOff x="673894" y="2360613"/>
              <a:chExt cx="10844213" cy="3783013"/>
            </a:xfrm>
          </p:grpSpPr>
          <p:grpSp>
            <p:nvGrpSpPr>
              <p:cNvPr id="608" name="ïşḷïdé"/>
              <p:cNvGrpSpPr/>
              <p:nvPr/>
            </p:nvGrpSpPr>
            <p:grpSpPr bwMode="auto">
              <a:xfrm>
                <a:off x="673894" y="2501900"/>
                <a:ext cx="10844213" cy="3641726"/>
                <a:chOff x="426" y="1576"/>
                <a:chExt cx="6831" cy="2294"/>
              </a:xfrm>
            </p:grpSpPr>
            <p:sp>
              <p:nvSpPr>
                <p:cNvPr id="638" name="íṥḻiḋe"/>
                <p:cNvSpPr/>
                <p:nvPr/>
              </p:nvSpPr>
              <p:spPr bwMode="auto">
                <a:xfrm>
                  <a:off x="1439" y="1576"/>
                  <a:ext cx="2218" cy="1939"/>
                </a:xfrm>
                <a:custGeom>
                  <a:avLst/>
                  <a:gdLst>
                    <a:gd name="T0" fmla="*/ 1109 w 2218"/>
                    <a:gd name="T1" fmla="*/ 0 h 1939"/>
                    <a:gd name="T2" fmla="*/ 2218 w 2218"/>
                    <a:gd name="T3" fmla="*/ 1939 h 1939"/>
                    <a:gd name="T4" fmla="*/ 0 w 2218"/>
                    <a:gd name="T5" fmla="*/ 1939 h 1939"/>
                    <a:gd name="T6" fmla="*/ 1109 w 2218"/>
                    <a:gd name="T7" fmla="*/ 0 h 1939"/>
                  </a:gdLst>
                  <a:ahLst/>
                  <a:cxnLst>
                    <a:cxn ang="0">
                      <a:pos x="T0" y="T1"/>
                    </a:cxn>
                    <a:cxn ang="0">
                      <a:pos x="T2" y="T3"/>
                    </a:cxn>
                    <a:cxn ang="0">
                      <a:pos x="T4" y="T5"/>
                    </a:cxn>
                    <a:cxn ang="0">
                      <a:pos x="T6" y="T7"/>
                    </a:cxn>
                  </a:cxnLst>
                  <a:rect l="0" t="0" r="r" b="b"/>
                  <a:pathLst>
                    <a:path w="2218" h="1939">
                      <a:moveTo>
                        <a:pt x="1109" y="0"/>
                      </a:moveTo>
                      <a:lnTo>
                        <a:pt x="2218" y="1939"/>
                      </a:lnTo>
                      <a:lnTo>
                        <a:pt x="0" y="1939"/>
                      </a:lnTo>
                      <a:lnTo>
                        <a:pt x="1109" y="0"/>
                      </a:lnTo>
                      <a:close/>
                    </a:path>
                  </a:pathLst>
                </a:custGeom>
                <a:solidFill>
                  <a:srgbClr val="64727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9" name="íšļidè"/>
                <p:cNvSpPr/>
                <p:nvPr/>
              </p:nvSpPr>
              <p:spPr bwMode="auto">
                <a:xfrm>
                  <a:off x="2548" y="1576"/>
                  <a:ext cx="1109" cy="1939"/>
                </a:xfrm>
                <a:custGeom>
                  <a:avLst/>
                  <a:gdLst>
                    <a:gd name="T0" fmla="*/ 0 w 1109"/>
                    <a:gd name="T1" fmla="*/ 0 h 1939"/>
                    <a:gd name="T2" fmla="*/ 1109 w 1109"/>
                    <a:gd name="T3" fmla="*/ 1939 h 1939"/>
                    <a:gd name="T4" fmla="*/ 0 w 1109"/>
                    <a:gd name="T5" fmla="*/ 1939 h 1939"/>
                    <a:gd name="T6" fmla="*/ 0 w 1109"/>
                    <a:gd name="T7" fmla="*/ 0 h 1939"/>
                  </a:gdLst>
                  <a:ahLst/>
                  <a:cxnLst>
                    <a:cxn ang="0">
                      <a:pos x="T0" y="T1"/>
                    </a:cxn>
                    <a:cxn ang="0">
                      <a:pos x="T2" y="T3"/>
                    </a:cxn>
                    <a:cxn ang="0">
                      <a:pos x="T4" y="T5"/>
                    </a:cxn>
                    <a:cxn ang="0">
                      <a:pos x="T6" y="T7"/>
                    </a:cxn>
                  </a:cxnLst>
                  <a:rect l="0" t="0" r="r" b="b"/>
                  <a:pathLst>
                    <a:path w="1109" h="1939">
                      <a:moveTo>
                        <a:pt x="0" y="0"/>
                      </a:moveTo>
                      <a:lnTo>
                        <a:pt x="1109" y="1939"/>
                      </a:lnTo>
                      <a:lnTo>
                        <a:pt x="0" y="1939"/>
                      </a:lnTo>
                      <a:lnTo>
                        <a:pt x="0" y="0"/>
                      </a:lnTo>
                      <a:close/>
                    </a:path>
                  </a:pathLst>
                </a:cu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0" name="ïşļíḍê"/>
                <p:cNvSpPr/>
                <p:nvPr/>
              </p:nvSpPr>
              <p:spPr bwMode="auto">
                <a:xfrm>
                  <a:off x="2893" y="2297"/>
                  <a:ext cx="1390" cy="1218"/>
                </a:xfrm>
                <a:custGeom>
                  <a:avLst/>
                  <a:gdLst>
                    <a:gd name="T0" fmla="*/ 695 w 1390"/>
                    <a:gd name="T1" fmla="*/ 0 h 1218"/>
                    <a:gd name="T2" fmla="*/ 1390 w 1390"/>
                    <a:gd name="T3" fmla="*/ 1218 h 1218"/>
                    <a:gd name="T4" fmla="*/ 0 w 1390"/>
                    <a:gd name="T5" fmla="*/ 1218 h 1218"/>
                    <a:gd name="T6" fmla="*/ 695 w 1390"/>
                    <a:gd name="T7" fmla="*/ 0 h 1218"/>
                  </a:gdLst>
                  <a:ahLst/>
                  <a:cxnLst>
                    <a:cxn ang="0">
                      <a:pos x="T0" y="T1"/>
                    </a:cxn>
                    <a:cxn ang="0">
                      <a:pos x="T2" y="T3"/>
                    </a:cxn>
                    <a:cxn ang="0">
                      <a:pos x="T4" y="T5"/>
                    </a:cxn>
                    <a:cxn ang="0">
                      <a:pos x="T6" y="T7"/>
                    </a:cxn>
                  </a:cxnLst>
                  <a:rect l="0" t="0" r="r" b="b"/>
                  <a:pathLst>
                    <a:path w="1390" h="1218">
                      <a:moveTo>
                        <a:pt x="695" y="0"/>
                      </a:moveTo>
                      <a:lnTo>
                        <a:pt x="1390" y="1218"/>
                      </a:lnTo>
                      <a:lnTo>
                        <a:pt x="0" y="1218"/>
                      </a:lnTo>
                      <a:lnTo>
                        <a:pt x="695" y="0"/>
                      </a:lnTo>
                      <a:close/>
                    </a:path>
                  </a:pathLst>
                </a:custGeom>
                <a:solidFill>
                  <a:srgbClr val="64727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1" name="íŝ1iďé"/>
                <p:cNvSpPr/>
                <p:nvPr/>
              </p:nvSpPr>
              <p:spPr bwMode="auto">
                <a:xfrm>
                  <a:off x="3588" y="2297"/>
                  <a:ext cx="695" cy="1218"/>
                </a:xfrm>
                <a:custGeom>
                  <a:avLst/>
                  <a:gdLst>
                    <a:gd name="T0" fmla="*/ 0 w 695"/>
                    <a:gd name="T1" fmla="*/ 0 h 1218"/>
                    <a:gd name="T2" fmla="*/ 695 w 695"/>
                    <a:gd name="T3" fmla="*/ 1218 h 1218"/>
                    <a:gd name="T4" fmla="*/ 0 w 695"/>
                    <a:gd name="T5" fmla="*/ 1218 h 1218"/>
                    <a:gd name="T6" fmla="*/ 0 w 695"/>
                    <a:gd name="T7" fmla="*/ 0 h 1218"/>
                  </a:gdLst>
                  <a:ahLst/>
                  <a:cxnLst>
                    <a:cxn ang="0">
                      <a:pos x="T0" y="T1"/>
                    </a:cxn>
                    <a:cxn ang="0">
                      <a:pos x="T2" y="T3"/>
                    </a:cxn>
                    <a:cxn ang="0">
                      <a:pos x="T4" y="T5"/>
                    </a:cxn>
                    <a:cxn ang="0">
                      <a:pos x="T6" y="T7"/>
                    </a:cxn>
                  </a:cxnLst>
                  <a:rect l="0" t="0" r="r" b="b"/>
                  <a:pathLst>
                    <a:path w="695" h="1218">
                      <a:moveTo>
                        <a:pt x="0" y="0"/>
                      </a:moveTo>
                      <a:lnTo>
                        <a:pt x="695" y="1218"/>
                      </a:lnTo>
                      <a:lnTo>
                        <a:pt x="0" y="1218"/>
                      </a:lnTo>
                      <a:lnTo>
                        <a:pt x="0" y="0"/>
                      </a:lnTo>
                      <a:close/>
                    </a:path>
                  </a:pathLst>
                </a:cu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2" name="ïṧliḋe"/>
                <p:cNvSpPr/>
                <p:nvPr/>
              </p:nvSpPr>
              <p:spPr bwMode="auto">
                <a:xfrm>
                  <a:off x="707" y="1995"/>
                  <a:ext cx="1740" cy="1520"/>
                </a:xfrm>
                <a:custGeom>
                  <a:avLst/>
                  <a:gdLst>
                    <a:gd name="T0" fmla="*/ 872 w 1740"/>
                    <a:gd name="T1" fmla="*/ 0 h 1520"/>
                    <a:gd name="T2" fmla="*/ 1740 w 1740"/>
                    <a:gd name="T3" fmla="*/ 1520 h 1520"/>
                    <a:gd name="T4" fmla="*/ 0 w 1740"/>
                    <a:gd name="T5" fmla="*/ 1520 h 1520"/>
                    <a:gd name="T6" fmla="*/ 872 w 1740"/>
                    <a:gd name="T7" fmla="*/ 0 h 1520"/>
                  </a:gdLst>
                  <a:ahLst/>
                  <a:cxnLst>
                    <a:cxn ang="0">
                      <a:pos x="T0" y="T1"/>
                    </a:cxn>
                    <a:cxn ang="0">
                      <a:pos x="T2" y="T3"/>
                    </a:cxn>
                    <a:cxn ang="0">
                      <a:pos x="T4" y="T5"/>
                    </a:cxn>
                    <a:cxn ang="0">
                      <a:pos x="T6" y="T7"/>
                    </a:cxn>
                  </a:cxnLst>
                  <a:rect l="0" t="0" r="r" b="b"/>
                  <a:pathLst>
                    <a:path w="1740" h="1520">
                      <a:moveTo>
                        <a:pt x="872" y="0"/>
                      </a:moveTo>
                      <a:lnTo>
                        <a:pt x="1740" y="1520"/>
                      </a:lnTo>
                      <a:lnTo>
                        <a:pt x="0" y="1520"/>
                      </a:lnTo>
                      <a:lnTo>
                        <a:pt x="872" y="0"/>
                      </a:lnTo>
                      <a:close/>
                    </a:path>
                  </a:pathLst>
                </a:custGeom>
                <a:solidFill>
                  <a:srgbClr val="64727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3" name="ïṩḻïḍe"/>
                <p:cNvSpPr/>
                <p:nvPr/>
              </p:nvSpPr>
              <p:spPr bwMode="auto">
                <a:xfrm>
                  <a:off x="1579" y="1995"/>
                  <a:ext cx="868" cy="1520"/>
                </a:xfrm>
                <a:custGeom>
                  <a:avLst/>
                  <a:gdLst>
                    <a:gd name="T0" fmla="*/ 0 w 868"/>
                    <a:gd name="T1" fmla="*/ 0 h 1520"/>
                    <a:gd name="T2" fmla="*/ 868 w 868"/>
                    <a:gd name="T3" fmla="*/ 1520 h 1520"/>
                    <a:gd name="T4" fmla="*/ 0 w 868"/>
                    <a:gd name="T5" fmla="*/ 1520 h 1520"/>
                    <a:gd name="T6" fmla="*/ 0 w 868"/>
                    <a:gd name="T7" fmla="*/ 0 h 1520"/>
                  </a:gdLst>
                  <a:ahLst/>
                  <a:cxnLst>
                    <a:cxn ang="0">
                      <a:pos x="T0" y="T1"/>
                    </a:cxn>
                    <a:cxn ang="0">
                      <a:pos x="T2" y="T3"/>
                    </a:cxn>
                    <a:cxn ang="0">
                      <a:pos x="T4" y="T5"/>
                    </a:cxn>
                    <a:cxn ang="0">
                      <a:pos x="T6" y="T7"/>
                    </a:cxn>
                  </a:cxnLst>
                  <a:rect l="0" t="0" r="r" b="b"/>
                  <a:pathLst>
                    <a:path w="868" h="1520">
                      <a:moveTo>
                        <a:pt x="0" y="0"/>
                      </a:moveTo>
                      <a:lnTo>
                        <a:pt x="868" y="1520"/>
                      </a:lnTo>
                      <a:lnTo>
                        <a:pt x="0" y="1520"/>
                      </a:lnTo>
                      <a:lnTo>
                        <a:pt x="0" y="0"/>
                      </a:lnTo>
                      <a:close/>
                    </a:path>
                  </a:pathLst>
                </a:cu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4" name="íṧľíḑé"/>
                <p:cNvSpPr/>
                <p:nvPr/>
              </p:nvSpPr>
              <p:spPr bwMode="auto">
                <a:xfrm>
                  <a:off x="1382" y="1991"/>
                  <a:ext cx="848" cy="548"/>
                </a:xfrm>
                <a:prstGeom prst="rect">
                  <a:avLst/>
                </a:prstGeom>
                <a:solidFill>
                  <a:srgbClr val="5D8BA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45" name="iś1íḑe"/>
                <p:cNvSpPr/>
                <p:nvPr/>
              </p:nvSpPr>
              <p:spPr bwMode="auto">
                <a:xfrm>
                  <a:off x="1382" y="2539"/>
                  <a:ext cx="848" cy="827"/>
                </a:xfrm>
                <a:prstGeom prst="rect">
                  <a:avLst/>
                </a:prstGeom>
                <a:solidFill>
                  <a:srgbClr val="5D8BA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46" name="îṩļïḑe"/>
                <p:cNvSpPr/>
                <p:nvPr/>
              </p:nvSpPr>
              <p:spPr bwMode="auto">
                <a:xfrm>
                  <a:off x="1382" y="3160"/>
                  <a:ext cx="848" cy="347"/>
                </a:xfrm>
                <a:prstGeom prst="rect">
                  <a:avLst/>
                </a:prstGeom>
                <a:solidFill>
                  <a:srgbClr val="5D8BA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47" name="ïṩḷídé"/>
                <p:cNvSpPr/>
                <p:nvPr/>
              </p:nvSpPr>
              <p:spPr bwMode="auto">
                <a:xfrm>
                  <a:off x="1382" y="3084"/>
                  <a:ext cx="848" cy="76"/>
                </a:xfrm>
                <a:prstGeom prst="rect">
                  <a:avLst/>
                </a:prstGeom>
                <a:solidFill>
                  <a:srgbClr val="73A6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48" name="ï$ļîdé"/>
                <p:cNvSpPr/>
                <p:nvPr/>
              </p:nvSpPr>
              <p:spPr bwMode="auto">
                <a:xfrm>
                  <a:off x="2001" y="2862"/>
                  <a:ext cx="149" cy="157"/>
                </a:xfrm>
                <a:prstGeom prst="rect">
                  <a:avLst/>
                </a:prstGeom>
                <a:solidFill>
                  <a:srgbClr val="5D8BA3"/>
                </a:solidFill>
                <a:ln w="6350" cap="flat">
                  <a:solidFill>
                    <a:srgbClr val="5D8BA3"/>
                  </a:solidFill>
                  <a:prstDash val="solid"/>
                  <a:miter lim="800000"/>
                </a:ln>
              </p:spPr>
              <p:txBody>
                <a:bodyPr anchor="ctr"/>
                <a:lstStyle/>
                <a:p>
                  <a:pPr algn="ctr"/>
                  <a:endParaRPr/>
                </a:p>
              </p:txBody>
            </p:sp>
            <p:sp>
              <p:nvSpPr>
                <p:cNvPr id="649" name="îSļíďé"/>
                <p:cNvSpPr/>
                <p:nvPr/>
              </p:nvSpPr>
              <p:spPr bwMode="auto">
                <a:xfrm>
                  <a:off x="1732" y="2862"/>
                  <a:ext cx="149" cy="157"/>
                </a:xfrm>
                <a:prstGeom prst="rect">
                  <a:avLst/>
                </a:prstGeom>
                <a:solidFill>
                  <a:srgbClr val="93BC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0" name="íS1îďé"/>
                <p:cNvSpPr/>
                <p:nvPr/>
              </p:nvSpPr>
              <p:spPr bwMode="auto">
                <a:xfrm>
                  <a:off x="1463" y="2862"/>
                  <a:ext cx="148" cy="157"/>
                </a:xfrm>
                <a:prstGeom prst="rect">
                  <a:avLst/>
                </a:prstGeom>
                <a:solidFill>
                  <a:srgbClr val="73A6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1" name="íṩliḍê"/>
                <p:cNvSpPr/>
                <p:nvPr/>
              </p:nvSpPr>
              <p:spPr bwMode="auto">
                <a:xfrm>
                  <a:off x="2001" y="2628"/>
                  <a:ext cx="149" cy="161"/>
                </a:xfrm>
                <a:prstGeom prst="rect">
                  <a:avLst/>
                </a:prstGeom>
                <a:solidFill>
                  <a:srgbClr val="93BC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2" name="íşḷïdê"/>
                <p:cNvSpPr/>
                <p:nvPr/>
              </p:nvSpPr>
              <p:spPr bwMode="auto">
                <a:xfrm>
                  <a:off x="1732" y="2628"/>
                  <a:ext cx="149" cy="161"/>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3" name="ísḷïḋè"/>
                <p:cNvSpPr/>
                <p:nvPr/>
              </p:nvSpPr>
              <p:spPr bwMode="auto">
                <a:xfrm>
                  <a:off x="1463" y="2628"/>
                  <a:ext cx="148" cy="161"/>
                </a:xfrm>
                <a:prstGeom prst="rect">
                  <a:avLst/>
                </a:prstGeom>
                <a:solidFill>
                  <a:srgbClr val="ECD8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4" name="ïṣ1îďé"/>
                <p:cNvSpPr/>
                <p:nvPr/>
              </p:nvSpPr>
              <p:spPr bwMode="auto">
                <a:xfrm>
                  <a:off x="1732" y="3160"/>
                  <a:ext cx="149" cy="347"/>
                </a:xfrm>
                <a:prstGeom prst="rect">
                  <a:avLst/>
                </a:prstGeom>
                <a:solidFill>
                  <a:srgbClr val="73A6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5" name="îṡļïḑé"/>
                <p:cNvSpPr/>
                <p:nvPr/>
              </p:nvSpPr>
              <p:spPr bwMode="auto">
                <a:xfrm>
                  <a:off x="2001" y="3160"/>
                  <a:ext cx="149" cy="162"/>
                </a:xfrm>
                <a:prstGeom prst="rect">
                  <a:avLst/>
                </a:prstGeom>
                <a:solidFill>
                  <a:srgbClr val="ECD8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6" name="ïṡļiďé"/>
                <p:cNvSpPr/>
                <p:nvPr/>
              </p:nvSpPr>
              <p:spPr bwMode="auto">
                <a:xfrm>
                  <a:off x="1463" y="3160"/>
                  <a:ext cx="148" cy="162"/>
                </a:xfrm>
                <a:prstGeom prst="rect">
                  <a:avLst/>
                </a:prstGeom>
                <a:solidFill>
                  <a:srgbClr val="93BC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7" name="íšḷîde"/>
                <p:cNvSpPr/>
                <p:nvPr/>
              </p:nvSpPr>
              <p:spPr bwMode="auto">
                <a:xfrm>
                  <a:off x="1382" y="2479"/>
                  <a:ext cx="848" cy="77"/>
                </a:xfrm>
                <a:prstGeom prst="rect">
                  <a:avLst/>
                </a:prstGeom>
                <a:solidFill>
                  <a:srgbClr val="73A6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8" name="ïṣḻîďê"/>
                <p:cNvSpPr/>
                <p:nvPr/>
              </p:nvSpPr>
              <p:spPr bwMode="auto">
                <a:xfrm>
                  <a:off x="2001" y="2277"/>
                  <a:ext cx="149" cy="162"/>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9" name="ïṥḷïḑè"/>
                <p:cNvSpPr/>
                <p:nvPr/>
              </p:nvSpPr>
              <p:spPr bwMode="auto">
                <a:xfrm>
                  <a:off x="1732" y="2277"/>
                  <a:ext cx="149" cy="162"/>
                </a:xfrm>
                <a:prstGeom prst="rect">
                  <a:avLst/>
                </a:prstGeom>
                <a:solidFill>
                  <a:srgbClr val="73A6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0" name="íšļîḍe"/>
                <p:cNvSpPr/>
                <p:nvPr/>
              </p:nvSpPr>
              <p:spPr bwMode="auto">
                <a:xfrm>
                  <a:off x="1463" y="2277"/>
                  <a:ext cx="148" cy="162"/>
                </a:xfrm>
                <a:prstGeom prst="rect">
                  <a:avLst/>
                </a:prstGeom>
                <a:solidFill>
                  <a:srgbClr val="93BC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1" name="íṥľidé"/>
                <p:cNvSpPr/>
                <p:nvPr/>
              </p:nvSpPr>
              <p:spPr bwMode="auto">
                <a:xfrm>
                  <a:off x="6015" y="1931"/>
                  <a:ext cx="912" cy="379"/>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2" name="íṡliḑè"/>
                <p:cNvSpPr/>
                <p:nvPr/>
              </p:nvSpPr>
              <p:spPr bwMode="auto">
                <a:xfrm>
                  <a:off x="6220" y="1991"/>
                  <a:ext cx="498" cy="218"/>
                </a:xfrm>
                <a:custGeom>
                  <a:avLst/>
                  <a:gdLst>
                    <a:gd name="T0" fmla="*/ 249 w 498"/>
                    <a:gd name="T1" fmla="*/ 0 h 218"/>
                    <a:gd name="T2" fmla="*/ 0 w 498"/>
                    <a:gd name="T3" fmla="*/ 218 h 218"/>
                    <a:gd name="T4" fmla="*/ 498 w 498"/>
                    <a:gd name="T5" fmla="*/ 218 h 218"/>
                    <a:gd name="T6" fmla="*/ 249 w 498"/>
                    <a:gd name="T7" fmla="*/ 0 h 218"/>
                  </a:gdLst>
                  <a:ahLst/>
                  <a:cxnLst>
                    <a:cxn ang="0">
                      <a:pos x="T0" y="T1"/>
                    </a:cxn>
                    <a:cxn ang="0">
                      <a:pos x="T2" y="T3"/>
                    </a:cxn>
                    <a:cxn ang="0">
                      <a:pos x="T4" y="T5"/>
                    </a:cxn>
                    <a:cxn ang="0">
                      <a:pos x="T6" y="T7"/>
                    </a:cxn>
                  </a:cxnLst>
                  <a:rect l="0" t="0" r="r" b="b"/>
                  <a:pathLst>
                    <a:path w="498" h="218">
                      <a:moveTo>
                        <a:pt x="249" y="0"/>
                      </a:moveTo>
                      <a:lnTo>
                        <a:pt x="0" y="218"/>
                      </a:lnTo>
                      <a:lnTo>
                        <a:pt x="498" y="218"/>
                      </a:lnTo>
                      <a:lnTo>
                        <a:pt x="249" y="0"/>
                      </a:lnTo>
                      <a:close/>
                    </a:path>
                  </a:pathLst>
                </a:custGeom>
                <a:solidFill>
                  <a:srgbClr val="ECD8B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3" name="î$ľïḓè"/>
                <p:cNvSpPr/>
                <p:nvPr/>
              </p:nvSpPr>
              <p:spPr bwMode="auto">
                <a:xfrm>
                  <a:off x="6280" y="2043"/>
                  <a:ext cx="378" cy="166"/>
                </a:xfrm>
                <a:custGeom>
                  <a:avLst/>
                  <a:gdLst>
                    <a:gd name="T0" fmla="*/ 189 w 378"/>
                    <a:gd name="T1" fmla="*/ 0 h 166"/>
                    <a:gd name="T2" fmla="*/ 0 w 378"/>
                    <a:gd name="T3" fmla="*/ 166 h 166"/>
                    <a:gd name="T4" fmla="*/ 378 w 378"/>
                    <a:gd name="T5" fmla="*/ 166 h 166"/>
                    <a:gd name="T6" fmla="*/ 189 w 378"/>
                    <a:gd name="T7" fmla="*/ 0 h 166"/>
                  </a:gdLst>
                  <a:ahLst/>
                  <a:cxnLst>
                    <a:cxn ang="0">
                      <a:pos x="T0" y="T1"/>
                    </a:cxn>
                    <a:cxn ang="0">
                      <a:pos x="T2" y="T3"/>
                    </a:cxn>
                    <a:cxn ang="0">
                      <a:pos x="T4" y="T5"/>
                    </a:cxn>
                    <a:cxn ang="0">
                      <a:pos x="T6" y="T7"/>
                    </a:cxn>
                  </a:cxnLst>
                  <a:rect l="0" t="0" r="r" b="b"/>
                  <a:pathLst>
                    <a:path w="378" h="166">
                      <a:moveTo>
                        <a:pt x="189" y="0"/>
                      </a:moveTo>
                      <a:lnTo>
                        <a:pt x="0" y="166"/>
                      </a:lnTo>
                      <a:lnTo>
                        <a:pt x="378" y="166"/>
                      </a:lnTo>
                      <a:lnTo>
                        <a:pt x="189" y="0"/>
                      </a:lnTo>
                      <a:close/>
                    </a:path>
                  </a:pathLst>
                </a:custGeom>
                <a:solidFill>
                  <a:srgbClr val="93BC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4" name="îšľïďe"/>
                <p:cNvSpPr/>
                <p:nvPr/>
              </p:nvSpPr>
              <p:spPr bwMode="auto">
                <a:xfrm>
                  <a:off x="6015" y="2310"/>
                  <a:ext cx="912" cy="1197"/>
                </a:xfrm>
                <a:prstGeom prst="rect">
                  <a:avLst/>
                </a:prstGeom>
                <a:solidFill>
                  <a:srgbClr val="ECD8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5" name="ïSḷíḓê"/>
                <p:cNvSpPr/>
                <p:nvPr/>
              </p:nvSpPr>
              <p:spPr bwMode="auto">
                <a:xfrm>
                  <a:off x="6678" y="2725"/>
                  <a:ext cx="161" cy="173"/>
                </a:xfrm>
                <a:prstGeom prst="rect">
                  <a:avLst/>
                </a:prstGeom>
                <a:solidFill>
                  <a:srgbClr val="719FB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6" name="iṣľîḍé"/>
                <p:cNvSpPr/>
                <p:nvPr/>
              </p:nvSpPr>
              <p:spPr bwMode="auto">
                <a:xfrm>
                  <a:off x="6389" y="2725"/>
                  <a:ext cx="161" cy="173"/>
                </a:xfrm>
                <a:prstGeom prst="rect">
                  <a:avLst/>
                </a:prstGeom>
                <a:solidFill>
                  <a:srgbClr val="93BC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7" name="ïṥļíḋé"/>
                <p:cNvSpPr/>
                <p:nvPr/>
              </p:nvSpPr>
              <p:spPr bwMode="auto">
                <a:xfrm>
                  <a:off x="6100" y="2725"/>
                  <a:ext cx="160" cy="173"/>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8" name="îšḻíḋè"/>
                <p:cNvSpPr/>
                <p:nvPr/>
              </p:nvSpPr>
              <p:spPr bwMode="auto">
                <a:xfrm>
                  <a:off x="6678" y="3136"/>
                  <a:ext cx="161" cy="371"/>
                </a:xfrm>
                <a:prstGeom prst="rect">
                  <a:avLst/>
                </a:prstGeom>
                <a:solidFill>
                  <a:srgbClr val="ECD8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9" name="ïṡ1ídé"/>
                <p:cNvSpPr/>
                <p:nvPr/>
              </p:nvSpPr>
              <p:spPr bwMode="auto">
                <a:xfrm>
                  <a:off x="6389" y="3136"/>
                  <a:ext cx="161" cy="174"/>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0" name="îṩļíḍê"/>
                <p:cNvSpPr/>
                <p:nvPr/>
              </p:nvSpPr>
              <p:spPr bwMode="auto">
                <a:xfrm>
                  <a:off x="6100" y="3136"/>
                  <a:ext cx="160" cy="174"/>
                </a:xfrm>
                <a:prstGeom prst="rect">
                  <a:avLst/>
                </a:prstGeom>
                <a:solidFill>
                  <a:srgbClr val="719FB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1" name="ïsļídê"/>
                <p:cNvSpPr/>
                <p:nvPr/>
              </p:nvSpPr>
              <p:spPr bwMode="auto">
                <a:xfrm>
                  <a:off x="6015" y="3051"/>
                  <a:ext cx="912" cy="85"/>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2" name="ïşḷïḋè"/>
                <p:cNvSpPr/>
                <p:nvPr/>
              </p:nvSpPr>
              <p:spPr bwMode="auto">
                <a:xfrm>
                  <a:off x="6015" y="2644"/>
                  <a:ext cx="912" cy="81"/>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3" name="îṡļïḋe"/>
                <p:cNvSpPr/>
                <p:nvPr/>
              </p:nvSpPr>
              <p:spPr bwMode="auto">
                <a:xfrm>
                  <a:off x="6678" y="2310"/>
                  <a:ext cx="161" cy="169"/>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4" name="iṥḷíḍè"/>
                <p:cNvSpPr/>
                <p:nvPr/>
              </p:nvSpPr>
              <p:spPr bwMode="auto">
                <a:xfrm>
                  <a:off x="6389" y="2310"/>
                  <a:ext cx="161" cy="169"/>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5" name="ïṧļïďê"/>
                <p:cNvSpPr/>
                <p:nvPr/>
              </p:nvSpPr>
              <p:spPr bwMode="auto">
                <a:xfrm>
                  <a:off x="6100" y="2310"/>
                  <a:ext cx="160" cy="169"/>
                </a:xfrm>
                <a:prstGeom prst="rect">
                  <a:avLst/>
                </a:prstGeom>
                <a:solidFill>
                  <a:srgbClr val="719FB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6" name="iṡ1îḍe"/>
                <p:cNvSpPr/>
                <p:nvPr/>
              </p:nvSpPr>
              <p:spPr bwMode="auto">
                <a:xfrm>
                  <a:off x="2720" y="3277"/>
                  <a:ext cx="117" cy="141"/>
                </a:xfrm>
                <a:custGeom>
                  <a:avLst/>
                  <a:gdLst>
                    <a:gd name="T0" fmla="*/ 26 w 29"/>
                    <a:gd name="T1" fmla="*/ 28 h 35"/>
                    <a:gd name="T2" fmla="*/ 28 w 29"/>
                    <a:gd name="T3" fmla="*/ 33 h 35"/>
                    <a:gd name="T4" fmla="*/ 24 w 29"/>
                    <a:gd name="T5" fmla="*/ 34 h 35"/>
                    <a:gd name="T6" fmla="*/ 11 w 29"/>
                    <a:gd name="T7" fmla="*/ 23 h 35"/>
                    <a:gd name="T8" fmla="*/ 11 w 29"/>
                    <a:gd name="T9" fmla="*/ 23 h 35"/>
                    <a:gd name="T10" fmla="*/ 1 w 29"/>
                    <a:gd name="T11" fmla="*/ 5 h 35"/>
                    <a:gd name="T12" fmla="*/ 2 w 29"/>
                    <a:gd name="T13" fmla="*/ 1 h 35"/>
                    <a:gd name="T14" fmla="*/ 7 w 29"/>
                    <a:gd name="T15" fmla="*/ 2 h 35"/>
                    <a:gd name="T16" fmla="*/ 16 w 29"/>
                    <a:gd name="T17" fmla="*/ 19 h 35"/>
                    <a:gd name="T18" fmla="*/ 16 w 29"/>
                    <a:gd name="T19" fmla="*/ 19 h 35"/>
                    <a:gd name="T20" fmla="*/ 16 w 29"/>
                    <a:gd name="T21" fmla="*/ 19 h 35"/>
                    <a:gd name="T22" fmla="*/ 26 w 29"/>
                    <a:gd name="T2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35">
                      <a:moveTo>
                        <a:pt x="26" y="28"/>
                      </a:moveTo>
                      <a:cubicBezTo>
                        <a:pt x="28" y="29"/>
                        <a:pt x="29" y="31"/>
                        <a:pt x="28" y="33"/>
                      </a:cubicBezTo>
                      <a:cubicBezTo>
                        <a:pt x="27" y="34"/>
                        <a:pt x="25" y="35"/>
                        <a:pt x="24" y="34"/>
                      </a:cubicBezTo>
                      <a:cubicBezTo>
                        <a:pt x="21" y="33"/>
                        <a:pt x="16" y="29"/>
                        <a:pt x="11" y="23"/>
                      </a:cubicBezTo>
                      <a:cubicBezTo>
                        <a:pt x="11" y="23"/>
                        <a:pt x="11" y="23"/>
                        <a:pt x="11" y="23"/>
                      </a:cubicBezTo>
                      <a:cubicBezTo>
                        <a:pt x="7" y="18"/>
                        <a:pt x="4" y="13"/>
                        <a:pt x="1" y="5"/>
                      </a:cubicBezTo>
                      <a:cubicBezTo>
                        <a:pt x="0" y="3"/>
                        <a:pt x="1" y="1"/>
                        <a:pt x="2" y="1"/>
                      </a:cubicBezTo>
                      <a:cubicBezTo>
                        <a:pt x="4" y="0"/>
                        <a:pt x="6" y="1"/>
                        <a:pt x="7" y="2"/>
                      </a:cubicBezTo>
                      <a:cubicBezTo>
                        <a:pt x="9" y="10"/>
                        <a:pt x="13" y="15"/>
                        <a:pt x="16" y="19"/>
                      </a:cubicBezTo>
                      <a:cubicBezTo>
                        <a:pt x="16" y="19"/>
                        <a:pt x="16" y="19"/>
                        <a:pt x="16" y="19"/>
                      </a:cubicBezTo>
                      <a:cubicBezTo>
                        <a:pt x="16" y="19"/>
                        <a:pt x="16" y="19"/>
                        <a:pt x="16" y="19"/>
                      </a:cubicBezTo>
                      <a:cubicBezTo>
                        <a:pt x="20" y="24"/>
                        <a:pt x="24" y="27"/>
                        <a:pt x="26" y="28"/>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7" name="ïśḷïḍè"/>
                <p:cNvSpPr/>
                <p:nvPr/>
              </p:nvSpPr>
              <p:spPr bwMode="auto">
                <a:xfrm>
                  <a:off x="2793" y="3273"/>
                  <a:ext cx="44" cy="262"/>
                </a:xfrm>
                <a:custGeom>
                  <a:avLst/>
                  <a:gdLst>
                    <a:gd name="T0" fmla="*/ 6 w 11"/>
                    <a:gd name="T1" fmla="*/ 63 h 65"/>
                    <a:gd name="T2" fmla="*/ 2 w 11"/>
                    <a:gd name="T3" fmla="*/ 64 h 65"/>
                    <a:gd name="T4" fmla="*/ 1 w 11"/>
                    <a:gd name="T5" fmla="*/ 60 h 65"/>
                    <a:gd name="T6" fmla="*/ 5 w 11"/>
                    <a:gd name="T7" fmla="*/ 38 h 65"/>
                    <a:gd name="T8" fmla="*/ 1 w 11"/>
                    <a:gd name="T9" fmla="*/ 4 h 65"/>
                    <a:gd name="T10" fmla="*/ 3 w 11"/>
                    <a:gd name="T11" fmla="*/ 0 h 65"/>
                    <a:gd name="T12" fmla="*/ 7 w 11"/>
                    <a:gd name="T13" fmla="*/ 3 h 65"/>
                    <a:gd name="T14" fmla="*/ 11 w 11"/>
                    <a:gd name="T15" fmla="*/ 38 h 65"/>
                    <a:gd name="T16" fmla="*/ 6 w 11"/>
                    <a:gd name="T17"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5">
                      <a:moveTo>
                        <a:pt x="6" y="63"/>
                      </a:moveTo>
                      <a:cubicBezTo>
                        <a:pt x="5" y="65"/>
                        <a:pt x="3" y="65"/>
                        <a:pt x="2" y="64"/>
                      </a:cubicBezTo>
                      <a:cubicBezTo>
                        <a:pt x="0" y="63"/>
                        <a:pt x="0" y="61"/>
                        <a:pt x="1" y="60"/>
                      </a:cubicBezTo>
                      <a:cubicBezTo>
                        <a:pt x="3" y="56"/>
                        <a:pt x="5" y="47"/>
                        <a:pt x="5" y="38"/>
                      </a:cubicBezTo>
                      <a:cubicBezTo>
                        <a:pt x="5" y="27"/>
                        <a:pt x="3" y="15"/>
                        <a:pt x="1" y="4"/>
                      </a:cubicBezTo>
                      <a:cubicBezTo>
                        <a:pt x="0" y="3"/>
                        <a:pt x="1" y="1"/>
                        <a:pt x="3" y="0"/>
                      </a:cubicBezTo>
                      <a:cubicBezTo>
                        <a:pt x="5" y="0"/>
                        <a:pt x="6" y="1"/>
                        <a:pt x="7" y="3"/>
                      </a:cubicBezTo>
                      <a:cubicBezTo>
                        <a:pt x="10" y="14"/>
                        <a:pt x="11" y="27"/>
                        <a:pt x="11" y="38"/>
                      </a:cubicBezTo>
                      <a:cubicBezTo>
                        <a:pt x="11" y="48"/>
                        <a:pt x="9" y="58"/>
                        <a:pt x="6" y="63"/>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8" name="îşlïḑé"/>
                <p:cNvSpPr/>
                <p:nvPr/>
              </p:nvSpPr>
              <p:spPr bwMode="auto">
                <a:xfrm>
                  <a:off x="2688" y="3148"/>
                  <a:ext cx="249" cy="190"/>
                </a:xfrm>
                <a:custGeom>
                  <a:avLst/>
                  <a:gdLst>
                    <a:gd name="T0" fmla="*/ 22 w 62"/>
                    <a:gd name="T1" fmla="*/ 45 h 47"/>
                    <a:gd name="T2" fmla="*/ 21 w 62"/>
                    <a:gd name="T3" fmla="*/ 45 h 47"/>
                    <a:gd name="T4" fmla="*/ 20 w 62"/>
                    <a:gd name="T5" fmla="*/ 45 h 47"/>
                    <a:gd name="T6" fmla="*/ 19 w 62"/>
                    <a:gd name="T7" fmla="*/ 45 h 47"/>
                    <a:gd name="T8" fmla="*/ 18 w 62"/>
                    <a:gd name="T9" fmla="*/ 45 h 47"/>
                    <a:gd name="T10" fmla="*/ 0 w 62"/>
                    <a:gd name="T11" fmla="*/ 30 h 47"/>
                    <a:gd name="T12" fmla="*/ 0 w 62"/>
                    <a:gd name="T13" fmla="*/ 29 h 47"/>
                    <a:gd name="T14" fmla="*/ 0 w 62"/>
                    <a:gd name="T15" fmla="*/ 28 h 47"/>
                    <a:gd name="T16" fmla="*/ 0 w 62"/>
                    <a:gd name="T17" fmla="*/ 27 h 47"/>
                    <a:gd name="T18" fmla="*/ 1 w 62"/>
                    <a:gd name="T19" fmla="*/ 26 h 47"/>
                    <a:gd name="T20" fmla="*/ 1 w 62"/>
                    <a:gd name="T21" fmla="*/ 26 h 47"/>
                    <a:gd name="T22" fmla="*/ 1 w 62"/>
                    <a:gd name="T23" fmla="*/ 25 h 47"/>
                    <a:gd name="T24" fmla="*/ 2 w 62"/>
                    <a:gd name="T25" fmla="*/ 24 h 47"/>
                    <a:gd name="T26" fmla="*/ 3 w 62"/>
                    <a:gd name="T27" fmla="*/ 23 h 47"/>
                    <a:gd name="T28" fmla="*/ 3 w 62"/>
                    <a:gd name="T29" fmla="*/ 22 h 47"/>
                    <a:gd name="T30" fmla="*/ 4 w 62"/>
                    <a:gd name="T31" fmla="*/ 22 h 47"/>
                    <a:gd name="T32" fmla="*/ 5 w 62"/>
                    <a:gd name="T33" fmla="*/ 21 h 47"/>
                    <a:gd name="T34" fmla="*/ 6 w 62"/>
                    <a:gd name="T35" fmla="*/ 20 h 47"/>
                    <a:gd name="T36" fmla="*/ 7 w 62"/>
                    <a:gd name="T37" fmla="*/ 20 h 47"/>
                    <a:gd name="T38" fmla="*/ 8 w 62"/>
                    <a:gd name="T39" fmla="*/ 19 h 47"/>
                    <a:gd name="T40" fmla="*/ 8 w 62"/>
                    <a:gd name="T41" fmla="*/ 18 h 47"/>
                    <a:gd name="T42" fmla="*/ 7 w 62"/>
                    <a:gd name="T43" fmla="*/ 17 h 47"/>
                    <a:gd name="T44" fmla="*/ 7 w 62"/>
                    <a:gd name="T45" fmla="*/ 16 h 47"/>
                    <a:gd name="T46" fmla="*/ 7 w 62"/>
                    <a:gd name="T47" fmla="*/ 16 h 47"/>
                    <a:gd name="T48" fmla="*/ 7 w 62"/>
                    <a:gd name="T49" fmla="*/ 15 h 47"/>
                    <a:gd name="T50" fmla="*/ 27 w 62"/>
                    <a:gd name="T51" fmla="*/ 0 h 47"/>
                    <a:gd name="T52" fmla="*/ 28 w 62"/>
                    <a:gd name="T53" fmla="*/ 0 h 47"/>
                    <a:gd name="T54" fmla="*/ 29 w 62"/>
                    <a:gd name="T55" fmla="*/ 0 h 47"/>
                    <a:gd name="T56" fmla="*/ 30 w 62"/>
                    <a:gd name="T57" fmla="*/ 1 h 47"/>
                    <a:gd name="T58" fmla="*/ 32 w 62"/>
                    <a:gd name="T59" fmla="*/ 1 h 47"/>
                    <a:gd name="T60" fmla="*/ 33 w 62"/>
                    <a:gd name="T61" fmla="*/ 1 h 47"/>
                    <a:gd name="T62" fmla="*/ 34 w 62"/>
                    <a:gd name="T63" fmla="*/ 2 h 47"/>
                    <a:gd name="T64" fmla="*/ 35 w 62"/>
                    <a:gd name="T65" fmla="*/ 2 h 47"/>
                    <a:gd name="T66" fmla="*/ 36 w 62"/>
                    <a:gd name="T67" fmla="*/ 3 h 47"/>
                    <a:gd name="T68" fmla="*/ 37 w 62"/>
                    <a:gd name="T69" fmla="*/ 3 h 47"/>
                    <a:gd name="T70" fmla="*/ 38 w 62"/>
                    <a:gd name="T71" fmla="*/ 4 h 47"/>
                    <a:gd name="T72" fmla="*/ 39 w 62"/>
                    <a:gd name="T73" fmla="*/ 5 h 47"/>
                    <a:gd name="T74" fmla="*/ 40 w 62"/>
                    <a:gd name="T75" fmla="*/ 5 h 47"/>
                    <a:gd name="T76" fmla="*/ 41 w 62"/>
                    <a:gd name="T77" fmla="*/ 6 h 47"/>
                    <a:gd name="T78" fmla="*/ 42 w 62"/>
                    <a:gd name="T79" fmla="*/ 7 h 47"/>
                    <a:gd name="T80" fmla="*/ 43 w 62"/>
                    <a:gd name="T81" fmla="*/ 8 h 47"/>
                    <a:gd name="T82" fmla="*/ 62 w 62"/>
                    <a:gd name="T83" fmla="*/ 24 h 47"/>
                    <a:gd name="T84" fmla="*/ 61 w 62"/>
                    <a:gd name="T85" fmla="*/ 25 h 47"/>
                    <a:gd name="T86" fmla="*/ 61 w 62"/>
                    <a:gd name="T87" fmla="*/ 26 h 47"/>
                    <a:gd name="T88" fmla="*/ 61 w 62"/>
                    <a:gd name="T89" fmla="*/ 27 h 47"/>
                    <a:gd name="T90" fmla="*/ 60 w 62"/>
                    <a:gd name="T91" fmla="*/ 28 h 47"/>
                    <a:gd name="T92" fmla="*/ 60 w 62"/>
                    <a:gd name="T93" fmla="*/ 28 h 47"/>
                    <a:gd name="T94" fmla="*/ 59 w 62"/>
                    <a:gd name="T95" fmla="*/ 29 h 47"/>
                    <a:gd name="T96" fmla="*/ 59 w 62"/>
                    <a:gd name="T97" fmla="*/ 30 h 47"/>
                    <a:gd name="T98" fmla="*/ 58 w 62"/>
                    <a:gd name="T99" fmla="*/ 31 h 47"/>
                    <a:gd name="T100" fmla="*/ 57 w 62"/>
                    <a:gd name="T101" fmla="*/ 32 h 47"/>
                    <a:gd name="T102" fmla="*/ 56 w 62"/>
                    <a:gd name="T103" fmla="*/ 33 h 47"/>
                    <a:gd name="T104" fmla="*/ 55 w 62"/>
                    <a:gd name="T105" fmla="*/ 33 h 47"/>
                    <a:gd name="T106" fmla="*/ 54 w 62"/>
                    <a:gd name="T107" fmla="*/ 34 h 47"/>
                    <a:gd name="T108" fmla="*/ 53 w 62"/>
                    <a:gd name="T109" fmla="*/ 34 h 47"/>
                    <a:gd name="T110" fmla="*/ 52 w 62"/>
                    <a:gd name="T111" fmla="*/ 35 h 47"/>
                    <a:gd name="T112" fmla="*/ 51 w 62"/>
                    <a:gd name="T113"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 h="47">
                      <a:moveTo>
                        <a:pt x="23" y="45"/>
                      </a:moveTo>
                      <a:cubicBezTo>
                        <a:pt x="23" y="45"/>
                        <a:pt x="23" y="45"/>
                        <a:pt x="23" y="45"/>
                      </a:cubicBezTo>
                      <a:cubicBezTo>
                        <a:pt x="23" y="45"/>
                        <a:pt x="23" y="45"/>
                        <a:pt x="23" y="45"/>
                      </a:cubicBezTo>
                      <a:cubicBezTo>
                        <a:pt x="22" y="45"/>
                        <a:pt x="22" y="45"/>
                        <a:pt x="22" y="45"/>
                      </a:cubicBezTo>
                      <a:cubicBezTo>
                        <a:pt x="22" y="45"/>
                        <a:pt x="22" y="45"/>
                        <a:pt x="22" y="45"/>
                      </a:cubicBezTo>
                      <a:cubicBezTo>
                        <a:pt x="22" y="45"/>
                        <a:pt x="22" y="45"/>
                        <a:pt x="22" y="45"/>
                      </a:cubicBezTo>
                      <a:cubicBezTo>
                        <a:pt x="22" y="45"/>
                        <a:pt x="22" y="45"/>
                        <a:pt x="22" y="45"/>
                      </a:cubicBezTo>
                      <a:cubicBezTo>
                        <a:pt x="22" y="45"/>
                        <a:pt x="22" y="45"/>
                        <a:pt x="22" y="45"/>
                      </a:cubicBezTo>
                      <a:cubicBezTo>
                        <a:pt x="22" y="45"/>
                        <a:pt x="22" y="45"/>
                        <a:pt x="22" y="45"/>
                      </a:cubicBezTo>
                      <a:cubicBezTo>
                        <a:pt x="22" y="45"/>
                        <a:pt x="21" y="45"/>
                        <a:pt x="21" y="45"/>
                      </a:cubicBezTo>
                      <a:cubicBezTo>
                        <a:pt x="21" y="45"/>
                        <a:pt x="21" y="45"/>
                        <a:pt x="21" y="45"/>
                      </a:cubicBezTo>
                      <a:cubicBezTo>
                        <a:pt x="21" y="45"/>
                        <a:pt x="21" y="45"/>
                        <a:pt x="21" y="45"/>
                      </a:cubicBezTo>
                      <a:cubicBezTo>
                        <a:pt x="21" y="45"/>
                        <a:pt x="21" y="45"/>
                        <a:pt x="21" y="45"/>
                      </a:cubicBezTo>
                      <a:cubicBezTo>
                        <a:pt x="21" y="45"/>
                        <a:pt x="21" y="45"/>
                        <a:pt x="21" y="45"/>
                      </a:cubicBezTo>
                      <a:cubicBezTo>
                        <a:pt x="21" y="45"/>
                        <a:pt x="21" y="45"/>
                        <a:pt x="21" y="45"/>
                      </a:cubicBezTo>
                      <a:cubicBezTo>
                        <a:pt x="21" y="45"/>
                        <a:pt x="21" y="45"/>
                        <a:pt x="21" y="45"/>
                      </a:cubicBezTo>
                      <a:cubicBezTo>
                        <a:pt x="21" y="45"/>
                        <a:pt x="20" y="45"/>
                        <a:pt x="20" y="45"/>
                      </a:cubicBezTo>
                      <a:cubicBezTo>
                        <a:pt x="20" y="45"/>
                        <a:pt x="20" y="45"/>
                        <a:pt x="20" y="45"/>
                      </a:cubicBezTo>
                      <a:cubicBezTo>
                        <a:pt x="20" y="45"/>
                        <a:pt x="20" y="45"/>
                        <a:pt x="20" y="45"/>
                      </a:cubicBezTo>
                      <a:cubicBezTo>
                        <a:pt x="20" y="45"/>
                        <a:pt x="20" y="45"/>
                        <a:pt x="20" y="45"/>
                      </a:cubicBezTo>
                      <a:cubicBezTo>
                        <a:pt x="20" y="45"/>
                        <a:pt x="20" y="45"/>
                        <a:pt x="20" y="45"/>
                      </a:cubicBezTo>
                      <a:cubicBezTo>
                        <a:pt x="20" y="45"/>
                        <a:pt x="20" y="45"/>
                        <a:pt x="20" y="45"/>
                      </a:cubicBezTo>
                      <a:cubicBezTo>
                        <a:pt x="20" y="45"/>
                        <a:pt x="20" y="45"/>
                        <a:pt x="20" y="45"/>
                      </a:cubicBezTo>
                      <a:cubicBezTo>
                        <a:pt x="20"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8" y="45"/>
                      </a:cubicBezTo>
                      <a:cubicBezTo>
                        <a:pt x="8" y="45"/>
                        <a:pt x="0" y="39"/>
                        <a:pt x="0" y="31"/>
                      </a:cubicBezTo>
                      <a:cubicBezTo>
                        <a:pt x="0" y="31"/>
                        <a:pt x="0" y="31"/>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6"/>
                        <a:pt x="0" y="26"/>
                        <a:pt x="0" y="26"/>
                      </a:cubicBezTo>
                      <a:cubicBezTo>
                        <a:pt x="1" y="26"/>
                        <a:pt x="1" y="26"/>
                        <a:pt x="1" y="26"/>
                      </a:cubicBezTo>
                      <a:cubicBezTo>
                        <a:pt x="1" y="26"/>
                        <a:pt x="1" y="26"/>
                        <a:pt x="1" y="26"/>
                      </a:cubicBezTo>
                      <a:cubicBezTo>
                        <a:pt x="1" y="26"/>
                        <a:pt x="1" y="26"/>
                        <a:pt x="1" y="26"/>
                      </a:cubicBezTo>
                      <a:cubicBezTo>
                        <a:pt x="1" y="26"/>
                        <a:pt x="1" y="26"/>
                        <a:pt x="1" y="26"/>
                      </a:cubicBezTo>
                      <a:cubicBezTo>
                        <a:pt x="1" y="26"/>
                        <a:pt x="1" y="26"/>
                        <a:pt x="1" y="26"/>
                      </a:cubicBezTo>
                      <a:cubicBezTo>
                        <a:pt x="1" y="26"/>
                        <a:pt x="1" y="26"/>
                        <a:pt x="1" y="26"/>
                      </a:cubicBezTo>
                      <a:cubicBezTo>
                        <a:pt x="1" y="26"/>
                        <a:pt x="1" y="26"/>
                        <a:pt x="1" y="26"/>
                      </a:cubicBezTo>
                      <a:cubicBezTo>
                        <a:pt x="1" y="26"/>
                        <a:pt x="1" y="26"/>
                        <a:pt x="1" y="26"/>
                      </a:cubicBezTo>
                      <a:cubicBezTo>
                        <a:pt x="1" y="25"/>
                        <a:pt x="1" y="25"/>
                        <a:pt x="1" y="25"/>
                      </a:cubicBezTo>
                      <a:cubicBezTo>
                        <a:pt x="1" y="25"/>
                        <a:pt x="1" y="25"/>
                        <a:pt x="1" y="25"/>
                      </a:cubicBezTo>
                      <a:cubicBezTo>
                        <a:pt x="1" y="25"/>
                        <a:pt x="1" y="25"/>
                        <a:pt x="1" y="25"/>
                      </a:cubicBezTo>
                      <a:cubicBezTo>
                        <a:pt x="1" y="25"/>
                        <a:pt x="1" y="25"/>
                        <a:pt x="1" y="25"/>
                      </a:cubicBezTo>
                      <a:cubicBezTo>
                        <a:pt x="1" y="25"/>
                        <a:pt x="1" y="25"/>
                        <a:pt x="1" y="25"/>
                      </a:cubicBezTo>
                      <a:cubicBezTo>
                        <a:pt x="1" y="25"/>
                        <a:pt x="1" y="25"/>
                        <a:pt x="1" y="25"/>
                      </a:cubicBezTo>
                      <a:cubicBezTo>
                        <a:pt x="2" y="24"/>
                        <a:pt x="2" y="24"/>
                        <a:pt x="2" y="24"/>
                      </a:cubicBezTo>
                      <a:cubicBezTo>
                        <a:pt x="2" y="24"/>
                        <a:pt x="2" y="24"/>
                        <a:pt x="2" y="24"/>
                      </a:cubicBezTo>
                      <a:cubicBezTo>
                        <a:pt x="2" y="24"/>
                        <a:pt x="2" y="24"/>
                        <a:pt x="2" y="24"/>
                      </a:cubicBezTo>
                      <a:cubicBezTo>
                        <a:pt x="2" y="24"/>
                        <a:pt x="2" y="24"/>
                        <a:pt x="2" y="24"/>
                      </a:cubicBezTo>
                      <a:cubicBezTo>
                        <a:pt x="2" y="24"/>
                        <a:pt x="2" y="24"/>
                        <a:pt x="2" y="24"/>
                      </a:cubicBezTo>
                      <a:cubicBezTo>
                        <a:pt x="2" y="24"/>
                        <a:pt x="2" y="24"/>
                        <a:pt x="2" y="24"/>
                      </a:cubicBezTo>
                      <a:cubicBezTo>
                        <a:pt x="2" y="24"/>
                        <a:pt x="2" y="24"/>
                        <a:pt x="2" y="24"/>
                      </a:cubicBezTo>
                      <a:cubicBezTo>
                        <a:pt x="2" y="24"/>
                        <a:pt x="2" y="23"/>
                        <a:pt x="2" y="23"/>
                      </a:cubicBezTo>
                      <a:cubicBezTo>
                        <a:pt x="2" y="23"/>
                        <a:pt x="2" y="23"/>
                        <a:pt x="2" y="23"/>
                      </a:cubicBezTo>
                      <a:cubicBezTo>
                        <a:pt x="2" y="23"/>
                        <a:pt x="2" y="23"/>
                        <a:pt x="3" y="23"/>
                      </a:cubicBezTo>
                      <a:cubicBezTo>
                        <a:pt x="3" y="23"/>
                        <a:pt x="3" y="23"/>
                        <a:pt x="3" y="23"/>
                      </a:cubicBezTo>
                      <a:cubicBezTo>
                        <a:pt x="3" y="23"/>
                        <a:pt x="3" y="23"/>
                        <a:pt x="3" y="23"/>
                      </a:cubicBezTo>
                      <a:cubicBezTo>
                        <a:pt x="3" y="23"/>
                        <a:pt x="3" y="23"/>
                        <a:pt x="3" y="23"/>
                      </a:cubicBezTo>
                      <a:cubicBezTo>
                        <a:pt x="3" y="23"/>
                        <a:pt x="3" y="23"/>
                        <a:pt x="3" y="23"/>
                      </a:cubicBezTo>
                      <a:cubicBezTo>
                        <a:pt x="3" y="22"/>
                        <a:pt x="3" y="22"/>
                        <a:pt x="3" y="22"/>
                      </a:cubicBezTo>
                      <a:cubicBezTo>
                        <a:pt x="3" y="22"/>
                        <a:pt x="3" y="22"/>
                        <a:pt x="3" y="22"/>
                      </a:cubicBezTo>
                      <a:cubicBezTo>
                        <a:pt x="3" y="22"/>
                        <a:pt x="3" y="22"/>
                        <a:pt x="3" y="22"/>
                      </a:cubicBezTo>
                      <a:cubicBezTo>
                        <a:pt x="3" y="22"/>
                        <a:pt x="3" y="22"/>
                        <a:pt x="3" y="22"/>
                      </a:cubicBezTo>
                      <a:cubicBezTo>
                        <a:pt x="3" y="22"/>
                        <a:pt x="3" y="22"/>
                        <a:pt x="3" y="22"/>
                      </a:cubicBezTo>
                      <a:cubicBezTo>
                        <a:pt x="3" y="22"/>
                        <a:pt x="4" y="22"/>
                        <a:pt x="4" y="22"/>
                      </a:cubicBezTo>
                      <a:cubicBezTo>
                        <a:pt x="4" y="22"/>
                        <a:pt x="4" y="22"/>
                        <a:pt x="4" y="22"/>
                      </a:cubicBezTo>
                      <a:cubicBezTo>
                        <a:pt x="4" y="22"/>
                        <a:pt x="4" y="22"/>
                        <a:pt x="4" y="22"/>
                      </a:cubicBezTo>
                      <a:cubicBezTo>
                        <a:pt x="4" y="22"/>
                        <a:pt x="4" y="22"/>
                        <a:pt x="4" y="22"/>
                      </a:cubicBezTo>
                      <a:cubicBezTo>
                        <a:pt x="4" y="22"/>
                        <a:pt x="4" y="22"/>
                        <a:pt x="4" y="21"/>
                      </a:cubicBezTo>
                      <a:cubicBezTo>
                        <a:pt x="4" y="21"/>
                        <a:pt x="4" y="21"/>
                        <a:pt x="4" y="21"/>
                      </a:cubicBezTo>
                      <a:cubicBezTo>
                        <a:pt x="4" y="21"/>
                        <a:pt x="4" y="21"/>
                        <a:pt x="4"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0"/>
                      </a:cubicBezTo>
                      <a:cubicBezTo>
                        <a:pt x="5" y="20"/>
                        <a:pt x="5" y="20"/>
                        <a:pt x="5" y="20"/>
                      </a:cubicBezTo>
                      <a:cubicBezTo>
                        <a:pt x="6" y="20"/>
                        <a:pt x="6" y="20"/>
                        <a:pt x="6" y="20"/>
                      </a:cubicBezTo>
                      <a:cubicBezTo>
                        <a:pt x="6" y="20"/>
                        <a:pt x="6" y="20"/>
                        <a:pt x="6" y="20"/>
                      </a:cubicBezTo>
                      <a:cubicBezTo>
                        <a:pt x="6" y="20"/>
                        <a:pt x="6" y="20"/>
                        <a:pt x="6" y="20"/>
                      </a:cubicBezTo>
                      <a:cubicBezTo>
                        <a:pt x="6" y="20"/>
                        <a:pt x="6" y="20"/>
                        <a:pt x="6" y="20"/>
                      </a:cubicBezTo>
                      <a:cubicBezTo>
                        <a:pt x="6" y="20"/>
                        <a:pt x="6" y="20"/>
                        <a:pt x="6" y="20"/>
                      </a:cubicBezTo>
                      <a:cubicBezTo>
                        <a:pt x="6" y="20"/>
                        <a:pt x="6" y="20"/>
                        <a:pt x="6" y="20"/>
                      </a:cubicBezTo>
                      <a:cubicBezTo>
                        <a:pt x="6" y="20"/>
                        <a:pt x="6" y="20"/>
                        <a:pt x="6" y="20"/>
                      </a:cubicBezTo>
                      <a:cubicBezTo>
                        <a:pt x="7" y="20"/>
                        <a:pt x="7" y="20"/>
                        <a:pt x="7" y="20"/>
                      </a:cubicBezTo>
                      <a:cubicBezTo>
                        <a:pt x="7" y="19"/>
                        <a:pt x="7" y="19"/>
                        <a:pt x="7" y="19"/>
                      </a:cubicBezTo>
                      <a:cubicBezTo>
                        <a:pt x="7" y="19"/>
                        <a:pt x="7" y="19"/>
                        <a:pt x="7" y="19"/>
                      </a:cubicBezTo>
                      <a:cubicBezTo>
                        <a:pt x="7" y="19"/>
                        <a:pt x="7" y="19"/>
                        <a:pt x="7" y="19"/>
                      </a:cubicBezTo>
                      <a:cubicBezTo>
                        <a:pt x="7" y="19"/>
                        <a:pt x="7" y="19"/>
                        <a:pt x="7" y="19"/>
                      </a:cubicBezTo>
                      <a:cubicBezTo>
                        <a:pt x="8" y="19"/>
                        <a:pt x="8" y="19"/>
                        <a:pt x="8" y="19"/>
                      </a:cubicBezTo>
                      <a:cubicBezTo>
                        <a:pt x="8" y="19"/>
                        <a:pt x="8" y="19"/>
                        <a:pt x="8" y="19"/>
                      </a:cubicBezTo>
                      <a:cubicBezTo>
                        <a:pt x="8" y="19"/>
                        <a:pt x="8" y="19"/>
                        <a:pt x="8" y="19"/>
                      </a:cubicBezTo>
                      <a:cubicBezTo>
                        <a:pt x="8" y="19"/>
                        <a:pt x="8" y="19"/>
                        <a:pt x="8" y="19"/>
                      </a:cubicBezTo>
                      <a:cubicBezTo>
                        <a:pt x="8" y="19"/>
                        <a:pt x="8" y="19"/>
                        <a:pt x="8" y="19"/>
                      </a:cubicBezTo>
                      <a:cubicBezTo>
                        <a:pt x="8" y="19"/>
                        <a:pt x="8" y="19"/>
                        <a:pt x="8" y="19"/>
                      </a:cubicBezTo>
                      <a:cubicBezTo>
                        <a:pt x="8" y="19"/>
                        <a:pt x="8" y="18"/>
                        <a:pt x="8" y="18"/>
                      </a:cubicBezTo>
                      <a:cubicBezTo>
                        <a:pt x="8" y="18"/>
                        <a:pt x="8" y="18"/>
                        <a:pt x="8" y="18"/>
                      </a:cubicBezTo>
                      <a:cubicBezTo>
                        <a:pt x="8" y="18"/>
                        <a:pt x="8" y="18"/>
                        <a:pt x="8" y="18"/>
                      </a:cubicBezTo>
                      <a:cubicBezTo>
                        <a:pt x="8" y="18"/>
                        <a:pt x="8" y="18"/>
                        <a:pt x="8" y="18"/>
                      </a:cubicBezTo>
                      <a:cubicBezTo>
                        <a:pt x="7" y="18"/>
                        <a:pt x="7" y="18"/>
                        <a:pt x="7" y="18"/>
                      </a:cubicBezTo>
                      <a:cubicBezTo>
                        <a:pt x="7" y="18"/>
                        <a:pt x="7" y="18"/>
                        <a:pt x="7" y="18"/>
                      </a:cubicBezTo>
                      <a:cubicBezTo>
                        <a:pt x="7" y="18"/>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6"/>
                        <a:pt x="7" y="16"/>
                        <a:pt x="7" y="16"/>
                      </a:cubicBezTo>
                      <a:cubicBezTo>
                        <a:pt x="7" y="16"/>
                        <a:pt x="7" y="16"/>
                        <a:pt x="7" y="16"/>
                      </a:cubicBezTo>
                      <a:cubicBezTo>
                        <a:pt x="7" y="16"/>
                        <a:pt x="7" y="16"/>
                        <a:pt x="7" y="16"/>
                      </a:cubicBezTo>
                      <a:cubicBezTo>
                        <a:pt x="7" y="16"/>
                        <a:pt x="7" y="16"/>
                        <a:pt x="7" y="16"/>
                      </a:cubicBezTo>
                      <a:cubicBezTo>
                        <a:pt x="7" y="16"/>
                        <a:pt x="7" y="16"/>
                        <a:pt x="7" y="16"/>
                      </a:cubicBezTo>
                      <a:cubicBezTo>
                        <a:pt x="7" y="16"/>
                        <a:pt x="7" y="16"/>
                        <a:pt x="7" y="16"/>
                      </a:cubicBezTo>
                      <a:cubicBezTo>
                        <a:pt x="7" y="16"/>
                        <a:pt x="7" y="16"/>
                        <a:pt x="7" y="16"/>
                      </a:cubicBezTo>
                      <a:cubicBezTo>
                        <a:pt x="7" y="16"/>
                        <a:pt x="7" y="16"/>
                        <a:pt x="7" y="16"/>
                      </a:cubicBezTo>
                      <a:cubicBezTo>
                        <a:pt x="7" y="15"/>
                        <a:pt x="7" y="15"/>
                        <a:pt x="7" y="15"/>
                      </a:cubicBezTo>
                      <a:cubicBezTo>
                        <a:pt x="7" y="15"/>
                        <a:pt x="7" y="15"/>
                        <a:pt x="7" y="15"/>
                      </a:cubicBezTo>
                      <a:cubicBezTo>
                        <a:pt x="7" y="15"/>
                        <a:pt x="7" y="15"/>
                        <a:pt x="7" y="15"/>
                      </a:cubicBezTo>
                      <a:cubicBezTo>
                        <a:pt x="7" y="15"/>
                        <a:pt x="7" y="15"/>
                        <a:pt x="7" y="15"/>
                      </a:cubicBezTo>
                      <a:cubicBezTo>
                        <a:pt x="7" y="15"/>
                        <a:pt x="7" y="15"/>
                        <a:pt x="7" y="15"/>
                      </a:cubicBezTo>
                      <a:cubicBezTo>
                        <a:pt x="7" y="15"/>
                        <a:pt x="7" y="15"/>
                        <a:pt x="7" y="15"/>
                      </a:cubicBezTo>
                      <a:cubicBezTo>
                        <a:pt x="7" y="15"/>
                        <a:pt x="7" y="15"/>
                        <a:pt x="7" y="14"/>
                      </a:cubicBezTo>
                      <a:cubicBezTo>
                        <a:pt x="7" y="7"/>
                        <a:pt x="15" y="0"/>
                        <a:pt x="26" y="0"/>
                      </a:cubicBezTo>
                      <a:cubicBezTo>
                        <a:pt x="26" y="0"/>
                        <a:pt x="26" y="0"/>
                        <a:pt x="26" y="0"/>
                      </a:cubicBezTo>
                      <a:cubicBezTo>
                        <a:pt x="26" y="0"/>
                        <a:pt x="26" y="0"/>
                        <a:pt x="26" y="0"/>
                      </a:cubicBezTo>
                      <a:cubicBezTo>
                        <a:pt x="26" y="0"/>
                        <a:pt x="27" y="0"/>
                        <a:pt x="27" y="0"/>
                      </a:cubicBezTo>
                      <a:cubicBezTo>
                        <a:pt x="27" y="0"/>
                        <a:pt x="27" y="0"/>
                        <a:pt x="27" y="0"/>
                      </a:cubicBezTo>
                      <a:cubicBezTo>
                        <a:pt x="27" y="0"/>
                        <a:pt x="27" y="0"/>
                        <a:pt x="27" y="0"/>
                      </a:cubicBezTo>
                      <a:cubicBezTo>
                        <a:pt x="27" y="0"/>
                        <a:pt x="27" y="0"/>
                        <a:pt x="27" y="0"/>
                      </a:cubicBezTo>
                      <a:cubicBezTo>
                        <a:pt x="27" y="0"/>
                        <a:pt x="27" y="0"/>
                        <a:pt x="28" y="0"/>
                      </a:cubicBezTo>
                      <a:cubicBezTo>
                        <a:pt x="28" y="0"/>
                        <a:pt x="28" y="0"/>
                        <a:pt x="28" y="0"/>
                      </a:cubicBezTo>
                      <a:cubicBezTo>
                        <a:pt x="28" y="0"/>
                        <a:pt x="28" y="0"/>
                        <a:pt x="28" y="0"/>
                      </a:cubicBezTo>
                      <a:cubicBezTo>
                        <a:pt x="28" y="0"/>
                        <a:pt x="28" y="0"/>
                        <a:pt x="28" y="0"/>
                      </a:cubicBezTo>
                      <a:cubicBezTo>
                        <a:pt x="28" y="0"/>
                        <a:pt x="28" y="0"/>
                        <a:pt x="29" y="0"/>
                      </a:cubicBezTo>
                      <a:cubicBezTo>
                        <a:pt x="29" y="0"/>
                        <a:pt x="29" y="0"/>
                        <a:pt x="29" y="0"/>
                      </a:cubicBezTo>
                      <a:cubicBezTo>
                        <a:pt x="29" y="0"/>
                        <a:pt x="29" y="0"/>
                        <a:pt x="29" y="0"/>
                      </a:cubicBezTo>
                      <a:cubicBezTo>
                        <a:pt x="29" y="0"/>
                        <a:pt x="29" y="0"/>
                        <a:pt x="29" y="0"/>
                      </a:cubicBezTo>
                      <a:cubicBezTo>
                        <a:pt x="29" y="0"/>
                        <a:pt x="29" y="0"/>
                        <a:pt x="29" y="0"/>
                      </a:cubicBezTo>
                      <a:cubicBezTo>
                        <a:pt x="29" y="0"/>
                        <a:pt x="29" y="0"/>
                        <a:pt x="29" y="0"/>
                      </a:cubicBezTo>
                      <a:cubicBezTo>
                        <a:pt x="30" y="0"/>
                        <a:pt x="30" y="0"/>
                        <a:pt x="30" y="0"/>
                      </a:cubicBezTo>
                      <a:cubicBezTo>
                        <a:pt x="30" y="0"/>
                        <a:pt x="30" y="1"/>
                        <a:pt x="30" y="1"/>
                      </a:cubicBezTo>
                      <a:cubicBezTo>
                        <a:pt x="30" y="1"/>
                        <a:pt x="30" y="1"/>
                        <a:pt x="30" y="1"/>
                      </a:cubicBezTo>
                      <a:cubicBezTo>
                        <a:pt x="30" y="1"/>
                        <a:pt x="30" y="1"/>
                        <a:pt x="30" y="1"/>
                      </a:cubicBezTo>
                      <a:cubicBezTo>
                        <a:pt x="30" y="1"/>
                        <a:pt x="30" y="1"/>
                        <a:pt x="30" y="1"/>
                      </a:cubicBezTo>
                      <a:cubicBezTo>
                        <a:pt x="31" y="1"/>
                        <a:pt x="31" y="1"/>
                        <a:pt x="31" y="1"/>
                      </a:cubicBezTo>
                      <a:cubicBezTo>
                        <a:pt x="31" y="1"/>
                        <a:pt x="31" y="1"/>
                        <a:pt x="31" y="1"/>
                      </a:cubicBezTo>
                      <a:cubicBezTo>
                        <a:pt x="31" y="1"/>
                        <a:pt x="31" y="1"/>
                        <a:pt x="31" y="1"/>
                      </a:cubicBezTo>
                      <a:cubicBezTo>
                        <a:pt x="31" y="1"/>
                        <a:pt x="31" y="1"/>
                        <a:pt x="31" y="1"/>
                      </a:cubicBezTo>
                      <a:cubicBezTo>
                        <a:pt x="31" y="1"/>
                        <a:pt x="32" y="1"/>
                        <a:pt x="32" y="1"/>
                      </a:cubicBezTo>
                      <a:cubicBezTo>
                        <a:pt x="32" y="1"/>
                        <a:pt x="32" y="1"/>
                        <a:pt x="32" y="1"/>
                      </a:cubicBezTo>
                      <a:cubicBezTo>
                        <a:pt x="32" y="1"/>
                        <a:pt x="32" y="1"/>
                        <a:pt x="32" y="1"/>
                      </a:cubicBezTo>
                      <a:cubicBezTo>
                        <a:pt x="32" y="1"/>
                        <a:pt x="32" y="1"/>
                        <a:pt x="32" y="1"/>
                      </a:cubicBezTo>
                      <a:cubicBezTo>
                        <a:pt x="32" y="1"/>
                        <a:pt x="32" y="1"/>
                        <a:pt x="32" y="1"/>
                      </a:cubicBezTo>
                      <a:cubicBezTo>
                        <a:pt x="32" y="1"/>
                        <a:pt x="32" y="1"/>
                        <a:pt x="32" y="1"/>
                      </a:cubicBezTo>
                      <a:cubicBezTo>
                        <a:pt x="33" y="1"/>
                        <a:pt x="33" y="1"/>
                        <a:pt x="33" y="1"/>
                      </a:cubicBezTo>
                      <a:cubicBezTo>
                        <a:pt x="33" y="1"/>
                        <a:pt x="33" y="1"/>
                        <a:pt x="33" y="1"/>
                      </a:cubicBezTo>
                      <a:cubicBezTo>
                        <a:pt x="33" y="1"/>
                        <a:pt x="33" y="1"/>
                        <a:pt x="33" y="1"/>
                      </a:cubicBezTo>
                      <a:cubicBezTo>
                        <a:pt x="33" y="1"/>
                        <a:pt x="33" y="1"/>
                        <a:pt x="33" y="1"/>
                      </a:cubicBezTo>
                      <a:cubicBezTo>
                        <a:pt x="33" y="1"/>
                        <a:pt x="33" y="1"/>
                        <a:pt x="33" y="1"/>
                      </a:cubicBezTo>
                      <a:cubicBezTo>
                        <a:pt x="33" y="1"/>
                        <a:pt x="33" y="1"/>
                        <a:pt x="33" y="1"/>
                      </a:cubicBezTo>
                      <a:cubicBezTo>
                        <a:pt x="34" y="2"/>
                        <a:pt x="34" y="2"/>
                        <a:pt x="34" y="2"/>
                      </a:cubicBezTo>
                      <a:cubicBezTo>
                        <a:pt x="34" y="2"/>
                        <a:pt x="34" y="2"/>
                        <a:pt x="34" y="2"/>
                      </a:cubicBezTo>
                      <a:cubicBezTo>
                        <a:pt x="34" y="2"/>
                        <a:pt x="34" y="2"/>
                        <a:pt x="34" y="2"/>
                      </a:cubicBezTo>
                      <a:cubicBezTo>
                        <a:pt x="34" y="2"/>
                        <a:pt x="34" y="2"/>
                        <a:pt x="34" y="2"/>
                      </a:cubicBezTo>
                      <a:cubicBezTo>
                        <a:pt x="35" y="2"/>
                        <a:pt x="35" y="2"/>
                        <a:pt x="35" y="2"/>
                      </a:cubicBezTo>
                      <a:cubicBezTo>
                        <a:pt x="35" y="2"/>
                        <a:pt x="35" y="2"/>
                        <a:pt x="35" y="2"/>
                      </a:cubicBezTo>
                      <a:cubicBezTo>
                        <a:pt x="35" y="2"/>
                        <a:pt x="35" y="2"/>
                        <a:pt x="35" y="2"/>
                      </a:cubicBezTo>
                      <a:cubicBezTo>
                        <a:pt x="35" y="2"/>
                        <a:pt x="35" y="2"/>
                        <a:pt x="35" y="2"/>
                      </a:cubicBezTo>
                      <a:cubicBezTo>
                        <a:pt x="35" y="2"/>
                        <a:pt x="35" y="2"/>
                        <a:pt x="35" y="2"/>
                      </a:cubicBezTo>
                      <a:cubicBezTo>
                        <a:pt x="36" y="2"/>
                        <a:pt x="36" y="2"/>
                        <a:pt x="36" y="2"/>
                      </a:cubicBezTo>
                      <a:cubicBezTo>
                        <a:pt x="36" y="2"/>
                        <a:pt x="36" y="2"/>
                        <a:pt x="36" y="2"/>
                      </a:cubicBezTo>
                      <a:cubicBezTo>
                        <a:pt x="36" y="2"/>
                        <a:pt x="36" y="2"/>
                        <a:pt x="36" y="2"/>
                      </a:cubicBezTo>
                      <a:cubicBezTo>
                        <a:pt x="36" y="2"/>
                        <a:pt x="36" y="3"/>
                        <a:pt x="36" y="3"/>
                      </a:cubicBezTo>
                      <a:cubicBezTo>
                        <a:pt x="36" y="3"/>
                        <a:pt x="36" y="3"/>
                        <a:pt x="36" y="3"/>
                      </a:cubicBezTo>
                      <a:cubicBezTo>
                        <a:pt x="36" y="3"/>
                        <a:pt x="36" y="3"/>
                        <a:pt x="36" y="3"/>
                      </a:cubicBezTo>
                      <a:cubicBezTo>
                        <a:pt x="37" y="3"/>
                        <a:pt x="37" y="3"/>
                        <a:pt x="37" y="3"/>
                      </a:cubicBezTo>
                      <a:cubicBezTo>
                        <a:pt x="37" y="3"/>
                        <a:pt x="37" y="3"/>
                        <a:pt x="37" y="3"/>
                      </a:cubicBezTo>
                      <a:cubicBezTo>
                        <a:pt x="37" y="3"/>
                        <a:pt x="37" y="3"/>
                        <a:pt x="37" y="3"/>
                      </a:cubicBezTo>
                      <a:cubicBezTo>
                        <a:pt x="37" y="3"/>
                        <a:pt x="37" y="3"/>
                        <a:pt x="37" y="3"/>
                      </a:cubicBezTo>
                      <a:cubicBezTo>
                        <a:pt x="37" y="3"/>
                        <a:pt x="37" y="3"/>
                        <a:pt x="37" y="3"/>
                      </a:cubicBezTo>
                      <a:cubicBezTo>
                        <a:pt x="38" y="3"/>
                        <a:pt x="38" y="3"/>
                        <a:pt x="38" y="3"/>
                      </a:cubicBezTo>
                      <a:cubicBezTo>
                        <a:pt x="38" y="3"/>
                        <a:pt x="38" y="3"/>
                        <a:pt x="38" y="3"/>
                      </a:cubicBezTo>
                      <a:cubicBezTo>
                        <a:pt x="38" y="3"/>
                        <a:pt x="38" y="3"/>
                        <a:pt x="38" y="3"/>
                      </a:cubicBezTo>
                      <a:cubicBezTo>
                        <a:pt x="38" y="4"/>
                        <a:pt x="38" y="4"/>
                        <a:pt x="38" y="4"/>
                      </a:cubicBezTo>
                      <a:cubicBezTo>
                        <a:pt x="38" y="4"/>
                        <a:pt x="38" y="4"/>
                        <a:pt x="38" y="4"/>
                      </a:cubicBezTo>
                      <a:cubicBezTo>
                        <a:pt x="38" y="4"/>
                        <a:pt x="38" y="4"/>
                        <a:pt x="38" y="4"/>
                      </a:cubicBezTo>
                      <a:cubicBezTo>
                        <a:pt x="38" y="4"/>
                        <a:pt x="38" y="4"/>
                        <a:pt x="38" y="4"/>
                      </a:cubicBezTo>
                      <a:cubicBezTo>
                        <a:pt x="38" y="4"/>
                        <a:pt x="38" y="4"/>
                        <a:pt x="38" y="4"/>
                      </a:cubicBezTo>
                      <a:cubicBezTo>
                        <a:pt x="39" y="4"/>
                        <a:pt x="39" y="4"/>
                        <a:pt x="39" y="4"/>
                      </a:cubicBezTo>
                      <a:cubicBezTo>
                        <a:pt x="39" y="4"/>
                        <a:pt x="39" y="4"/>
                        <a:pt x="39" y="4"/>
                      </a:cubicBezTo>
                      <a:cubicBezTo>
                        <a:pt x="39" y="4"/>
                        <a:pt x="39" y="4"/>
                        <a:pt x="39" y="4"/>
                      </a:cubicBezTo>
                      <a:cubicBezTo>
                        <a:pt x="39" y="5"/>
                        <a:pt x="39" y="5"/>
                        <a:pt x="39" y="5"/>
                      </a:cubicBezTo>
                      <a:cubicBezTo>
                        <a:pt x="39" y="5"/>
                        <a:pt x="39" y="5"/>
                        <a:pt x="39" y="5"/>
                      </a:cubicBezTo>
                      <a:cubicBezTo>
                        <a:pt x="39" y="5"/>
                        <a:pt x="39" y="5"/>
                        <a:pt x="39"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6"/>
                        <a:pt x="40" y="6"/>
                      </a:cubicBezTo>
                      <a:cubicBezTo>
                        <a:pt x="40" y="6"/>
                        <a:pt x="40" y="6"/>
                        <a:pt x="40" y="6"/>
                      </a:cubicBezTo>
                      <a:cubicBezTo>
                        <a:pt x="41" y="6"/>
                        <a:pt x="41" y="6"/>
                        <a:pt x="41" y="6"/>
                      </a:cubicBezTo>
                      <a:cubicBezTo>
                        <a:pt x="41" y="6"/>
                        <a:pt x="41" y="6"/>
                        <a:pt x="41" y="6"/>
                      </a:cubicBezTo>
                      <a:cubicBezTo>
                        <a:pt x="41" y="6"/>
                        <a:pt x="41" y="6"/>
                        <a:pt x="41" y="6"/>
                      </a:cubicBezTo>
                      <a:cubicBezTo>
                        <a:pt x="41" y="6"/>
                        <a:pt x="41" y="6"/>
                        <a:pt x="41" y="6"/>
                      </a:cubicBezTo>
                      <a:cubicBezTo>
                        <a:pt x="41" y="6"/>
                        <a:pt x="41" y="6"/>
                        <a:pt x="41" y="7"/>
                      </a:cubicBezTo>
                      <a:cubicBezTo>
                        <a:pt x="41" y="7"/>
                        <a:pt x="41" y="7"/>
                        <a:pt x="41" y="7"/>
                      </a:cubicBezTo>
                      <a:cubicBezTo>
                        <a:pt x="42" y="7"/>
                        <a:pt x="42" y="7"/>
                        <a:pt x="42" y="7"/>
                      </a:cubicBezTo>
                      <a:cubicBezTo>
                        <a:pt x="42" y="7"/>
                        <a:pt x="42" y="7"/>
                        <a:pt x="42" y="7"/>
                      </a:cubicBezTo>
                      <a:cubicBezTo>
                        <a:pt x="42" y="7"/>
                        <a:pt x="42" y="7"/>
                        <a:pt x="42" y="7"/>
                      </a:cubicBezTo>
                      <a:cubicBezTo>
                        <a:pt x="42" y="7"/>
                        <a:pt x="42" y="7"/>
                        <a:pt x="42" y="7"/>
                      </a:cubicBezTo>
                      <a:cubicBezTo>
                        <a:pt x="42" y="8"/>
                        <a:pt x="42" y="8"/>
                        <a:pt x="42" y="8"/>
                      </a:cubicBezTo>
                      <a:cubicBezTo>
                        <a:pt x="43" y="8"/>
                        <a:pt x="43" y="8"/>
                        <a:pt x="43" y="8"/>
                      </a:cubicBezTo>
                      <a:cubicBezTo>
                        <a:pt x="43" y="8"/>
                        <a:pt x="43" y="8"/>
                        <a:pt x="43" y="8"/>
                      </a:cubicBezTo>
                      <a:cubicBezTo>
                        <a:pt x="43" y="8"/>
                        <a:pt x="43" y="8"/>
                        <a:pt x="43" y="8"/>
                      </a:cubicBezTo>
                      <a:cubicBezTo>
                        <a:pt x="43" y="8"/>
                        <a:pt x="43" y="8"/>
                        <a:pt x="43" y="8"/>
                      </a:cubicBezTo>
                      <a:cubicBezTo>
                        <a:pt x="53" y="8"/>
                        <a:pt x="62" y="15"/>
                        <a:pt x="62" y="23"/>
                      </a:cubicBezTo>
                      <a:cubicBezTo>
                        <a:pt x="62" y="23"/>
                        <a:pt x="62" y="23"/>
                        <a:pt x="62" y="23"/>
                      </a:cubicBezTo>
                      <a:cubicBezTo>
                        <a:pt x="62" y="23"/>
                        <a:pt x="62" y="23"/>
                        <a:pt x="62" y="23"/>
                      </a:cubicBezTo>
                      <a:cubicBezTo>
                        <a:pt x="62" y="23"/>
                        <a:pt x="62" y="23"/>
                        <a:pt x="62" y="23"/>
                      </a:cubicBezTo>
                      <a:cubicBezTo>
                        <a:pt x="62" y="23"/>
                        <a:pt x="62" y="23"/>
                        <a:pt x="62" y="23"/>
                      </a:cubicBezTo>
                      <a:cubicBezTo>
                        <a:pt x="62" y="23"/>
                        <a:pt x="62" y="24"/>
                        <a:pt x="62" y="24"/>
                      </a:cubicBezTo>
                      <a:cubicBezTo>
                        <a:pt x="62" y="24"/>
                        <a:pt x="62" y="24"/>
                        <a:pt x="62" y="24"/>
                      </a:cubicBezTo>
                      <a:cubicBezTo>
                        <a:pt x="62" y="24"/>
                        <a:pt x="62" y="24"/>
                        <a:pt x="61" y="24"/>
                      </a:cubicBezTo>
                      <a:cubicBezTo>
                        <a:pt x="61" y="24"/>
                        <a:pt x="61" y="24"/>
                        <a:pt x="61" y="24"/>
                      </a:cubicBezTo>
                      <a:cubicBezTo>
                        <a:pt x="61" y="24"/>
                        <a:pt x="61" y="24"/>
                        <a:pt x="61" y="24"/>
                      </a:cubicBezTo>
                      <a:cubicBezTo>
                        <a:pt x="61" y="24"/>
                        <a:pt x="61" y="24"/>
                        <a:pt x="61" y="24"/>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6"/>
                        <a:pt x="61" y="26"/>
                        <a:pt x="61" y="26"/>
                      </a:cubicBezTo>
                      <a:cubicBezTo>
                        <a:pt x="61" y="26"/>
                        <a:pt x="61" y="26"/>
                        <a:pt x="61" y="26"/>
                      </a:cubicBezTo>
                      <a:cubicBezTo>
                        <a:pt x="61" y="26"/>
                        <a:pt x="61" y="26"/>
                        <a:pt x="61" y="26"/>
                      </a:cubicBezTo>
                      <a:cubicBezTo>
                        <a:pt x="61" y="26"/>
                        <a:pt x="61" y="26"/>
                        <a:pt x="61" y="26"/>
                      </a:cubicBezTo>
                      <a:cubicBezTo>
                        <a:pt x="61" y="26"/>
                        <a:pt x="61" y="26"/>
                        <a:pt x="61" y="26"/>
                      </a:cubicBezTo>
                      <a:cubicBezTo>
                        <a:pt x="61" y="27"/>
                        <a:pt x="61" y="27"/>
                        <a:pt x="61" y="27"/>
                      </a:cubicBezTo>
                      <a:cubicBezTo>
                        <a:pt x="61" y="27"/>
                        <a:pt x="61" y="27"/>
                        <a:pt x="61" y="27"/>
                      </a:cubicBezTo>
                      <a:cubicBezTo>
                        <a:pt x="61" y="27"/>
                        <a:pt x="61" y="27"/>
                        <a:pt x="61" y="27"/>
                      </a:cubicBezTo>
                      <a:cubicBezTo>
                        <a:pt x="61" y="27"/>
                        <a:pt x="61" y="27"/>
                        <a:pt x="61" y="27"/>
                      </a:cubicBezTo>
                      <a:cubicBezTo>
                        <a:pt x="61" y="27"/>
                        <a:pt x="61" y="27"/>
                        <a:pt x="61" y="27"/>
                      </a:cubicBezTo>
                      <a:cubicBezTo>
                        <a:pt x="61" y="27"/>
                        <a:pt x="61" y="27"/>
                        <a:pt x="61" y="27"/>
                      </a:cubicBezTo>
                      <a:cubicBezTo>
                        <a:pt x="61" y="27"/>
                        <a:pt x="60" y="27"/>
                        <a:pt x="60" y="28"/>
                      </a:cubicBezTo>
                      <a:cubicBezTo>
                        <a:pt x="60" y="28"/>
                        <a:pt x="60" y="28"/>
                        <a:pt x="60" y="28"/>
                      </a:cubicBezTo>
                      <a:cubicBezTo>
                        <a:pt x="60" y="28"/>
                        <a:pt x="60" y="28"/>
                        <a:pt x="60" y="28"/>
                      </a:cubicBezTo>
                      <a:cubicBezTo>
                        <a:pt x="60" y="28"/>
                        <a:pt x="60" y="28"/>
                        <a:pt x="60" y="28"/>
                      </a:cubicBezTo>
                      <a:cubicBezTo>
                        <a:pt x="60" y="28"/>
                        <a:pt x="60" y="28"/>
                        <a:pt x="60" y="28"/>
                      </a:cubicBezTo>
                      <a:cubicBezTo>
                        <a:pt x="60" y="28"/>
                        <a:pt x="60" y="28"/>
                        <a:pt x="60" y="28"/>
                      </a:cubicBezTo>
                      <a:cubicBezTo>
                        <a:pt x="60" y="28"/>
                        <a:pt x="60" y="28"/>
                        <a:pt x="60" y="28"/>
                      </a:cubicBezTo>
                      <a:cubicBezTo>
                        <a:pt x="60" y="28"/>
                        <a:pt x="60" y="28"/>
                        <a:pt x="60" y="28"/>
                      </a:cubicBezTo>
                      <a:cubicBezTo>
                        <a:pt x="60" y="29"/>
                        <a:pt x="60" y="29"/>
                        <a:pt x="60" y="29"/>
                      </a:cubicBezTo>
                      <a:cubicBezTo>
                        <a:pt x="60" y="29"/>
                        <a:pt x="60" y="29"/>
                        <a:pt x="60" y="29"/>
                      </a:cubicBezTo>
                      <a:cubicBezTo>
                        <a:pt x="60" y="29"/>
                        <a:pt x="60" y="29"/>
                        <a:pt x="60" y="29"/>
                      </a:cubicBezTo>
                      <a:cubicBezTo>
                        <a:pt x="60" y="29"/>
                        <a:pt x="60" y="29"/>
                        <a:pt x="60" y="29"/>
                      </a:cubicBezTo>
                      <a:cubicBezTo>
                        <a:pt x="60" y="29"/>
                        <a:pt x="60" y="29"/>
                        <a:pt x="60" y="29"/>
                      </a:cubicBezTo>
                      <a:cubicBezTo>
                        <a:pt x="59" y="29"/>
                        <a:pt x="59" y="29"/>
                        <a:pt x="59" y="29"/>
                      </a:cubicBezTo>
                      <a:cubicBezTo>
                        <a:pt x="59" y="29"/>
                        <a:pt x="59" y="29"/>
                        <a:pt x="59" y="29"/>
                      </a:cubicBezTo>
                      <a:cubicBezTo>
                        <a:pt x="59" y="30"/>
                        <a:pt x="59" y="30"/>
                        <a:pt x="59" y="30"/>
                      </a:cubicBezTo>
                      <a:cubicBezTo>
                        <a:pt x="59" y="30"/>
                        <a:pt x="59" y="30"/>
                        <a:pt x="59" y="30"/>
                      </a:cubicBezTo>
                      <a:cubicBezTo>
                        <a:pt x="59" y="30"/>
                        <a:pt x="59" y="30"/>
                        <a:pt x="59" y="30"/>
                      </a:cubicBezTo>
                      <a:cubicBezTo>
                        <a:pt x="59" y="30"/>
                        <a:pt x="59" y="30"/>
                        <a:pt x="59" y="30"/>
                      </a:cubicBezTo>
                      <a:cubicBezTo>
                        <a:pt x="59" y="30"/>
                        <a:pt x="59" y="30"/>
                        <a:pt x="59" y="30"/>
                      </a:cubicBezTo>
                      <a:cubicBezTo>
                        <a:pt x="59" y="30"/>
                        <a:pt x="59" y="30"/>
                        <a:pt x="59" y="30"/>
                      </a:cubicBezTo>
                      <a:cubicBezTo>
                        <a:pt x="58" y="31"/>
                        <a:pt x="58" y="31"/>
                        <a:pt x="58" y="31"/>
                      </a:cubicBezTo>
                      <a:cubicBezTo>
                        <a:pt x="58" y="31"/>
                        <a:pt x="58" y="31"/>
                        <a:pt x="58" y="31"/>
                      </a:cubicBezTo>
                      <a:cubicBezTo>
                        <a:pt x="58" y="31"/>
                        <a:pt x="58" y="31"/>
                        <a:pt x="58" y="31"/>
                      </a:cubicBezTo>
                      <a:cubicBezTo>
                        <a:pt x="58" y="31"/>
                        <a:pt x="58" y="31"/>
                        <a:pt x="58" y="31"/>
                      </a:cubicBezTo>
                      <a:cubicBezTo>
                        <a:pt x="58" y="31"/>
                        <a:pt x="58" y="31"/>
                        <a:pt x="58" y="31"/>
                      </a:cubicBezTo>
                      <a:cubicBezTo>
                        <a:pt x="58" y="31"/>
                        <a:pt x="58" y="31"/>
                        <a:pt x="58" y="31"/>
                      </a:cubicBezTo>
                      <a:cubicBezTo>
                        <a:pt x="58" y="31"/>
                        <a:pt x="58" y="31"/>
                        <a:pt x="58" y="31"/>
                      </a:cubicBezTo>
                      <a:cubicBezTo>
                        <a:pt x="58" y="31"/>
                        <a:pt x="58" y="31"/>
                        <a:pt x="58" y="31"/>
                      </a:cubicBezTo>
                      <a:cubicBezTo>
                        <a:pt x="57" y="32"/>
                        <a:pt x="57" y="32"/>
                        <a:pt x="57" y="32"/>
                      </a:cubicBezTo>
                      <a:cubicBezTo>
                        <a:pt x="57" y="32"/>
                        <a:pt x="57" y="32"/>
                        <a:pt x="57" y="32"/>
                      </a:cubicBezTo>
                      <a:cubicBezTo>
                        <a:pt x="57" y="32"/>
                        <a:pt x="57" y="32"/>
                        <a:pt x="57" y="32"/>
                      </a:cubicBezTo>
                      <a:cubicBezTo>
                        <a:pt x="57" y="32"/>
                        <a:pt x="57" y="32"/>
                        <a:pt x="57" y="32"/>
                      </a:cubicBezTo>
                      <a:cubicBezTo>
                        <a:pt x="57" y="32"/>
                        <a:pt x="57" y="32"/>
                        <a:pt x="57" y="32"/>
                      </a:cubicBezTo>
                      <a:cubicBezTo>
                        <a:pt x="57" y="32"/>
                        <a:pt x="57" y="32"/>
                        <a:pt x="57" y="32"/>
                      </a:cubicBezTo>
                      <a:cubicBezTo>
                        <a:pt x="57" y="32"/>
                        <a:pt x="57" y="32"/>
                        <a:pt x="56" y="32"/>
                      </a:cubicBezTo>
                      <a:cubicBezTo>
                        <a:pt x="56" y="33"/>
                        <a:pt x="56" y="33"/>
                        <a:pt x="56" y="33"/>
                      </a:cubicBezTo>
                      <a:cubicBezTo>
                        <a:pt x="56" y="33"/>
                        <a:pt x="56" y="33"/>
                        <a:pt x="56" y="33"/>
                      </a:cubicBezTo>
                      <a:cubicBezTo>
                        <a:pt x="56" y="33"/>
                        <a:pt x="56" y="33"/>
                        <a:pt x="56" y="33"/>
                      </a:cubicBezTo>
                      <a:cubicBezTo>
                        <a:pt x="56" y="33"/>
                        <a:pt x="56" y="33"/>
                        <a:pt x="56" y="33"/>
                      </a:cubicBezTo>
                      <a:cubicBezTo>
                        <a:pt x="56" y="33"/>
                        <a:pt x="56" y="33"/>
                        <a:pt x="56" y="33"/>
                      </a:cubicBezTo>
                      <a:cubicBezTo>
                        <a:pt x="56" y="33"/>
                        <a:pt x="56" y="33"/>
                        <a:pt x="55" y="33"/>
                      </a:cubicBezTo>
                      <a:cubicBezTo>
                        <a:pt x="55" y="33"/>
                        <a:pt x="55" y="33"/>
                        <a:pt x="55" y="33"/>
                      </a:cubicBezTo>
                      <a:cubicBezTo>
                        <a:pt x="55" y="33"/>
                        <a:pt x="55" y="33"/>
                        <a:pt x="55" y="33"/>
                      </a:cubicBezTo>
                      <a:cubicBezTo>
                        <a:pt x="55" y="33"/>
                        <a:pt x="55" y="33"/>
                        <a:pt x="55" y="33"/>
                      </a:cubicBezTo>
                      <a:cubicBezTo>
                        <a:pt x="55" y="34"/>
                        <a:pt x="55" y="34"/>
                        <a:pt x="55" y="34"/>
                      </a:cubicBezTo>
                      <a:cubicBezTo>
                        <a:pt x="55" y="34"/>
                        <a:pt x="55" y="34"/>
                        <a:pt x="55" y="34"/>
                      </a:cubicBezTo>
                      <a:cubicBezTo>
                        <a:pt x="55" y="34"/>
                        <a:pt x="55" y="34"/>
                        <a:pt x="54" y="34"/>
                      </a:cubicBezTo>
                      <a:cubicBezTo>
                        <a:pt x="54" y="34"/>
                        <a:pt x="54" y="34"/>
                        <a:pt x="54" y="34"/>
                      </a:cubicBezTo>
                      <a:cubicBezTo>
                        <a:pt x="54" y="34"/>
                        <a:pt x="54" y="34"/>
                        <a:pt x="54" y="34"/>
                      </a:cubicBezTo>
                      <a:cubicBezTo>
                        <a:pt x="54" y="34"/>
                        <a:pt x="54" y="34"/>
                        <a:pt x="54" y="34"/>
                      </a:cubicBezTo>
                      <a:cubicBezTo>
                        <a:pt x="54" y="34"/>
                        <a:pt x="54" y="34"/>
                        <a:pt x="54" y="34"/>
                      </a:cubicBezTo>
                      <a:cubicBezTo>
                        <a:pt x="54" y="34"/>
                        <a:pt x="54" y="34"/>
                        <a:pt x="54" y="34"/>
                      </a:cubicBezTo>
                      <a:cubicBezTo>
                        <a:pt x="54" y="34"/>
                        <a:pt x="54" y="34"/>
                        <a:pt x="54" y="34"/>
                      </a:cubicBezTo>
                      <a:cubicBezTo>
                        <a:pt x="53" y="34"/>
                        <a:pt x="53" y="34"/>
                        <a:pt x="53" y="34"/>
                      </a:cubicBezTo>
                      <a:cubicBezTo>
                        <a:pt x="53" y="34"/>
                        <a:pt x="53" y="34"/>
                        <a:pt x="53" y="34"/>
                      </a:cubicBezTo>
                      <a:cubicBezTo>
                        <a:pt x="53" y="35"/>
                        <a:pt x="53" y="35"/>
                        <a:pt x="53" y="35"/>
                      </a:cubicBezTo>
                      <a:cubicBezTo>
                        <a:pt x="53" y="35"/>
                        <a:pt x="53" y="35"/>
                        <a:pt x="53" y="35"/>
                      </a:cubicBezTo>
                      <a:cubicBezTo>
                        <a:pt x="53" y="35"/>
                        <a:pt x="53" y="35"/>
                        <a:pt x="53" y="35"/>
                      </a:cubicBezTo>
                      <a:cubicBezTo>
                        <a:pt x="53" y="35"/>
                        <a:pt x="52" y="35"/>
                        <a:pt x="52" y="35"/>
                      </a:cubicBezTo>
                      <a:cubicBezTo>
                        <a:pt x="52" y="35"/>
                        <a:pt x="52" y="35"/>
                        <a:pt x="52" y="35"/>
                      </a:cubicBezTo>
                      <a:cubicBezTo>
                        <a:pt x="52" y="35"/>
                        <a:pt x="52" y="35"/>
                        <a:pt x="52" y="35"/>
                      </a:cubicBezTo>
                      <a:cubicBezTo>
                        <a:pt x="52" y="35"/>
                        <a:pt x="52" y="35"/>
                        <a:pt x="52" y="35"/>
                      </a:cubicBezTo>
                      <a:cubicBezTo>
                        <a:pt x="52" y="35"/>
                        <a:pt x="52" y="35"/>
                        <a:pt x="52" y="35"/>
                      </a:cubicBezTo>
                      <a:cubicBezTo>
                        <a:pt x="52" y="35"/>
                        <a:pt x="52" y="35"/>
                        <a:pt x="51" y="35"/>
                      </a:cubicBezTo>
                      <a:cubicBezTo>
                        <a:pt x="51" y="35"/>
                        <a:pt x="51" y="35"/>
                        <a:pt x="51" y="35"/>
                      </a:cubicBezTo>
                      <a:cubicBezTo>
                        <a:pt x="51" y="35"/>
                        <a:pt x="51" y="35"/>
                        <a:pt x="51" y="35"/>
                      </a:cubicBezTo>
                      <a:cubicBezTo>
                        <a:pt x="51" y="36"/>
                        <a:pt x="51" y="36"/>
                        <a:pt x="51" y="36"/>
                      </a:cubicBezTo>
                      <a:cubicBezTo>
                        <a:pt x="51" y="36"/>
                        <a:pt x="51" y="36"/>
                        <a:pt x="51" y="36"/>
                      </a:cubicBezTo>
                      <a:cubicBezTo>
                        <a:pt x="50" y="36"/>
                        <a:pt x="50" y="36"/>
                        <a:pt x="50" y="36"/>
                      </a:cubicBezTo>
                      <a:cubicBezTo>
                        <a:pt x="49" y="42"/>
                        <a:pt x="41" y="47"/>
                        <a:pt x="32" y="47"/>
                      </a:cubicBezTo>
                      <a:cubicBezTo>
                        <a:pt x="29" y="47"/>
                        <a:pt x="25" y="46"/>
                        <a:pt x="23" y="45"/>
                      </a:cubicBezTo>
                      <a:close/>
                    </a:path>
                  </a:pathLst>
                </a:custGeom>
                <a:solidFill>
                  <a:srgbClr val="96BB5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9" name="ïšlíḍê"/>
                <p:cNvSpPr/>
                <p:nvPr/>
              </p:nvSpPr>
              <p:spPr bwMode="auto">
                <a:xfrm>
                  <a:off x="2720" y="3148"/>
                  <a:ext cx="217" cy="166"/>
                </a:xfrm>
                <a:custGeom>
                  <a:avLst/>
                  <a:gdLst>
                    <a:gd name="T0" fmla="*/ 19 w 54"/>
                    <a:gd name="T1" fmla="*/ 0 h 41"/>
                    <a:gd name="T2" fmla="*/ 20 w 54"/>
                    <a:gd name="T3" fmla="*/ 0 h 41"/>
                    <a:gd name="T4" fmla="*/ 21 w 54"/>
                    <a:gd name="T5" fmla="*/ 0 h 41"/>
                    <a:gd name="T6" fmla="*/ 23 w 54"/>
                    <a:gd name="T7" fmla="*/ 1 h 41"/>
                    <a:gd name="T8" fmla="*/ 24 w 54"/>
                    <a:gd name="T9" fmla="*/ 1 h 41"/>
                    <a:gd name="T10" fmla="*/ 25 w 54"/>
                    <a:gd name="T11" fmla="*/ 1 h 41"/>
                    <a:gd name="T12" fmla="*/ 26 w 54"/>
                    <a:gd name="T13" fmla="*/ 2 h 41"/>
                    <a:gd name="T14" fmla="*/ 27 w 54"/>
                    <a:gd name="T15" fmla="*/ 2 h 41"/>
                    <a:gd name="T16" fmla="*/ 28 w 54"/>
                    <a:gd name="T17" fmla="*/ 3 h 41"/>
                    <a:gd name="T18" fmla="*/ 30 w 54"/>
                    <a:gd name="T19" fmla="*/ 3 h 41"/>
                    <a:gd name="T20" fmla="*/ 30 w 54"/>
                    <a:gd name="T21" fmla="*/ 4 h 41"/>
                    <a:gd name="T22" fmla="*/ 31 w 54"/>
                    <a:gd name="T23" fmla="*/ 5 h 41"/>
                    <a:gd name="T24" fmla="*/ 32 w 54"/>
                    <a:gd name="T25" fmla="*/ 5 h 41"/>
                    <a:gd name="T26" fmla="*/ 33 w 54"/>
                    <a:gd name="T27" fmla="*/ 6 h 41"/>
                    <a:gd name="T28" fmla="*/ 34 w 54"/>
                    <a:gd name="T29" fmla="*/ 7 h 41"/>
                    <a:gd name="T30" fmla="*/ 54 w 54"/>
                    <a:gd name="T31" fmla="*/ 23 h 41"/>
                    <a:gd name="T32" fmla="*/ 54 w 54"/>
                    <a:gd name="T33" fmla="*/ 24 h 41"/>
                    <a:gd name="T34" fmla="*/ 53 w 54"/>
                    <a:gd name="T35" fmla="*/ 25 h 41"/>
                    <a:gd name="T36" fmla="*/ 53 w 54"/>
                    <a:gd name="T37" fmla="*/ 26 h 41"/>
                    <a:gd name="T38" fmla="*/ 53 w 54"/>
                    <a:gd name="T39" fmla="*/ 27 h 41"/>
                    <a:gd name="T40" fmla="*/ 52 w 54"/>
                    <a:gd name="T41" fmla="*/ 28 h 41"/>
                    <a:gd name="T42" fmla="*/ 52 w 54"/>
                    <a:gd name="T43" fmla="*/ 29 h 41"/>
                    <a:gd name="T44" fmla="*/ 51 w 54"/>
                    <a:gd name="T45" fmla="*/ 29 h 41"/>
                    <a:gd name="T46" fmla="*/ 51 w 54"/>
                    <a:gd name="T47" fmla="*/ 30 h 41"/>
                    <a:gd name="T48" fmla="*/ 50 w 54"/>
                    <a:gd name="T49" fmla="*/ 31 h 41"/>
                    <a:gd name="T50" fmla="*/ 49 w 54"/>
                    <a:gd name="T51" fmla="*/ 32 h 41"/>
                    <a:gd name="T52" fmla="*/ 48 w 54"/>
                    <a:gd name="T53" fmla="*/ 33 h 41"/>
                    <a:gd name="T54" fmla="*/ 47 w 54"/>
                    <a:gd name="T55" fmla="*/ 33 h 41"/>
                    <a:gd name="T56" fmla="*/ 46 w 54"/>
                    <a:gd name="T57" fmla="*/ 34 h 41"/>
                    <a:gd name="T58" fmla="*/ 45 w 54"/>
                    <a:gd name="T59" fmla="*/ 35 h 41"/>
                    <a:gd name="T60" fmla="*/ 44 w 54"/>
                    <a:gd name="T61" fmla="*/ 35 h 41"/>
                    <a:gd name="T62" fmla="*/ 43 w 54"/>
                    <a:gd name="T63" fmla="*/ 36 h 41"/>
                    <a:gd name="T64" fmla="*/ 23 w 54"/>
                    <a:gd name="T65" fmla="*/ 39 h 41"/>
                    <a:gd name="T66" fmla="*/ 23 w 54"/>
                    <a:gd name="T67" fmla="*/ 39 h 41"/>
                    <a:gd name="T68" fmla="*/ 22 w 54"/>
                    <a:gd name="T69" fmla="*/ 39 h 41"/>
                    <a:gd name="T70" fmla="*/ 21 w 54"/>
                    <a:gd name="T71" fmla="*/ 39 h 41"/>
                    <a:gd name="T72" fmla="*/ 20 w 54"/>
                    <a:gd name="T73" fmla="*/ 39 h 41"/>
                    <a:gd name="T74" fmla="*/ 0 w 54"/>
                    <a:gd name="T75" fmla="*/ 25 h 41"/>
                    <a:gd name="T76" fmla="*/ 1 w 54"/>
                    <a:gd name="T77" fmla="*/ 24 h 41"/>
                    <a:gd name="T78" fmla="*/ 1 w 54"/>
                    <a:gd name="T79" fmla="*/ 23 h 41"/>
                    <a:gd name="T80" fmla="*/ 1 w 54"/>
                    <a:gd name="T81" fmla="*/ 22 h 41"/>
                    <a:gd name="T82" fmla="*/ 1 w 54"/>
                    <a:gd name="T83" fmla="*/ 21 h 41"/>
                    <a:gd name="T84" fmla="*/ 2 w 54"/>
                    <a:gd name="T85" fmla="*/ 20 h 41"/>
                    <a:gd name="T86" fmla="*/ 2 w 54"/>
                    <a:gd name="T87" fmla="*/ 20 h 41"/>
                    <a:gd name="T88" fmla="*/ 3 w 54"/>
                    <a:gd name="T89" fmla="*/ 19 h 41"/>
                    <a:gd name="T90" fmla="*/ 3 w 54"/>
                    <a:gd name="T91" fmla="*/ 18 h 41"/>
                    <a:gd name="T92" fmla="*/ 4 w 54"/>
                    <a:gd name="T93" fmla="*/ 17 h 41"/>
                    <a:gd name="T94" fmla="*/ 4 w 54"/>
                    <a:gd name="T95" fmla="*/ 16 h 41"/>
                    <a:gd name="T96" fmla="*/ 5 w 54"/>
                    <a:gd name="T97" fmla="*/ 16 h 41"/>
                    <a:gd name="T98" fmla="*/ 6 w 54"/>
                    <a:gd name="T99" fmla="*/ 15 h 41"/>
                    <a:gd name="T100" fmla="*/ 7 w 54"/>
                    <a:gd name="T101" fmla="*/ 14 h 41"/>
                    <a:gd name="T102" fmla="*/ 8 w 54"/>
                    <a:gd name="T103" fmla="*/ 14 h 41"/>
                    <a:gd name="T104" fmla="*/ 9 w 54"/>
                    <a:gd name="T105" fmla="*/ 13 h 41"/>
                    <a:gd name="T106" fmla="*/ 8 w 54"/>
                    <a:gd name="T107" fmla="*/ 12 h 41"/>
                    <a:gd name="T108" fmla="*/ 8 w 54"/>
                    <a:gd name="T109" fmla="*/ 11 h 41"/>
                    <a:gd name="T110" fmla="*/ 8 w 54"/>
                    <a:gd name="T111" fmla="*/ 10 h 41"/>
                    <a:gd name="T112" fmla="*/ 8 w 54"/>
                    <a:gd name="T113" fmla="*/ 10 h 41"/>
                    <a:gd name="T114" fmla="*/ 11 w 54"/>
                    <a:gd name="T115" fmla="*/ 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41">
                      <a:moveTo>
                        <a:pt x="11" y="1"/>
                      </a:moveTo>
                      <a:cubicBezTo>
                        <a:pt x="13" y="1"/>
                        <a:pt x="15" y="0"/>
                        <a:pt x="18" y="0"/>
                      </a:cubicBezTo>
                      <a:cubicBezTo>
                        <a:pt x="18" y="0"/>
                        <a:pt x="18" y="0"/>
                        <a:pt x="18" y="0"/>
                      </a:cubicBezTo>
                      <a:cubicBezTo>
                        <a:pt x="18" y="0"/>
                        <a:pt x="18" y="0"/>
                        <a:pt x="18" y="0"/>
                      </a:cubicBezTo>
                      <a:cubicBezTo>
                        <a:pt x="18" y="0"/>
                        <a:pt x="19" y="0"/>
                        <a:pt x="19" y="0"/>
                      </a:cubicBezTo>
                      <a:cubicBezTo>
                        <a:pt x="19" y="0"/>
                        <a:pt x="19" y="0"/>
                        <a:pt x="19" y="0"/>
                      </a:cubicBezTo>
                      <a:cubicBezTo>
                        <a:pt x="19" y="0"/>
                        <a:pt x="19" y="0"/>
                        <a:pt x="19" y="0"/>
                      </a:cubicBezTo>
                      <a:cubicBezTo>
                        <a:pt x="19" y="0"/>
                        <a:pt x="19" y="0"/>
                        <a:pt x="19" y="0"/>
                      </a:cubicBezTo>
                      <a:cubicBezTo>
                        <a:pt x="19" y="0"/>
                        <a:pt x="19" y="0"/>
                        <a:pt x="20" y="0"/>
                      </a:cubicBezTo>
                      <a:cubicBezTo>
                        <a:pt x="20" y="0"/>
                        <a:pt x="20" y="0"/>
                        <a:pt x="20" y="0"/>
                      </a:cubicBezTo>
                      <a:cubicBezTo>
                        <a:pt x="20" y="0"/>
                        <a:pt x="20" y="0"/>
                        <a:pt x="20" y="0"/>
                      </a:cubicBezTo>
                      <a:cubicBezTo>
                        <a:pt x="20" y="0"/>
                        <a:pt x="20" y="0"/>
                        <a:pt x="20" y="0"/>
                      </a:cubicBezTo>
                      <a:cubicBezTo>
                        <a:pt x="20" y="0"/>
                        <a:pt x="20" y="0"/>
                        <a:pt x="21" y="0"/>
                      </a:cubicBezTo>
                      <a:cubicBezTo>
                        <a:pt x="21" y="0"/>
                        <a:pt x="21" y="0"/>
                        <a:pt x="21" y="0"/>
                      </a:cubicBezTo>
                      <a:cubicBezTo>
                        <a:pt x="21" y="0"/>
                        <a:pt x="21" y="0"/>
                        <a:pt x="21" y="0"/>
                      </a:cubicBezTo>
                      <a:cubicBezTo>
                        <a:pt x="21" y="0"/>
                        <a:pt x="21" y="0"/>
                        <a:pt x="21" y="0"/>
                      </a:cubicBezTo>
                      <a:cubicBezTo>
                        <a:pt x="21" y="0"/>
                        <a:pt x="21" y="0"/>
                        <a:pt x="21" y="0"/>
                      </a:cubicBezTo>
                      <a:cubicBezTo>
                        <a:pt x="21" y="0"/>
                        <a:pt x="21" y="0"/>
                        <a:pt x="21" y="0"/>
                      </a:cubicBezTo>
                      <a:cubicBezTo>
                        <a:pt x="22" y="0"/>
                        <a:pt x="22" y="0"/>
                        <a:pt x="22" y="0"/>
                      </a:cubicBezTo>
                      <a:cubicBezTo>
                        <a:pt x="22" y="0"/>
                        <a:pt x="22" y="1"/>
                        <a:pt x="22" y="1"/>
                      </a:cubicBezTo>
                      <a:cubicBezTo>
                        <a:pt x="22" y="1"/>
                        <a:pt x="22" y="1"/>
                        <a:pt x="22" y="1"/>
                      </a:cubicBezTo>
                      <a:cubicBezTo>
                        <a:pt x="22" y="1"/>
                        <a:pt x="22" y="1"/>
                        <a:pt x="22" y="1"/>
                      </a:cubicBezTo>
                      <a:cubicBezTo>
                        <a:pt x="22" y="1"/>
                        <a:pt x="22" y="1"/>
                        <a:pt x="22" y="1"/>
                      </a:cubicBezTo>
                      <a:cubicBezTo>
                        <a:pt x="23" y="1"/>
                        <a:pt x="23" y="1"/>
                        <a:pt x="23" y="1"/>
                      </a:cubicBezTo>
                      <a:cubicBezTo>
                        <a:pt x="23" y="1"/>
                        <a:pt x="23" y="1"/>
                        <a:pt x="23" y="1"/>
                      </a:cubicBezTo>
                      <a:cubicBezTo>
                        <a:pt x="23" y="1"/>
                        <a:pt x="23" y="1"/>
                        <a:pt x="23" y="1"/>
                      </a:cubicBezTo>
                      <a:cubicBezTo>
                        <a:pt x="23" y="1"/>
                        <a:pt x="23" y="1"/>
                        <a:pt x="23" y="1"/>
                      </a:cubicBezTo>
                      <a:cubicBezTo>
                        <a:pt x="23" y="1"/>
                        <a:pt x="24"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1"/>
                        <a:pt x="24" y="1"/>
                      </a:cubicBezTo>
                      <a:cubicBezTo>
                        <a:pt x="25" y="1"/>
                        <a:pt x="25" y="1"/>
                        <a:pt x="25" y="1"/>
                      </a:cubicBezTo>
                      <a:cubicBezTo>
                        <a:pt x="25" y="1"/>
                        <a:pt x="25" y="1"/>
                        <a:pt x="25" y="1"/>
                      </a:cubicBezTo>
                      <a:cubicBezTo>
                        <a:pt x="25" y="1"/>
                        <a:pt x="25" y="1"/>
                        <a:pt x="25" y="1"/>
                      </a:cubicBezTo>
                      <a:cubicBezTo>
                        <a:pt x="25" y="1"/>
                        <a:pt x="25" y="1"/>
                        <a:pt x="25" y="1"/>
                      </a:cubicBezTo>
                      <a:cubicBezTo>
                        <a:pt x="25" y="1"/>
                        <a:pt x="25" y="1"/>
                        <a:pt x="25" y="1"/>
                      </a:cubicBezTo>
                      <a:cubicBezTo>
                        <a:pt x="25" y="1"/>
                        <a:pt x="25" y="1"/>
                        <a:pt x="25" y="1"/>
                      </a:cubicBezTo>
                      <a:cubicBezTo>
                        <a:pt x="26" y="2"/>
                        <a:pt x="26" y="2"/>
                        <a:pt x="26" y="2"/>
                      </a:cubicBezTo>
                      <a:cubicBezTo>
                        <a:pt x="26" y="2"/>
                        <a:pt x="26" y="2"/>
                        <a:pt x="26" y="2"/>
                      </a:cubicBezTo>
                      <a:cubicBezTo>
                        <a:pt x="26" y="2"/>
                        <a:pt x="26" y="2"/>
                        <a:pt x="26" y="2"/>
                      </a:cubicBezTo>
                      <a:cubicBezTo>
                        <a:pt x="26" y="2"/>
                        <a:pt x="26" y="2"/>
                        <a:pt x="26" y="2"/>
                      </a:cubicBezTo>
                      <a:cubicBezTo>
                        <a:pt x="27" y="2"/>
                        <a:pt x="27" y="2"/>
                        <a:pt x="27" y="2"/>
                      </a:cubicBezTo>
                      <a:cubicBezTo>
                        <a:pt x="27" y="2"/>
                        <a:pt x="27" y="2"/>
                        <a:pt x="27" y="2"/>
                      </a:cubicBezTo>
                      <a:cubicBezTo>
                        <a:pt x="27" y="2"/>
                        <a:pt x="27" y="2"/>
                        <a:pt x="27" y="2"/>
                      </a:cubicBezTo>
                      <a:cubicBezTo>
                        <a:pt x="27" y="2"/>
                        <a:pt x="27" y="2"/>
                        <a:pt x="27" y="2"/>
                      </a:cubicBezTo>
                      <a:cubicBezTo>
                        <a:pt x="27" y="2"/>
                        <a:pt x="27" y="2"/>
                        <a:pt x="27" y="2"/>
                      </a:cubicBezTo>
                      <a:cubicBezTo>
                        <a:pt x="28" y="2"/>
                        <a:pt x="28" y="2"/>
                        <a:pt x="28" y="2"/>
                      </a:cubicBezTo>
                      <a:cubicBezTo>
                        <a:pt x="28" y="2"/>
                        <a:pt x="28" y="2"/>
                        <a:pt x="28" y="2"/>
                      </a:cubicBezTo>
                      <a:cubicBezTo>
                        <a:pt x="28" y="2"/>
                        <a:pt x="28" y="2"/>
                        <a:pt x="28" y="2"/>
                      </a:cubicBezTo>
                      <a:cubicBezTo>
                        <a:pt x="28" y="2"/>
                        <a:pt x="28" y="3"/>
                        <a:pt x="28" y="3"/>
                      </a:cubicBezTo>
                      <a:cubicBezTo>
                        <a:pt x="28" y="3"/>
                        <a:pt x="28" y="3"/>
                        <a:pt x="28" y="3"/>
                      </a:cubicBezTo>
                      <a:cubicBezTo>
                        <a:pt x="28" y="3"/>
                        <a:pt x="28" y="3"/>
                        <a:pt x="28" y="3"/>
                      </a:cubicBezTo>
                      <a:cubicBezTo>
                        <a:pt x="29" y="3"/>
                        <a:pt x="29" y="3"/>
                        <a:pt x="29" y="3"/>
                      </a:cubicBezTo>
                      <a:cubicBezTo>
                        <a:pt x="29" y="3"/>
                        <a:pt x="29" y="3"/>
                        <a:pt x="29" y="3"/>
                      </a:cubicBezTo>
                      <a:cubicBezTo>
                        <a:pt x="29" y="3"/>
                        <a:pt x="29" y="3"/>
                        <a:pt x="29" y="3"/>
                      </a:cubicBezTo>
                      <a:cubicBezTo>
                        <a:pt x="29" y="3"/>
                        <a:pt x="29" y="3"/>
                        <a:pt x="29" y="3"/>
                      </a:cubicBezTo>
                      <a:cubicBezTo>
                        <a:pt x="29" y="3"/>
                        <a:pt x="29" y="3"/>
                        <a:pt x="29" y="3"/>
                      </a:cubicBezTo>
                      <a:cubicBezTo>
                        <a:pt x="30" y="3"/>
                        <a:pt x="30" y="3"/>
                        <a:pt x="30" y="3"/>
                      </a:cubicBezTo>
                      <a:cubicBezTo>
                        <a:pt x="30" y="3"/>
                        <a:pt x="30" y="3"/>
                        <a:pt x="30" y="3"/>
                      </a:cubicBezTo>
                      <a:cubicBezTo>
                        <a:pt x="30" y="3"/>
                        <a:pt x="30" y="3"/>
                        <a:pt x="30" y="3"/>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1" y="4"/>
                        <a:pt x="31" y="4"/>
                        <a:pt x="31" y="4"/>
                      </a:cubicBezTo>
                      <a:cubicBezTo>
                        <a:pt x="31" y="4"/>
                        <a:pt x="31" y="4"/>
                        <a:pt x="31" y="4"/>
                      </a:cubicBezTo>
                      <a:cubicBezTo>
                        <a:pt x="31" y="4"/>
                        <a:pt x="31" y="4"/>
                        <a:pt x="31" y="4"/>
                      </a:cubicBezTo>
                      <a:cubicBezTo>
                        <a:pt x="31" y="5"/>
                        <a:pt x="31" y="5"/>
                        <a:pt x="31" y="5"/>
                      </a:cubicBezTo>
                      <a:cubicBezTo>
                        <a:pt x="31" y="5"/>
                        <a:pt x="31" y="5"/>
                        <a:pt x="31" y="5"/>
                      </a:cubicBezTo>
                      <a:cubicBezTo>
                        <a:pt x="31" y="5"/>
                        <a:pt x="31" y="5"/>
                        <a:pt x="31" y="5"/>
                      </a:cubicBezTo>
                      <a:cubicBezTo>
                        <a:pt x="32" y="5"/>
                        <a:pt x="32" y="5"/>
                        <a:pt x="32" y="5"/>
                      </a:cubicBezTo>
                      <a:cubicBezTo>
                        <a:pt x="32" y="5"/>
                        <a:pt x="32" y="5"/>
                        <a:pt x="32" y="5"/>
                      </a:cubicBezTo>
                      <a:cubicBezTo>
                        <a:pt x="32" y="5"/>
                        <a:pt x="32" y="5"/>
                        <a:pt x="32" y="5"/>
                      </a:cubicBezTo>
                      <a:cubicBezTo>
                        <a:pt x="32" y="5"/>
                        <a:pt x="32" y="5"/>
                        <a:pt x="32" y="5"/>
                      </a:cubicBezTo>
                      <a:cubicBezTo>
                        <a:pt x="32" y="5"/>
                        <a:pt x="32" y="5"/>
                        <a:pt x="32" y="5"/>
                      </a:cubicBezTo>
                      <a:cubicBezTo>
                        <a:pt x="32" y="5"/>
                        <a:pt x="32" y="6"/>
                        <a:pt x="32" y="6"/>
                      </a:cubicBezTo>
                      <a:cubicBezTo>
                        <a:pt x="32" y="6"/>
                        <a:pt x="32" y="6"/>
                        <a:pt x="32" y="6"/>
                      </a:cubicBezTo>
                      <a:cubicBezTo>
                        <a:pt x="33" y="6"/>
                        <a:pt x="33" y="6"/>
                        <a:pt x="33" y="6"/>
                      </a:cubicBezTo>
                      <a:cubicBezTo>
                        <a:pt x="33" y="6"/>
                        <a:pt x="33" y="6"/>
                        <a:pt x="33" y="6"/>
                      </a:cubicBezTo>
                      <a:cubicBezTo>
                        <a:pt x="33" y="6"/>
                        <a:pt x="33" y="6"/>
                        <a:pt x="33" y="6"/>
                      </a:cubicBezTo>
                      <a:cubicBezTo>
                        <a:pt x="33" y="6"/>
                        <a:pt x="33" y="6"/>
                        <a:pt x="33" y="6"/>
                      </a:cubicBezTo>
                      <a:cubicBezTo>
                        <a:pt x="33" y="6"/>
                        <a:pt x="33" y="6"/>
                        <a:pt x="33" y="7"/>
                      </a:cubicBezTo>
                      <a:cubicBezTo>
                        <a:pt x="33" y="7"/>
                        <a:pt x="33" y="7"/>
                        <a:pt x="33" y="7"/>
                      </a:cubicBezTo>
                      <a:cubicBezTo>
                        <a:pt x="34" y="7"/>
                        <a:pt x="34" y="7"/>
                        <a:pt x="34" y="7"/>
                      </a:cubicBezTo>
                      <a:cubicBezTo>
                        <a:pt x="34" y="7"/>
                        <a:pt x="34" y="7"/>
                        <a:pt x="34" y="7"/>
                      </a:cubicBezTo>
                      <a:cubicBezTo>
                        <a:pt x="34" y="7"/>
                        <a:pt x="34" y="7"/>
                        <a:pt x="34" y="7"/>
                      </a:cubicBezTo>
                      <a:cubicBezTo>
                        <a:pt x="34" y="7"/>
                        <a:pt x="34" y="7"/>
                        <a:pt x="34" y="7"/>
                      </a:cubicBezTo>
                      <a:cubicBezTo>
                        <a:pt x="34" y="8"/>
                        <a:pt x="34" y="8"/>
                        <a:pt x="34" y="8"/>
                      </a:cubicBezTo>
                      <a:cubicBezTo>
                        <a:pt x="35" y="8"/>
                        <a:pt x="35" y="8"/>
                        <a:pt x="35" y="8"/>
                      </a:cubicBezTo>
                      <a:cubicBezTo>
                        <a:pt x="35" y="8"/>
                        <a:pt x="35" y="8"/>
                        <a:pt x="35" y="8"/>
                      </a:cubicBezTo>
                      <a:cubicBezTo>
                        <a:pt x="35" y="8"/>
                        <a:pt x="35" y="8"/>
                        <a:pt x="35" y="8"/>
                      </a:cubicBezTo>
                      <a:cubicBezTo>
                        <a:pt x="35" y="8"/>
                        <a:pt x="35" y="8"/>
                        <a:pt x="35" y="8"/>
                      </a:cubicBezTo>
                      <a:cubicBezTo>
                        <a:pt x="45" y="8"/>
                        <a:pt x="54" y="15"/>
                        <a:pt x="54" y="23"/>
                      </a:cubicBezTo>
                      <a:cubicBezTo>
                        <a:pt x="54" y="23"/>
                        <a:pt x="54" y="23"/>
                        <a:pt x="54" y="23"/>
                      </a:cubicBezTo>
                      <a:cubicBezTo>
                        <a:pt x="54" y="23"/>
                        <a:pt x="54" y="23"/>
                        <a:pt x="54" y="23"/>
                      </a:cubicBezTo>
                      <a:cubicBezTo>
                        <a:pt x="54" y="23"/>
                        <a:pt x="54" y="23"/>
                        <a:pt x="54" y="23"/>
                      </a:cubicBezTo>
                      <a:cubicBezTo>
                        <a:pt x="54" y="23"/>
                        <a:pt x="54" y="23"/>
                        <a:pt x="54" y="23"/>
                      </a:cubicBezTo>
                      <a:cubicBezTo>
                        <a:pt x="54" y="23"/>
                        <a:pt x="54" y="24"/>
                        <a:pt x="54" y="24"/>
                      </a:cubicBezTo>
                      <a:cubicBezTo>
                        <a:pt x="54" y="24"/>
                        <a:pt x="54" y="24"/>
                        <a:pt x="54" y="24"/>
                      </a:cubicBezTo>
                      <a:cubicBezTo>
                        <a:pt x="54" y="24"/>
                        <a:pt x="54" y="24"/>
                        <a:pt x="53" y="24"/>
                      </a:cubicBezTo>
                      <a:cubicBezTo>
                        <a:pt x="53" y="24"/>
                        <a:pt x="53" y="24"/>
                        <a:pt x="53" y="24"/>
                      </a:cubicBezTo>
                      <a:cubicBezTo>
                        <a:pt x="53" y="24"/>
                        <a:pt x="53" y="24"/>
                        <a:pt x="53" y="24"/>
                      </a:cubicBezTo>
                      <a:cubicBezTo>
                        <a:pt x="53" y="24"/>
                        <a:pt x="53" y="24"/>
                        <a:pt x="53" y="24"/>
                      </a:cubicBezTo>
                      <a:cubicBezTo>
                        <a:pt x="53" y="25"/>
                        <a:pt x="53" y="25"/>
                        <a:pt x="53" y="25"/>
                      </a:cubicBezTo>
                      <a:cubicBezTo>
                        <a:pt x="53" y="25"/>
                        <a:pt x="53" y="25"/>
                        <a:pt x="53" y="25"/>
                      </a:cubicBezTo>
                      <a:cubicBezTo>
                        <a:pt x="53" y="25"/>
                        <a:pt x="53" y="25"/>
                        <a:pt x="53" y="25"/>
                      </a:cubicBezTo>
                      <a:cubicBezTo>
                        <a:pt x="53" y="25"/>
                        <a:pt x="53" y="25"/>
                        <a:pt x="53" y="25"/>
                      </a:cubicBezTo>
                      <a:cubicBezTo>
                        <a:pt x="53" y="25"/>
                        <a:pt x="53" y="25"/>
                        <a:pt x="53" y="25"/>
                      </a:cubicBezTo>
                      <a:cubicBezTo>
                        <a:pt x="53" y="25"/>
                        <a:pt x="53" y="25"/>
                        <a:pt x="53" y="25"/>
                      </a:cubicBezTo>
                      <a:cubicBezTo>
                        <a:pt x="53" y="26"/>
                        <a:pt x="53" y="26"/>
                        <a:pt x="53" y="26"/>
                      </a:cubicBezTo>
                      <a:cubicBezTo>
                        <a:pt x="53" y="26"/>
                        <a:pt x="53" y="26"/>
                        <a:pt x="53" y="26"/>
                      </a:cubicBezTo>
                      <a:cubicBezTo>
                        <a:pt x="53" y="26"/>
                        <a:pt x="53" y="26"/>
                        <a:pt x="53" y="26"/>
                      </a:cubicBezTo>
                      <a:cubicBezTo>
                        <a:pt x="53" y="26"/>
                        <a:pt x="53" y="26"/>
                        <a:pt x="53" y="26"/>
                      </a:cubicBezTo>
                      <a:cubicBezTo>
                        <a:pt x="53" y="26"/>
                        <a:pt x="53" y="26"/>
                        <a:pt x="53" y="26"/>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2" y="27"/>
                        <a:pt x="52" y="28"/>
                      </a:cubicBezTo>
                      <a:cubicBezTo>
                        <a:pt x="52" y="28"/>
                        <a:pt x="52" y="28"/>
                        <a:pt x="52" y="28"/>
                      </a:cubicBezTo>
                      <a:cubicBezTo>
                        <a:pt x="52" y="28"/>
                        <a:pt x="52" y="28"/>
                        <a:pt x="52" y="28"/>
                      </a:cubicBezTo>
                      <a:cubicBezTo>
                        <a:pt x="52" y="28"/>
                        <a:pt x="52" y="28"/>
                        <a:pt x="52" y="28"/>
                      </a:cubicBezTo>
                      <a:cubicBezTo>
                        <a:pt x="52" y="28"/>
                        <a:pt x="52" y="28"/>
                        <a:pt x="52" y="28"/>
                      </a:cubicBezTo>
                      <a:cubicBezTo>
                        <a:pt x="52" y="28"/>
                        <a:pt x="52" y="28"/>
                        <a:pt x="52" y="28"/>
                      </a:cubicBezTo>
                      <a:cubicBezTo>
                        <a:pt x="52" y="28"/>
                        <a:pt x="52" y="28"/>
                        <a:pt x="52" y="28"/>
                      </a:cubicBezTo>
                      <a:cubicBezTo>
                        <a:pt x="52" y="28"/>
                        <a:pt x="52" y="28"/>
                        <a:pt x="52" y="28"/>
                      </a:cubicBezTo>
                      <a:cubicBezTo>
                        <a:pt x="52" y="29"/>
                        <a:pt x="52" y="29"/>
                        <a:pt x="52" y="29"/>
                      </a:cubicBezTo>
                      <a:cubicBezTo>
                        <a:pt x="52" y="29"/>
                        <a:pt x="52" y="29"/>
                        <a:pt x="52" y="29"/>
                      </a:cubicBezTo>
                      <a:cubicBezTo>
                        <a:pt x="52" y="29"/>
                        <a:pt x="52" y="29"/>
                        <a:pt x="52" y="29"/>
                      </a:cubicBezTo>
                      <a:cubicBezTo>
                        <a:pt x="52" y="29"/>
                        <a:pt x="52" y="29"/>
                        <a:pt x="52" y="29"/>
                      </a:cubicBezTo>
                      <a:cubicBezTo>
                        <a:pt x="52" y="29"/>
                        <a:pt x="52" y="29"/>
                        <a:pt x="52" y="29"/>
                      </a:cubicBezTo>
                      <a:cubicBezTo>
                        <a:pt x="51" y="29"/>
                        <a:pt x="51" y="29"/>
                        <a:pt x="51" y="29"/>
                      </a:cubicBezTo>
                      <a:cubicBezTo>
                        <a:pt x="51" y="29"/>
                        <a:pt x="51" y="29"/>
                        <a:pt x="51" y="29"/>
                      </a:cubicBezTo>
                      <a:cubicBezTo>
                        <a:pt x="51" y="30"/>
                        <a:pt x="51" y="30"/>
                        <a:pt x="51" y="30"/>
                      </a:cubicBezTo>
                      <a:cubicBezTo>
                        <a:pt x="51" y="30"/>
                        <a:pt x="51" y="30"/>
                        <a:pt x="51" y="30"/>
                      </a:cubicBezTo>
                      <a:cubicBezTo>
                        <a:pt x="51" y="30"/>
                        <a:pt x="51" y="30"/>
                        <a:pt x="51" y="30"/>
                      </a:cubicBezTo>
                      <a:cubicBezTo>
                        <a:pt x="51" y="30"/>
                        <a:pt x="51" y="30"/>
                        <a:pt x="51" y="30"/>
                      </a:cubicBezTo>
                      <a:cubicBezTo>
                        <a:pt x="51" y="30"/>
                        <a:pt x="51" y="30"/>
                        <a:pt x="51" y="30"/>
                      </a:cubicBezTo>
                      <a:cubicBezTo>
                        <a:pt x="51" y="30"/>
                        <a:pt x="51" y="30"/>
                        <a:pt x="51" y="30"/>
                      </a:cubicBezTo>
                      <a:cubicBezTo>
                        <a:pt x="50" y="31"/>
                        <a:pt x="50" y="31"/>
                        <a:pt x="50" y="31"/>
                      </a:cubicBezTo>
                      <a:cubicBezTo>
                        <a:pt x="50" y="31"/>
                        <a:pt x="50" y="31"/>
                        <a:pt x="50" y="31"/>
                      </a:cubicBezTo>
                      <a:cubicBezTo>
                        <a:pt x="50" y="31"/>
                        <a:pt x="50" y="31"/>
                        <a:pt x="50" y="31"/>
                      </a:cubicBezTo>
                      <a:cubicBezTo>
                        <a:pt x="50" y="31"/>
                        <a:pt x="50" y="31"/>
                        <a:pt x="50" y="31"/>
                      </a:cubicBezTo>
                      <a:cubicBezTo>
                        <a:pt x="50" y="31"/>
                        <a:pt x="50" y="31"/>
                        <a:pt x="50" y="31"/>
                      </a:cubicBezTo>
                      <a:cubicBezTo>
                        <a:pt x="50" y="31"/>
                        <a:pt x="50" y="31"/>
                        <a:pt x="50" y="31"/>
                      </a:cubicBezTo>
                      <a:cubicBezTo>
                        <a:pt x="50" y="31"/>
                        <a:pt x="50" y="31"/>
                        <a:pt x="50" y="31"/>
                      </a:cubicBezTo>
                      <a:cubicBezTo>
                        <a:pt x="50" y="31"/>
                        <a:pt x="50" y="31"/>
                        <a:pt x="50" y="31"/>
                      </a:cubicBezTo>
                      <a:cubicBezTo>
                        <a:pt x="49" y="32"/>
                        <a:pt x="49" y="32"/>
                        <a:pt x="49" y="32"/>
                      </a:cubicBezTo>
                      <a:cubicBezTo>
                        <a:pt x="49" y="32"/>
                        <a:pt x="49" y="32"/>
                        <a:pt x="49" y="32"/>
                      </a:cubicBezTo>
                      <a:cubicBezTo>
                        <a:pt x="49" y="32"/>
                        <a:pt x="49" y="32"/>
                        <a:pt x="49" y="32"/>
                      </a:cubicBezTo>
                      <a:cubicBezTo>
                        <a:pt x="49" y="32"/>
                        <a:pt x="49" y="32"/>
                        <a:pt x="49" y="32"/>
                      </a:cubicBezTo>
                      <a:cubicBezTo>
                        <a:pt x="49" y="32"/>
                        <a:pt x="49" y="32"/>
                        <a:pt x="49" y="32"/>
                      </a:cubicBezTo>
                      <a:cubicBezTo>
                        <a:pt x="49" y="32"/>
                        <a:pt x="49" y="32"/>
                        <a:pt x="49" y="32"/>
                      </a:cubicBezTo>
                      <a:cubicBezTo>
                        <a:pt x="49" y="32"/>
                        <a:pt x="49" y="32"/>
                        <a:pt x="48" y="32"/>
                      </a:cubicBezTo>
                      <a:cubicBezTo>
                        <a:pt x="48" y="33"/>
                        <a:pt x="48" y="33"/>
                        <a:pt x="48" y="33"/>
                      </a:cubicBezTo>
                      <a:cubicBezTo>
                        <a:pt x="48" y="33"/>
                        <a:pt x="48" y="33"/>
                        <a:pt x="48" y="33"/>
                      </a:cubicBezTo>
                      <a:cubicBezTo>
                        <a:pt x="48" y="33"/>
                        <a:pt x="48" y="33"/>
                        <a:pt x="48" y="33"/>
                      </a:cubicBezTo>
                      <a:cubicBezTo>
                        <a:pt x="48" y="33"/>
                        <a:pt x="48" y="33"/>
                        <a:pt x="48" y="33"/>
                      </a:cubicBezTo>
                      <a:cubicBezTo>
                        <a:pt x="48" y="33"/>
                        <a:pt x="48" y="33"/>
                        <a:pt x="48" y="33"/>
                      </a:cubicBezTo>
                      <a:cubicBezTo>
                        <a:pt x="48" y="33"/>
                        <a:pt x="48" y="33"/>
                        <a:pt x="47" y="33"/>
                      </a:cubicBezTo>
                      <a:cubicBezTo>
                        <a:pt x="47" y="33"/>
                        <a:pt x="47" y="33"/>
                        <a:pt x="47" y="33"/>
                      </a:cubicBezTo>
                      <a:cubicBezTo>
                        <a:pt x="47" y="33"/>
                        <a:pt x="47" y="33"/>
                        <a:pt x="47" y="33"/>
                      </a:cubicBezTo>
                      <a:cubicBezTo>
                        <a:pt x="47" y="33"/>
                        <a:pt x="47" y="33"/>
                        <a:pt x="47" y="33"/>
                      </a:cubicBezTo>
                      <a:cubicBezTo>
                        <a:pt x="47" y="34"/>
                        <a:pt x="47" y="34"/>
                        <a:pt x="47" y="34"/>
                      </a:cubicBezTo>
                      <a:cubicBezTo>
                        <a:pt x="47" y="34"/>
                        <a:pt x="47" y="34"/>
                        <a:pt x="47" y="34"/>
                      </a:cubicBezTo>
                      <a:cubicBezTo>
                        <a:pt x="47" y="34"/>
                        <a:pt x="47" y="34"/>
                        <a:pt x="46" y="34"/>
                      </a:cubicBezTo>
                      <a:cubicBezTo>
                        <a:pt x="46" y="34"/>
                        <a:pt x="46" y="34"/>
                        <a:pt x="46" y="34"/>
                      </a:cubicBezTo>
                      <a:cubicBezTo>
                        <a:pt x="46" y="34"/>
                        <a:pt x="46" y="34"/>
                        <a:pt x="46" y="34"/>
                      </a:cubicBezTo>
                      <a:cubicBezTo>
                        <a:pt x="46" y="34"/>
                        <a:pt x="46" y="34"/>
                        <a:pt x="46" y="34"/>
                      </a:cubicBezTo>
                      <a:cubicBezTo>
                        <a:pt x="46" y="34"/>
                        <a:pt x="46" y="34"/>
                        <a:pt x="46" y="34"/>
                      </a:cubicBezTo>
                      <a:cubicBezTo>
                        <a:pt x="46" y="34"/>
                        <a:pt x="46" y="34"/>
                        <a:pt x="46" y="34"/>
                      </a:cubicBezTo>
                      <a:cubicBezTo>
                        <a:pt x="46" y="34"/>
                        <a:pt x="46" y="34"/>
                        <a:pt x="46" y="34"/>
                      </a:cubicBezTo>
                      <a:cubicBezTo>
                        <a:pt x="45" y="34"/>
                        <a:pt x="45" y="34"/>
                        <a:pt x="45" y="34"/>
                      </a:cubicBezTo>
                      <a:cubicBezTo>
                        <a:pt x="45" y="34"/>
                        <a:pt x="45" y="34"/>
                        <a:pt x="45" y="34"/>
                      </a:cubicBezTo>
                      <a:cubicBezTo>
                        <a:pt x="45" y="35"/>
                        <a:pt x="45" y="35"/>
                        <a:pt x="45" y="35"/>
                      </a:cubicBezTo>
                      <a:cubicBezTo>
                        <a:pt x="45" y="35"/>
                        <a:pt x="45" y="35"/>
                        <a:pt x="45" y="35"/>
                      </a:cubicBezTo>
                      <a:cubicBezTo>
                        <a:pt x="45" y="35"/>
                        <a:pt x="45" y="35"/>
                        <a:pt x="45" y="35"/>
                      </a:cubicBezTo>
                      <a:cubicBezTo>
                        <a:pt x="45" y="35"/>
                        <a:pt x="44" y="35"/>
                        <a:pt x="44" y="35"/>
                      </a:cubicBezTo>
                      <a:cubicBezTo>
                        <a:pt x="44" y="35"/>
                        <a:pt x="44" y="35"/>
                        <a:pt x="44" y="35"/>
                      </a:cubicBezTo>
                      <a:cubicBezTo>
                        <a:pt x="44" y="35"/>
                        <a:pt x="44" y="35"/>
                        <a:pt x="44" y="35"/>
                      </a:cubicBezTo>
                      <a:cubicBezTo>
                        <a:pt x="44" y="35"/>
                        <a:pt x="44" y="35"/>
                        <a:pt x="44" y="35"/>
                      </a:cubicBezTo>
                      <a:cubicBezTo>
                        <a:pt x="44" y="35"/>
                        <a:pt x="44" y="35"/>
                        <a:pt x="44" y="35"/>
                      </a:cubicBezTo>
                      <a:cubicBezTo>
                        <a:pt x="44" y="35"/>
                        <a:pt x="44" y="35"/>
                        <a:pt x="43" y="35"/>
                      </a:cubicBezTo>
                      <a:cubicBezTo>
                        <a:pt x="43" y="35"/>
                        <a:pt x="43" y="35"/>
                        <a:pt x="43" y="35"/>
                      </a:cubicBezTo>
                      <a:cubicBezTo>
                        <a:pt x="43" y="35"/>
                        <a:pt x="43" y="35"/>
                        <a:pt x="43" y="35"/>
                      </a:cubicBezTo>
                      <a:cubicBezTo>
                        <a:pt x="43" y="36"/>
                        <a:pt x="43" y="36"/>
                        <a:pt x="43" y="36"/>
                      </a:cubicBezTo>
                      <a:cubicBezTo>
                        <a:pt x="43" y="36"/>
                        <a:pt x="43" y="36"/>
                        <a:pt x="43" y="36"/>
                      </a:cubicBezTo>
                      <a:cubicBezTo>
                        <a:pt x="42" y="36"/>
                        <a:pt x="42" y="36"/>
                        <a:pt x="42" y="36"/>
                      </a:cubicBezTo>
                      <a:cubicBezTo>
                        <a:pt x="42" y="37"/>
                        <a:pt x="41" y="39"/>
                        <a:pt x="40" y="40"/>
                      </a:cubicBezTo>
                      <a:cubicBezTo>
                        <a:pt x="38" y="41"/>
                        <a:pt x="36" y="41"/>
                        <a:pt x="33" y="41"/>
                      </a:cubicBezTo>
                      <a:cubicBezTo>
                        <a:pt x="30" y="41"/>
                        <a:pt x="26" y="40"/>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2" y="39"/>
                        <a:pt x="22" y="39"/>
                        <a:pt x="22" y="39"/>
                      </a:cubicBezTo>
                      <a:cubicBezTo>
                        <a:pt x="22" y="39"/>
                        <a:pt x="22" y="39"/>
                        <a:pt x="22" y="39"/>
                      </a:cubicBezTo>
                      <a:cubicBezTo>
                        <a:pt x="22" y="39"/>
                        <a:pt x="22" y="39"/>
                        <a:pt x="22" y="39"/>
                      </a:cubicBezTo>
                      <a:cubicBezTo>
                        <a:pt x="22" y="39"/>
                        <a:pt x="22" y="39"/>
                        <a:pt x="22" y="39"/>
                      </a:cubicBezTo>
                      <a:cubicBezTo>
                        <a:pt x="22" y="39"/>
                        <a:pt x="22" y="39"/>
                        <a:pt x="22" y="39"/>
                      </a:cubicBezTo>
                      <a:cubicBezTo>
                        <a:pt x="22" y="39"/>
                        <a:pt x="22" y="39"/>
                        <a:pt x="22" y="39"/>
                      </a:cubicBezTo>
                      <a:cubicBezTo>
                        <a:pt x="22" y="39"/>
                        <a:pt x="22" y="39"/>
                        <a:pt x="22" y="39"/>
                      </a:cubicBezTo>
                      <a:cubicBezTo>
                        <a:pt x="21" y="39"/>
                        <a:pt x="21" y="39"/>
                        <a:pt x="21" y="39"/>
                      </a:cubicBezTo>
                      <a:cubicBezTo>
                        <a:pt x="21" y="39"/>
                        <a:pt x="21" y="39"/>
                        <a:pt x="21" y="39"/>
                      </a:cubicBezTo>
                      <a:cubicBezTo>
                        <a:pt x="21" y="39"/>
                        <a:pt x="21" y="39"/>
                        <a:pt x="21" y="39"/>
                      </a:cubicBezTo>
                      <a:cubicBezTo>
                        <a:pt x="21" y="39"/>
                        <a:pt x="21" y="39"/>
                        <a:pt x="21" y="39"/>
                      </a:cubicBezTo>
                      <a:cubicBezTo>
                        <a:pt x="21" y="39"/>
                        <a:pt x="21" y="39"/>
                        <a:pt x="21" y="39"/>
                      </a:cubicBezTo>
                      <a:cubicBezTo>
                        <a:pt x="21" y="39"/>
                        <a:pt x="21" y="39"/>
                        <a:pt x="21" y="39"/>
                      </a:cubicBezTo>
                      <a:cubicBezTo>
                        <a:pt x="21" y="39"/>
                        <a:pt x="21" y="39"/>
                        <a:pt x="21" y="39"/>
                      </a:cubicBezTo>
                      <a:cubicBezTo>
                        <a:pt x="20" y="39"/>
                        <a:pt x="20" y="39"/>
                        <a:pt x="20" y="39"/>
                      </a:cubicBezTo>
                      <a:cubicBezTo>
                        <a:pt x="20" y="39"/>
                        <a:pt x="20" y="39"/>
                        <a:pt x="20" y="39"/>
                      </a:cubicBezTo>
                      <a:cubicBezTo>
                        <a:pt x="20" y="39"/>
                        <a:pt x="20" y="39"/>
                        <a:pt x="20" y="39"/>
                      </a:cubicBezTo>
                      <a:cubicBezTo>
                        <a:pt x="20" y="39"/>
                        <a:pt x="20" y="39"/>
                        <a:pt x="20" y="39"/>
                      </a:cubicBezTo>
                      <a:cubicBezTo>
                        <a:pt x="20" y="39"/>
                        <a:pt x="20" y="39"/>
                        <a:pt x="20" y="39"/>
                      </a:cubicBezTo>
                      <a:cubicBezTo>
                        <a:pt x="20" y="39"/>
                        <a:pt x="20" y="39"/>
                        <a:pt x="20" y="39"/>
                      </a:cubicBezTo>
                      <a:cubicBezTo>
                        <a:pt x="20" y="39"/>
                        <a:pt x="19" y="39"/>
                        <a:pt x="19" y="39"/>
                      </a:cubicBezTo>
                      <a:cubicBezTo>
                        <a:pt x="9" y="39"/>
                        <a:pt x="0" y="33"/>
                        <a:pt x="0" y="25"/>
                      </a:cubicBezTo>
                      <a:cubicBezTo>
                        <a:pt x="0" y="25"/>
                        <a:pt x="0" y="25"/>
                        <a:pt x="0" y="25"/>
                      </a:cubicBezTo>
                      <a:cubicBezTo>
                        <a:pt x="0" y="25"/>
                        <a:pt x="0" y="25"/>
                        <a:pt x="0" y="25"/>
                      </a:cubicBezTo>
                      <a:cubicBezTo>
                        <a:pt x="0" y="25"/>
                        <a:pt x="0" y="25"/>
                        <a:pt x="0" y="24"/>
                      </a:cubicBezTo>
                      <a:cubicBezTo>
                        <a:pt x="0" y="24"/>
                        <a:pt x="0" y="24"/>
                        <a:pt x="0" y="24"/>
                      </a:cubicBezTo>
                      <a:cubicBezTo>
                        <a:pt x="0" y="24"/>
                        <a:pt x="0" y="24"/>
                        <a:pt x="0" y="24"/>
                      </a:cubicBezTo>
                      <a:cubicBezTo>
                        <a:pt x="1" y="24"/>
                        <a:pt x="1" y="24"/>
                        <a:pt x="1" y="24"/>
                      </a:cubicBezTo>
                      <a:cubicBezTo>
                        <a:pt x="1" y="24"/>
                        <a:pt x="1" y="24"/>
                        <a:pt x="1" y="24"/>
                      </a:cubicBezTo>
                      <a:cubicBezTo>
                        <a:pt x="1" y="24"/>
                        <a:pt x="1" y="24"/>
                        <a:pt x="1" y="24"/>
                      </a:cubicBezTo>
                      <a:cubicBezTo>
                        <a:pt x="1" y="24"/>
                        <a:pt x="1" y="23"/>
                        <a:pt x="1" y="23"/>
                      </a:cubicBezTo>
                      <a:cubicBezTo>
                        <a:pt x="1" y="23"/>
                        <a:pt x="1" y="23"/>
                        <a:pt x="1" y="23"/>
                      </a:cubicBezTo>
                      <a:cubicBezTo>
                        <a:pt x="1" y="23"/>
                        <a:pt x="1" y="23"/>
                        <a:pt x="1" y="23"/>
                      </a:cubicBezTo>
                      <a:cubicBezTo>
                        <a:pt x="1" y="23"/>
                        <a:pt x="1" y="23"/>
                        <a:pt x="1" y="23"/>
                      </a:cubicBezTo>
                      <a:cubicBezTo>
                        <a:pt x="1" y="23"/>
                        <a:pt x="1" y="23"/>
                        <a:pt x="1" y="23"/>
                      </a:cubicBezTo>
                      <a:cubicBezTo>
                        <a:pt x="1" y="23"/>
                        <a:pt x="1" y="23"/>
                        <a:pt x="1" y="23"/>
                      </a:cubicBezTo>
                      <a:cubicBezTo>
                        <a:pt x="1" y="23"/>
                        <a:pt x="1" y="23"/>
                        <a:pt x="1" y="23"/>
                      </a:cubicBezTo>
                      <a:cubicBezTo>
                        <a:pt x="1" y="23"/>
                        <a:pt x="1" y="23"/>
                        <a:pt x="1" y="23"/>
                      </a:cubicBezTo>
                      <a:cubicBezTo>
                        <a:pt x="1" y="23"/>
                        <a:pt x="1" y="22"/>
                        <a:pt x="1" y="22"/>
                      </a:cubicBezTo>
                      <a:cubicBezTo>
                        <a:pt x="1" y="22"/>
                        <a:pt x="1" y="22"/>
                        <a:pt x="1" y="22"/>
                      </a:cubicBezTo>
                      <a:cubicBezTo>
                        <a:pt x="1" y="22"/>
                        <a:pt x="1" y="22"/>
                        <a:pt x="1" y="22"/>
                      </a:cubicBezTo>
                      <a:cubicBezTo>
                        <a:pt x="1" y="22"/>
                        <a:pt x="1" y="22"/>
                        <a:pt x="1" y="22"/>
                      </a:cubicBezTo>
                      <a:cubicBezTo>
                        <a:pt x="1" y="22"/>
                        <a:pt x="1" y="22"/>
                        <a:pt x="1" y="22"/>
                      </a:cubicBezTo>
                      <a:cubicBezTo>
                        <a:pt x="1" y="22"/>
                        <a:pt x="1" y="22"/>
                        <a:pt x="1" y="22"/>
                      </a:cubicBezTo>
                      <a:cubicBezTo>
                        <a:pt x="1" y="22"/>
                        <a:pt x="1" y="22"/>
                        <a:pt x="1" y="22"/>
                      </a:cubicBezTo>
                      <a:cubicBezTo>
                        <a:pt x="1" y="22"/>
                        <a:pt x="1" y="22"/>
                        <a:pt x="1" y="22"/>
                      </a:cubicBezTo>
                      <a:cubicBezTo>
                        <a:pt x="1" y="21"/>
                        <a:pt x="1" y="21"/>
                        <a:pt x="1" y="21"/>
                      </a:cubicBezTo>
                      <a:cubicBezTo>
                        <a:pt x="1" y="21"/>
                        <a:pt x="1" y="21"/>
                        <a:pt x="1" y="21"/>
                      </a:cubicBezTo>
                      <a:cubicBezTo>
                        <a:pt x="1" y="21"/>
                        <a:pt x="1" y="21"/>
                        <a:pt x="1" y="21"/>
                      </a:cubicBezTo>
                      <a:cubicBezTo>
                        <a:pt x="1" y="21"/>
                        <a:pt x="1" y="21"/>
                        <a:pt x="1" y="21"/>
                      </a:cubicBezTo>
                      <a:cubicBezTo>
                        <a:pt x="1" y="21"/>
                        <a:pt x="1" y="21"/>
                        <a:pt x="1" y="21"/>
                      </a:cubicBezTo>
                      <a:cubicBezTo>
                        <a:pt x="1" y="21"/>
                        <a:pt x="1" y="21"/>
                        <a:pt x="1" y="21"/>
                      </a:cubicBezTo>
                      <a:cubicBezTo>
                        <a:pt x="1" y="20"/>
                        <a:pt x="2" y="20"/>
                        <a:pt x="2" y="20"/>
                      </a:cubicBezTo>
                      <a:cubicBezTo>
                        <a:pt x="2" y="20"/>
                        <a:pt x="2" y="20"/>
                        <a:pt x="2" y="20"/>
                      </a:cubicBezTo>
                      <a:cubicBezTo>
                        <a:pt x="2" y="20"/>
                        <a:pt x="2" y="20"/>
                        <a:pt x="2" y="20"/>
                      </a:cubicBezTo>
                      <a:cubicBezTo>
                        <a:pt x="2" y="20"/>
                        <a:pt x="2" y="20"/>
                        <a:pt x="2" y="20"/>
                      </a:cubicBezTo>
                      <a:cubicBezTo>
                        <a:pt x="2" y="20"/>
                        <a:pt x="2" y="20"/>
                        <a:pt x="2" y="20"/>
                      </a:cubicBezTo>
                      <a:cubicBezTo>
                        <a:pt x="2" y="20"/>
                        <a:pt x="2" y="20"/>
                        <a:pt x="2" y="20"/>
                      </a:cubicBezTo>
                      <a:cubicBezTo>
                        <a:pt x="2" y="20"/>
                        <a:pt x="2" y="20"/>
                        <a:pt x="2" y="20"/>
                      </a:cubicBezTo>
                      <a:cubicBezTo>
                        <a:pt x="2" y="20"/>
                        <a:pt x="2" y="20"/>
                        <a:pt x="2" y="20"/>
                      </a:cubicBezTo>
                      <a:cubicBezTo>
                        <a:pt x="2" y="19"/>
                        <a:pt x="2" y="19"/>
                        <a:pt x="2" y="19"/>
                      </a:cubicBezTo>
                      <a:cubicBezTo>
                        <a:pt x="2" y="19"/>
                        <a:pt x="2" y="19"/>
                        <a:pt x="2" y="19"/>
                      </a:cubicBezTo>
                      <a:cubicBezTo>
                        <a:pt x="2" y="19"/>
                        <a:pt x="2" y="19"/>
                        <a:pt x="2" y="19"/>
                      </a:cubicBezTo>
                      <a:cubicBezTo>
                        <a:pt x="2" y="19"/>
                        <a:pt x="2" y="19"/>
                        <a:pt x="2" y="19"/>
                      </a:cubicBezTo>
                      <a:cubicBezTo>
                        <a:pt x="2" y="19"/>
                        <a:pt x="2" y="19"/>
                        <a:pt x="2" y="19"/>
                      </a:cubicBezTo>
                      <a:cubicBezTo>
                        <a:pt x="3" y="19"/>
                        <a:pt x="3" y="19"/>
                        <a:pt x="3" y="19"/>
                      </a:cubicBezTo>
                      <a:cubicBezTo>
                        <a:pt x="3" y="19"/>
                        <a:pt x="3" y="18"/>
                        <a:pt x="3" y="18"/>
                      </a:cubicBezTo>
                      <a:cubicBezTo>
                        <a:pt x="3" y="18"/>
                        <a:pt x="3" y="18"/>
                        <a:pt x="3" y="18"/>
                      </a:cubicBezTo>
                      <a:cubicBezTo>
                        <a:pt x="3" y="18"/>
                        <a:pt x="3" y="18"/>
                        <a:pt x="3" y="18"/>
                      </a:cubicBezTo>
                      <a:cubicBezTo>
                        <a:pt x="3" y="18"/>
                        <a:pt x="3" y="18"/>
                        <a:pt x="3" y="18"/>
                      </a:cubicBezTo>
                      <a:cubicBezTo>
                        <a:pt x="3" y="18"/>
                        <a:pt x="3" y="18"/>
                        <a:pt x="3" y="18"/>
                      </a:cubicBezTo>
                      <a:cubicBezTo>
                        <a:pt x="3" y="18"/>
                        <a:pt x="3" y="18"/>
                        <a:pt x="3" y="18"/>
                      </a:cubicBezTo>
                      <a:cubicBezTo>
                        <a:pt x="3" y="18"/>
                        <a:pt x="3" y="18"/>
                        <a:pt x="3" y="18"/>
                      </a:cubicBezTo>
                      <a:cubicBezTo>
                        <a:pt x="3" y="18"/>
                        <a:pt x="3" y="18"/>
                        <a:pt x="3" y="18"/>
                      </a:cubicBezTo>
                      <a:cubicBezTo>
                        <a:pt x="3" y="17"/>
                        <a:pt x="3" y="17"/>
                        <a:pt x="3" y="17"/>
                      </a:cubicBezTo>
                      <a:cubicBezTo>
                        <a:pt x="3"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6"/>
                        <a:pt x="4" y="16"/>
                      </a:cubicBezTo>
                      <a:cubicBezTo>
                        <a:pt x="4" y="16"/>
                        <a:pt x="4" y="16"/>
                        <a:pt x="4"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7" y="15"/>
                      </a:cubicBezTo>
                      <a:cubicBezTo>
                        <a:pt x="7" y="15"/>
                        <a:pt x="7" y="15"/>
                        <a:pt x="7" y="15"/>
                      </a:cubicBezTo>
                      <a:cubicBezTo>
                        <a:pt x="7" y="15"/>
                        <a:pt x="7" y="14"/>
                        <a:pt x="7" y="14"/>
                      </a:cubicBezTo>
                      <a:cubicBezTo>
                        <a:pt x="7" y="14"/>
                        <a:pt x="7" y="14"/>
                        <a:pt x="7" y="14"/>
                      </a:cubicBezTo>
                      <a:cubicBezTo>
                        <a:pt x="7" y="14"/>
                        <a:pt x="7" y="14"/>
                        <a:pt x="7" y="14"/>
                      </a:cubicBezTo>
                      <a:cubicBezTo>
                        <a:pt x="7" y="14"/>
                        <a:pt x="7" y="14"/>
                        <a:pt x="7" y="14"/>
                      </a:cubicBezTo>
                      <a:cubicBezTo>
                        <a:pt x="7" y="14"/>
                        <a:pt x="7" y="14"/>
                        <a:pt x="7" y="14"/>
                      </a:cubicBezTo>
                      <a:cubicBezTo>
                        <a:pt x="7" y="14"/>
                        <a:pt x="8" y="14"/>
                        <a:pt x="8" y="14"/>
                      </a:cubicBezTo>
                      <a:cubicBezTo>
                        <a:pt x="8" y="14"/>
                        <a:pt x="8" y="14"/>
                        <a:pt x="8" y="14"/>
                      </a:cubicBezTo>
                      <a:cubicBezTo>
                        <a:pt x="8" y="14"/>
                        <a:pt x="8" y="14"/>
                        <a:pt x="8" y="14"/>
                      </a:cubicBezTo>
                      <a:cubicBezTo>
                        <a:pt x="8" y="14"/>
                        <a:pt x="8" y="14"/>
                        <a:pt x="8" y="14"/>
                      </a:cubicBezTo>
                      <a:cubicBezTo>
                        <a:pt x="8" y="14"/>
                        <a:pt x="8" y="14"/>
                        <a:pt x="8" y="14"/>
                      </a:cubicBezTo>
                      <a:cubicBezTo>
                        <a:pt x="8" y="13"/>
                        <a:pt x="8" y="13"/>
                        <a:pt x="8" y="13"/>
                      </a:cubicBezTo>
                      <a:cubicBezTo>
                        <a:pt x="8" y="13"/>
                        <a:pt x="9" y="13"/>
                        <a:pt x="9" y="13"/>
                      </a:cubicBezTo>
                      <a:cubicBezTo>
                        <a:pt x="9" y="13"/>
                        <a:pt x="9" y="13"/>
                        <a:pt x="9" y="13"/>
                      </a:cubicBezTo>
                      <a:cubicBezTo>
                        <a:pt x="9" y="13"/>
                        <a:pt x="9" y="13"/>
                        <a:pt x="9" y="13"/>
                      </a:cubicBezTo>
                      <a:cubicBezTo>
                        <a:pt x="9" y="13"/>
                        <a:pt x="9" y="13"/>
                        <a:pt x="9" y="13"/>
                      </a:cubicBezTo>
                      <a:cubicBezTo>
                        <a:pt x="9" y="13"/>
                        <a:pt x="9" y="13"/>
                        <a:pt x="9" y="13"/>
                      </a:cubicBezTo>
                      <a:cubicBezTo>
                        <a:pt x="9" y="13"/>
                        <a:pt x="9" y="13"/>
                        <a:pt x="9" y="13"/>
                      </a:cubicBezTo>
                      <a:cubicBezTo>
                        <a:pt x="8" y="13"/>
                        <a:pt x="8" y="13"/>
                        <a:pt x="8" y="13"/>
                      </a:cubicBezTo>
                      <a:cubicBezTo>
                        <a:pt x="8" y="13"/>
                        <a:pt x="8" y="13"/>
                        <a:pt x="8" y="12"/>
                      </a:cubicBezTo>
                      <a:cubicBezTo>
                        <a:pt x="8" y="12"/>
                        <a:pt x="8" y="12"/>
                        <a:pt x="8" y="12"/>
                      </a:cubicBezTo>
                      <a:cubicBezTo>
                        <a:pt x="8" y="12"/>
                        <a:pt x="8" y="12"/>
                        <a:pt x="8" y="12"/>
                      </a:cubicBezTo>
                      <a:cubicBezTo>
                        <a:pt x="8" y="12"/>
                        <a:pt x="8" y="12"/>
                        <a:pt x="8" y="12"/>
                      </a:cubicBezTo>
                      <a:cubicBezTo>
                        <a:pt x="8" y="12"/>
                        <a:pt x="8" y="12"/>
                        <a:pt x="8" y="12"/>
                      </a:cubicBezTo>
                      <a:cubicBezTo>
                        <a:pt x="8" y="12"/>
                        <a:pt x="8" y="12"/>
                        <a:pt x="8" y="12"/>
                      </a:cubicBezTo>
                      <a:cubicBezTo>
                        <a:pt x="8" y="12"/>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6"/>
                        <a:pt x="9" y="3"/>
                        <a:pt x="11" y="1"/>
                      </a:cubicBezTo>
                      <a:close/>
                    </a:path>
                  </a:pathLst>
                </a:custGeom>
                <a:solidFill>
                  <a:srgbClr val="B5D97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0" name="iṡļíḍè"/>
                <p:cNvSpPr/>
                <p:nvPr/>
              </p:nvSpPr>
              <p:spPr bwMode="auto">
                <a:xfrm>
                  <a:off x="2021" y="2418"/>
                  <a:ext cx="97" cy="351"/>
                </a:xfrm>
                <a:prstGeom prst="rect">
                  <a:avLst/>
                </a:prstGeom>
                <a:solidFill>
                  <a:srgbClr val="ECD8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81" name="ísḻîḓê"/>
                <p:cNvSpPr/>
                <p:nvPr/>
              </p:nvSpPr>
              <p:spPr bwMode="auto">
                <a:xfrm>
                  <a:off x="2069" y="2418"/>
                  <a:ext cx="49" cy="351"/>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82" name="isḻíďê"/>
                <p:cNvSpPr/>
                <p:nvPr/>
              </p:nvSpPr>
              <p:spPr bwMode="auto">
                <a:xfrm>
                  <a:off x="6550" y="2842"/>
                  <a:ext cx="707" cy="665"/>
                </a:xfrm>
                <a:prstGeom prst="rect">
                  <a:avLst/>
                </a:prstGeom>
                <a:solidFill>
                  <a:srgbClr val="73A6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83" name="íS1íḓé"/>
                <p:cNvSpPr/>
                <p:nvPr/>
              </p:nvSpPr>
              <p:spPr bwMode="auto">
                <a:xfrm>
                  <a:off x="6550" y="2515"/>
                  <a:ext cx="707" cy="327"/>
                </a:xfrm>
                <a:prstGeom prst="rect">
                  <a:avLst/>
                </a:prstGeom>
                <a:solidFill>
                  <a:srgbClr val="5D8BA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84" name="islïďe"/>
                <p:cNvSpPr/>
                <p:nvPr/>
              </p:nvSpPr>
              <p:spPr bwMode="auto">
                <a:xfrm>
                  <a:off x="6706" y="2600"/>
                  <a:ext cx="394" cy="173"/>
                </a:xfrm>
                <a:custGeom>
                  <a:avLst/>
                  <a:gdLst>
                    <a:gd name="T0" fmla="*/ 197 w 394"/>
                    <a:gd name="T1" fmla="*/ 0 h 173"/>
                    <a:gd name="T2" fmla="*/ 29 w 394"/>
                    <a:gd name="T3" fmla="*/ 149 h 173"/>
                    <a:gd name="T4" fmla="*/ 0 w 394"/>
                    <a:gd name="T5" fmla="*/ 173 h 173"/>
                    <a:gd name="T6" fmla="*/ 394 w 394"/>
                    <a:gd name="T7" fmla="*/ 173 h 173"/>
                    <a:gd name="T8" fmla="*/ 197 w 394"/>
                    <a:gd name="T9" fmla="*/ 0 h 173"/>
                  </a:gdLst>
                  <a:ahLst/>
                  <a:cxnLst>
                    <a:cxn ang="0">
                      <a:pos x="T0" y="T1"/>
                    </a:cxn>
                    <a:cxn ang="0">
                      <a:pos x="T2" y="T3"/>
                    </a:cxn>
                    <a:cxn ang="0">
                      <a:pos x="T4" y="T5"/>
                    </a:cxn>
                    <a:cxn ang="0">
                      <a:pos x="T6" y="T7"/>
                    </a:cxn>
                    <a:cxn ang="0">
                      <a:pos x="T8" y="T9"/>
                    </a:cxn>
                  </a:cxnLst>
                  <a:rect l="0" t="0" r="r" b="b"/>
                  <a:pathLst>
                    <a:path w="394" h="173">
                      <a:moveTo>
                        <a:pt x="197" y="0"/>
                      </a:moveTo>
                      <a:lnTo>
                        <a:pt x="29" y="149"/>
                      </a:lnTo>
                      <a:lnTo>
                        <a:pt x="0" y="173"/>
                      </a:lnTo>
                      <a:lnTo>
                        <a:pt x="394" y="173"/>
                      </a:lnTo>
                      <a:lnTo>
                        <a:pt x="197" y="0"/>
                      </a:lnTo>
                      <a:close/>
                    </a:path>
                  </a:pathLst>
                </a:custGeom>
                <a:solidFill>
                  <a:srgbClr val="73A6C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5" name="ïṣ1íḍe"/>
                <p:cNvSpPr/>
                <p:nvPr/>
              </p:nvSpPr>
              <p:spPr bwMode="auto">
                <a:xfrm>
                  <a:off x="6755" y="2640"/>
                  <a:ext cx="297" cy="133"/>
                </a:xfrm>
                <a:custGeom>
                  <a:avLst/>
                  <a:gdLst>
                    <a:gd name="T0" fmla="*/ 148 w 297"/>
                    <a:gd name="T1" fmla="*/ 0 h 133"/>
                    <a:gd name="T2" fmla="*/ 0 w 297"/>
                    <a:gd name="T3" fmla="*/ 133 h 133"/>
                    <a:gd name="T4" fmla="*/ 297 w 297"/>
                    <a:gd name="T5" fmla="*/ 133 h 133"/>
                    <a:gd name="T6" fmla="*/ 148 w 297"/>
                    <a:gd name="T7" fmla="*/ 0 h 133"/>
                  </a:gdLst>
                  <a:ahLst/>
                  <a:cxnLst>
                    <a:cxn ang="0">
                      <a:pos x="T0" y="T1"/>
                    </a:cxn>
                    <a:cxn ang="0">
                      <a:pos x="T2" y="T3"/>
                    </a:cxn>
                    <a:cxn ang="0">
                      <a:pos x="T4" y="T5"/>
                    </a:cxn>
                    <a:cxn ang="0">
                      <a:pos x="T6" y="T7"/>
                    </a:cxn>
                  </a:cxnLst>
                  <a:rect l="0" t="0" r="r" b="b"/>
                  <a:pathLst>
                    <a:path w="297" h="133">
                      <a:moveTo>
                        <a:pt x="148" y="0"/>
                      </a:moveTo>
                      <a:lnTo>
                        <a:pt x="0" y="133"/>
                      </a:lnTo>
                      <a:lnTo>
                        <a:pt x="297" y="133"/>
                      </a:lnTo>
                      <a:lnTo>
                        <a:pt x="148" y="0"/>
                      </a:lnTo>
                      <a:close/>
                    </a:path>
                  </a:pathLst>
                </a:custGeom>
                <a:solidFill>
                  <a:srgbClr val="F7EB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6" name="îṣḻîḑè"/>
                <p:cNvSpPr/>
                <p:nvPr/>
              </p:nvSpPr>
              <p:spPr bwMode="auto">
                <a:xfrm>
                  <a:off x="6618" y="3217"/>
                  <a:ext cx="125" cy="290"/>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87" name="íš1íḓè"/>
                <p:cNvSpPr/>
                <p:nvPr/>
              </p:nvSpPr>
              <p:spPr bwMode="auto">
                <a:xfrm>
                  <a:off x="6847" y="3217"/>
                  <a:ext cx="125" cy="133"/>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88" name="îṣ1iḋè"/>
                <p:cNvSpPr/>
                <p:nvPr/>
              </p:nvSpPr>
              <p:spPr bwMode="auto">
                <a:xfrm>
                  <a:off x="7072" y="3217"/>
                  <a:ext cx="125" cy="133"/>
                </a:xfrm>
                <a:prstGeom prst="rect">
                  <a:avLst/>
                </a:prstGeom>
                <a:solidFill>
                  <a:srgbClr val="93BC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89" name="îṧļiḋè"/>
                <p:cNvSpPr/>
                <p:nvPr/>
              </p:nvSpPr>
              <p:spPr bwMode="auto">
                <a:xfrm>
                  <a:off x="6642" y="2253"/>
                  <a:ext cx="80" cy="298"/>
                </a:xfrm>
                <a:prstGeom prst="rect">
                  <a:avLst/>
                </a:prstGeom>
                <a:solidFill>
                  <a:srgbClr val="73A6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90" name="iṣlïďe"/>
                <p:cNvSpPr/>
                <p:nvPr/>
              </p:nvSpPr>
              <p:spPr bwMode="auto">
                <a:xfrm>
                  <a:off x="6682" y="2253"/>
                  <a:ext cx="40" cy="298"/>
                </a:xfrm>
                <a:prstGeom prst="rect">
                  <a:avLst/>
                </a:prstGeom>
                <a:solidFill>
                  <a:srgbClr val="5D8BA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91" name="îṧḷïḓe"/>
                <p:cNvSpPr/>
                <p:nvPr/>
              </p:nvSpPr>
              <p:spPr bwMode="auto">
                <a:xfrm>
                  <a:off x="1957" y="3084"/>
                  <a:ext cx="623" cy="423"/>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92" name="iŝļïdê"/>
                <p:cNvSpPr/>
                <p:nvPr/>
              </p:nvSpPr>
              <p:spPr bwMode="auto">
                <a:xfrm>
                  <a:off x="1957" y="2737"/>
                  <a:ext cx="623" cy="347"/>
                </a:xfrm>
                <a:prstGeom prst="rect">
                  <a:avLst/>
                </a:prstGeom>
                <a:solidFill>
                  <a:srgbClr val="ECD8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93" name="íŝľïde"/>
                <p:cNvSpPr/>
                <p:nvPr/>
              </p:nvSpPr>
              <p:spPr bwMode="auto">
                <a:xfrm>
                  <a:off x="2049" y="3160"/>
                  <a:ext cx="149" cy="347"/>
                </a:xfrm>
                <a:prstGeom prst="rect">
                  <a:avLst/>
                </a:prstGeom>
                <a:solidFill>
                  <a:srgbClr val="ECD8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94" name="iṥľïḑé"/>
                <p:cNvSpPr/>
                <p:nvPr/>
              </p:nvSpPr>
              <p:spPr bwMode="auto">
                <a:xfrm>
                  <a:off x="2319" y="3160"/>
                  <a:ext cx="148" cy="162"/>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95" name="íṩľîḑê"/>
                <p:cNvSpPr/>
                <p:nvPr/>
              </p:nvSpPr>
              <p:spPr bwMode="auto">
                <a:xfrm>
                  <a:off x="2033" y="2797"/>
                  <a:ext cx="466" cy="206"/>
                </a:xfrm>
                <a:custGeom>
                  <a:avLst/>
                  <a:gdLst>
                    <a:gd name="T0" fmla="*/ 233 w 466"/>
                    <a:gd name="T1" fmla="*/ 0 h 206"/>
                    <a:gd name="T2" fmla="*/ 32 w 466"/>
                    <a:gd name="T3" fmla="*/ 178 h 206"/>
                    <a:gd name="T4" fmla="*/ 0 w 466"/>
                    <a:gd name="T5" fmla="*/ 206 h 206"/>
                    <a:gd name="T6" fmla="*/ 466 w 466"/>
                    <a:gd name="T7" fmla="*/ 206 h 206"/>
                    <a:gd name="T8" fmla="*/ 233 w 466"/>
                    <a:gd name="T9" fmla="*/ 0 h 206"/>
                  </a:gdLst>
                  <a:ahLst/>
                  <a:cxnLst>
                    <a:cxn ang="0">
                      <a:pos x="T0" y="T1"/>
                    </a:cxn>
                    <a:cxn ang="0">
                      <a:pos x="T2" y="T3"/>
                    </a:cxn>
                    <a:cxn ang="0">
                      <a:pos x="T4" y="T5"/>
                    </a:cxn>
                    <a:cxn ang="0">
                      <a:pos x="T6" y="T7"/>
                    </a:cxn>
                    <a:cxn ang="0">
                      <a:pos x="T8" y="T9"/>
                    </a:cxn>
                  </a:cxnLst>
                  <a:rect l="0" t="0" r="r" b="b"/>
                  <a:pathLst>
                    <a:path w="466" h="206">
                      <a:moveTo>
                        <a:pt x="233" y="0"/>
                      </a:moveTo>
                      <a:lnTo>
                        <a:pt x="32" y="178"/>
                      </a:lnTo>
                      <a:lnTo>
                        <a:pt x="0" y="206"/>
                      </a:lnTo>
                      <a:lnTo>
                        <a:pt x="466" y="206"/>
                      </a:lnTo>
                      <a:lnTo>
                        <a:pt x="233" y="0"/>
                      </a:lnTo>
                      <a:close/>
                    </a:path>
                  </a:pathLst>
                </a:custGeom>
                <a:solidFill>
                  <a:srgbClr val="B5A07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6" name="iṥḻïḑê"/>
                <p:cNvSpPr/>
                <p:nvPr/>
              </p:nvSpPr>
              <p:spPr bwMode="auto">
                <a:xfrm>
                  <a:off x="2090" y="2846"/>
                  <a:ext cx="353" cy="157"/>
                </a:xfrm>
                <a:custGeom>
                  <a:avLst/>
                  <a:gdLst>
                    <a:gd name="T0" fmla="*/ 176 w 353"/>
                    <a:gd name="T1" fmla="*/ 0 h 157"/>
                    <a:gd name="T2" fmla="*/ 0 w 353"/>
                    <a:gd name="T3" fmla="*/ 157 h 157"/>
                    <a:gd name="T4" fmla="*/ 353 w 353"/>
                    <a:gd name="T5" fmla="*/ 157 h 157"/>
                    <a:gd name="T6" fmla="*/ 176 w 353"/>
                    <a:gd name="T7" fmla="*/ 0 h 157"/>
                  </a:gdLst>
                  <a:ahLst/>
                  <a:cxnLst>
                    <a:cxn ang="0">
                      <a:pos x="T0" y="T1"/>
                    </a:cxn>
                    <a:cxn ang="0">
                      <a:pos x="T2" y="T3"/>
                    </a:cxn>
                    <a:cxn ang="0">
                      <a:pos x="T4" y="T5"/>
                    </a:cxn>
                    <a:cxn ang="0">
                      <a:pos x="T6" y="T7"/>
                    </a:cxn>
                  </a:cxnLst>
                  <a:rect l="0" t="0" r="r" b="b"/>
                  <a:pathLst>
                    <a:path w="353" h="157">
                      <a:moveTo>
                        <a:pt x="176" y="0"/>
                      </a:moveTo>
                      <a:lnTo>
                        <a:pt x="0" y="157"/>
                      </a:lnTo>
                      <a:lnTo>
                        <a:pt x="353" y="157"/>
                      </a:lnTo>
                      <a:lnTo>
                        <a:pt x="176" y="0"/>
                      </a:lnTo>
                      <a:close/>
                    </a:path>
                  </a:pathLst>
                </a:custGeom>
                <a:solidFill>
                  <a:srgbClr val="93BC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7" name="îṧḻïḋè"/>
                <p:cNvSpPr/>
                <p:nvPr/>
              </p:nvSpPr>
              <p:spPr bwMode="auto">
                <a:xfrm>
                  <a:off x="6618" y="3015"/>
                  <a:ext cx="125" cy="133"/>
                </a:xfrm>
                <a:prstGeom prst="rect">
                  <a:avLst/>
                </a:prstGeom>
                <a:solidFill>
                  <a:srgbClr val="93BC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98" name="îṧḷîḓé"/>
                <p:cNvSpPr/>
                <p:nvPr/>
              </p:nvSpPr>
              <p:spPr bwMode="auto">
                <a:xfrm>
                  <a:off x="6847" y="3015"/>
                  <a:ext cx="125" cy="133"/>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99" name="ïśļïḓè"/>
                <p:cNvSpPr/>
                <p:nvPr/>
              </p:nvSpPr>
              <p:spPr bwMode="auto">
                <a:xfrm>
                  <a:off x="7072" y="3015"/>
                  <a:ext cx="125" cy="133"/>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00" name="îşliḍè"/>
                <p:cNvSpPr/>
                <p:nvPr/>
              </p:nvSpPr>
              <p:spPr bwMode="auto">
                <a:xfrm>
                  <a:off x="3122" y="3318"/>
                  <a:ext cx="85" cy="108"/>
                </a:xfrm>
                <a:custGeom>
                  <a:avLst/>
                  <a:gdLst>
                    <a:gd name="T0" fmla="*/ 3 w 21"/>
                    <a:gd name="T1" fmla="*/ 27 h 27"/>
                    <a:gd name="T2" fmla="*/ 0 w 21"/>
                    <a:gd name="T3" fmla="*/ 25 h 27"/>
                    <a:gd name="T4" fmla="*/ 2 w 21"/>
                    <a:gd name="T5" fmla="*/ 22 h 27"/>
                    <a:gd name="T6" fmla="*/ 12 w 21"/>
                    <a:gd name="T7" fmla="*/ 15 h 27"/>
                    <a:gd name="T8" fmla="*/ 16 w 21"/>
                    <a:gd name="T9" fmla="*/ 2 h 27"/>
                    <a:gd name="T10" fmla="*/ 18 w 21"/>
                    <a:gd name="T11" fmla="*/ 0 h 27"/>
                    <a:gd name="T12" fmla="*/ 21 w 21"/>
                    <a:gd name="T13" fmla="*/ 2 h 27"/>
                    <a:gd name="T14" fmla="*/ 16 w 21"/>
                    <a:gd name="T15" fmla="*/ 18 h 27"/>
                    <a:gd name="T16" fmla="*/ 3 w 21"/>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7">
                      <a:moveTo>
                        <a:pt x="3" y="27"/>
                      </a:moveTo>
                      <a:cubicBezTo>
                        <a:pt x="1" y="27"/>
                        <a:pt x="0" y="26"/>
                        <a:pt x="0" y="25"/>
                      </a:cubicBezTo>
                      <a:cubicBezTo>
                        <a:pt x="0" y="23"/>
                        <a:pt x="1" y="22"/>
                        <a:pt x="2" y="22"/>
                      </a:cubicBezTo>
                      <a:cubicBezTo>
                        <a:pt x="5" y="21"/>
                        <a:pt x="9" y="19"/>
                        <a:pt x="12" y="15"/>
                      </a:cubicBezTo>
                      <a:cubicBezTo>
                        <a:pt x="14" y="12"/>
                        <a:pt x="16" y="8"/>
                        <a:pt x="16" y="2"/>
                      </a:cubicBezTo>
                      <a:cubicBezTo>
                        <a:pt x="16" y="1"/>
                        <a:pt x="17" y="0"/>
                        <a:pt x="18" y="0"/>
                      </a:cubicBezTo>
                      <a:cubicBezTo>
                        <a:pt x="19" y="0"/>
                        <a:pt x="21" y="1"/>
                        <a:pt x="21" y="2"/>
                      </a:cubicBezTo>
                      <a:cubicBezTo>
                        <a:pt x="21" y="9"/>
                        <a:pt x="19" y="14"/>
                        <a:pt x="16" y="18"/>
                      </a:cubicBezTo>
                      <a:cubicBezTo>
                        <a:pt x="12" y="23"/>
                        <a:pt x="7" y="26"/>
                        <a:pt x="3" y="27"/>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1" name="ïṡlîḓè"/>
                <p:cNvSpPr/>
                <p:nvPr/>
              </p:nvSpPr>
              <p:spPr bwMode="auto">
                <a:xfrm>
                  <a:off x="3018" y="3301"/>
                  <a:ext cx="112" cy="101"/>
                </a:xfrm>
                <a:custGeom>
                  <a:avLst/>
                  <a:gdLst>
                    <a:gd name="T0" fmla="*/ 25 w 28"/>
                    <a:gd name="T1" fmla="*/ 20 h 25"/>
                    <a:gd name="T2" fmla="*/ 27 w 28"/>
                    <a:gd name="T3" fmla="*/ 23 h 25"/>
                    <a:gd name="T4" fmla="*/ 25 w 28"/>
                    <a:gd name="T5" fmla="*/ 25 h 25"/>
                    <a:gd name="T6" fmla="*/ 8 w 28"/>
                    <a:gd name="T7" fmla="*/ 17 h 25"/>
                    <a:gd name="T8" fmla="*/ 0 w 28"/>
                    <a:gd name="T9" fmla="*/ 3 h 25"/>
                    <a:gd name="T10" fmla="*/ 2 w 28"/>
                    <a:gd name="T11" fmla="*/ 0 h 25"/>
                    <a:gd name="T12" fmla="*/ 5 w 28"/>
                    <a:gd name="T13" fmla="*/ 2 h 25"/>
                    <a:gd name="T14" fmla="*/ 11 w 28"/>
                    <a:gd name="T15" fmla="*/ 13 h 25"/>
                    <a:gd name="T16" fmla="*/ 25 w 28"/>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5">
                      <a:moveTo>
                        <a:pt x="25" y="20"/>
                      </a:moveTo>
                      <a:cubicBezTo>
                        <a:pt x="27" y="20"/>
                        <a:pt x="28" y="21"/>
                        <a:pt x="27" y="23"/>
                      </a:cubicBezTo>
                      <a:cubicBezTo>
                        <a:pt x="27" y="24"/>
                        <a:pt x="26" y="25"/>
                        <a:pt x="25" y="25"/>
                      </a:cubicBezTo>
                      <a:cubicBezTo>
                        <a:pt x="21" y="24"/>
                        <a:pt x="13" y="22"/>
                        <a:pt x="8" y="17"/>
                      </a:cubicBezTo>
                      <a:cubicBezTo>
                        <a:pt x="4" y="13"/>
                        <a:pt x="1" y="9"/>
                        <a:pt x="0" y="3"/>
                      </a:cubicBezTo>
                      <a:cubicBezTo>
                        <a:pt x="0" y="2"/>
                        <a:pt x="1" y="0"/>
                        <a:pt x="2" y="0"/>
                      </a:cubicBezTo>
                      <a:cubicBezTo>
                        <a:pt x="4" y="0"/>
                        <a:pt x="5" y="1"/>
                        <a:pt x="5" y="2"/>
                      </a:cubicBezTo>
                      <a:cubicBezTo>
                        <a:pt x="6" y="7"/>
                        <a:pt x="8" y="10"/>
                        <a:pt x="11" y="13"/>
                      </a:cubicBezTo>
                      <a:cubicBezTo>
                        <a:pt x="16" y="17"/>
                        <a:pt x="22" y="19"/>
                        <a:pt x="25" y="20"/>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2" name="iṡ1îdè"/>
                <p:cNvSpPr/>
                <p:nvPr/>
              </p:nvSpPr>
              <p:spPr bwMode="auto">
                <a:xfrm>
                  <a:off x="3090" y="3322"/>
                  <a:ext cx="60" cy="189"/>
                </a:xfrm>
                <a:custGeom>
                  <a:avLst/>
                  <a:gdLst>
                    <a:gd name="T0" fmla="*/ 14 w 15"/>
                    <a:gd name="T1" fmla="*/ 45 h 47"/>
                    <a:gd name="T2" fmla="*/ 11 w 15"/>
                    <a:gd name="T3" fmla="*/ 47 h 47"/>
                    <a:gd name="T4" fmla="*/ 9 w 15"/>
                    <a:gd name="T5" fmla="*/ 44 h 47"/>
                    <a:gd name="T6" fmla="*/ 8 w 15"/>
                    <a:gd name="T7" fmla="*/ 28 h 47"/>
                    <a:gd name="T8" fmla="*/ 0 w 15"/>
                    <a:gd name="T9" fmla="*/ 4 h 47"/>
                    <a:gd name="T10" fmla="*/ 2 w 15"/>
                    <a:gd name="T11" fmla="*/ 1 h 47"/>
                    <a:gd name="T12" fmla="*/ 5 w 15"/>
                    <a:gd name="T13" fmla="*/ 2 h 47"/>
                    <a:gd name="T14" fmla="*/ 13 w 15"/>
                    <a:gd name="T15" fmla="*/ 27 h 47"/>
                    <a:gd name="T16" fmla="*/ 14 w 15"/>
                    <a:gd name="T17" fmla="*/ 4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7">
                      <a:moveTo>
                        <a:pt x="14" y="45"/>
                      </a:moveTo>
                      <a:cubicBezTo>
                        <a:pt x="14" y="46"/>
                        <a:pt x="13" y="47"/>
                        <a:pt x="11" y="47"/>
                      </a:cubicBezTo>
                      <a:cubicBezTo>
                        <a:pt x="10" y="46"/>
                        <a:pt x="9" y="45"/>
                        <a:pt x="9" y="44"/>
                      </a:cubicBezTo>
                      <a:cubicBezTo>
                        <a:pt x="10" y="39"/>
                        <a:pt x="10" y="34"/>
                        <a:pt x="8" y="28"/>
                      </a:cubicBezTo>
                      <a:cubicBezTo>
                        <a:pt x="7" y="22"/>
                        <a:pt x="4" y="15"/>
                        <a:pt x="0" y="4"/>
                      </a:cubicBezTo>
                      <a:cubicBezTo>
                        <a:pt x="0" y="2"/>
                        <a:pt x="0" y="1"/>
                        <a:pt x="2" y="1"/>
                      </a:cubicBezTo>
                      <a:cubicBezTo>
                        <a:pt x="3" y="0"/>
                        <a:pt x="4" y="1"/>
                        <a:pt x="5" y="2"/>
                      </a:cubicBezTo>
                      <a:cubicBezTo>
                        <a:pt x="9" y="13"/>
                        <a:pt x="11" y="21"/>
                        <a:pt x="13" y="27"/>
                      </a:cubicBezTo>
                      <a:cubicBezTo>
                        <a:pt x="15" y="34"/>
                        <a:pt x="15" y="39"/>
                        <a:pt x="14" y="45"/>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3" name="í$ľïdê"/>
                <p:cNvSpPr/>
                <p:nvPr/>
              </p:nvSpPr>
              <p:spPr bwMode="auto">
                <a:xfrm>
                  <a:off x="2953" y="3160"/>
                  <a:ext cx="326" cy="210"/>
                </a:xfrm>
                <a:custGeom>
                  <a:avLst/>
                  <a:gdLst>
                    <a:gd name="T0" fmla="*/ 17 w 81"/>
                    <a:gd name="T1" fmla="*/ 43 h 52"/>
                    <a:gd name="T2" fmla="*/ 12 w 81"/>
                    <a:gd name="T3" fmla="*/ 44 h 52"/>
                    <a:gd name="T4" fmla="*/ 0 w 81"/>
                    <a:gd name="T5" fmla="*/ 36 h 52"/>
                    <a:gd name="T6" fmla="*/ 8 w 81"/>
                    <a:gd name="T7" fmla="*/ 29 h 52"/>
                    <a:gd name="T8" fmla="*/ 3 w 81"/>
                    <a:gd name="T9" fmla="*/ 23 h 52"/>
                    <a:gd name="T10" fmla="*/ 15 w 81"/>
                    <a:gd name="T11" fmla="*/ 16 h 52"/>
                    <a:gd name="T12" fmla="*/ 16 w 81"/>
                    <a:gd name="T13" fmla="*/ 16 h 52"/>
                    <a:gd name="T14" fmla="*/ 15 w 81"/>
                    <a:gd name="T15" fmla="*/ 14 h 52"/>
                    <a:gd name="T16" fmla="*/ 27 w 81"/>
                    <a:gd name="T17" fmla="*/ 7 h 52"/>
                    <a:gd name="T18" fmla="*/ 30 w 81"/>
                    <a:gd name="T19" fmla="*/ 7 h 52"/>
                    <a:gd name="T20" fmla="*/ 42 w 81"/>
                    <a:gd name="T21" fmla="*/ 0 h 52"/>
                    <a:gd name="T22" fmla="*/ 53 w 81"/>
                    <a:gd name="T23" fmla="*/ 8 h 52"/>
                    <a:gd name="T24" fmla="*/ 53 w 81"/>
                    <a:gd name="T25" fmla="*/ 8 h 52"/>
                    <a:gd name="T26" fmla="*/ 55 w 81"/>
                    <a:gd name="T27" fmla="*/ 8 h 52"/>
                    <a:gd name="T28" fmla="*/ 66 w 81"/>
                    <a:gd name="T29" fmla="*/ 16 h 52"/>
                    <a:gd name="T30" fmla="*/ 64 w 81"/>
                    <a:gd name="T31" fmla="*/ 20 h 52"/>
                    <a:gd name="T32" fmla="*/ 67 w 81"/>
                    <a:gd name="T33" fmla="*/ 25 h 52"/>
                    <a:gd name="T34" fmla="*/ 69 w 81"/>
                    <a:gd name="T35" fmla="*/ 24 h 52"/>
                    <a:gd name="T36" fmla="*/ 81 w 81"/>
                    <a:gd name="T37" fmla="*/ 32 h 52"/>
                    <a:gd name="T38" fmla="*/ 69 w 81"/>
                    <a:gd name="T39" fmla="*/ 40 h 52"/>
                    <a:gd name="T40" fmla="*/ 68 w 81"/>
                    <a:gd name="T41" fmla="*/ 40 h 52"/>
                    <a:gd name="T42" fmla="*/ 57 w 81"/>
                    <a:gd name="T43" fmla="*/ 45 h 52"/>
                    <a:gd name="T44" fmla="*/ 55 w 81"/>
                    <a:gd name="T45" fmla="*/ 45 h 52"/>
                    <a:gd name="T46" fmla="*/ 44 w 81"/>
                    <a:gd name="T47" fmla="*/ 52 h 52"/>
                    <a:gd name="T48" fmla="*/ 33 w 81"/>
                    <a:gd name="T49" fmla="*/ 47 h 52"/>
                    <a:gd name="T50" fmla="*/ 28 w 81"/>
                    <a:gd name="T51" fmla="*/ 48 h 52"/>
                    <a:gd name="T52" fmla="*/ 17 w 81"/>
                    <a:gd name="T53"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1" h="52">
                      <a:moveTo>
                        <a:pt x="17" y="43"/>
                      </a:moveTo>
                      <a:cubicBezTo>
                        <a:pt x="16" y="44"/>
                        <a:pt x="14" y="44"/>
                        <a:pt x="12" y="44"/>
                      </a:cubicBezTo>
                      <a:cubicBezTo>
                        <a:pt x="6" y="44"/>
                        <a:pt x="0" y="41"/>
                        <a:pt x="0" y="36"/>
                      </a:cubicBezTo>
                      <a:cubicBezTo>
                        <a:pt x="0" y="33"/>
                        <a:pt x="4" y="30"/>
                        <a:pt x="8" y="29"/>
                      </a:cubicBezTo>
                      <a:cubicBezTo>
                        <a:pt x="5" y="28"/>
                        <a:pt x="3" y="26"/>
                        <a:pt x="3" y="23"/>
                      </a:cubicBezTo>
                      <a:cubicBezTo>
                        <a:pt x="3" y="19"/>
                        <a:pt x="8" y="16"/>
                        <a:pt x="15" y="16"/>
                      </a:cubicBezTo>
                      <a:cubicBezTo>
                        <a:pt x="15" y="16"/>
                        <a:pt x="15" y="16"/>
                        <a:pt x="16" y="16"/>
                      </a:cubicBezTo>
                      <a:cubicBezTo>
                        <a:pt x="15" y="15"/>
                        <a:pt x="15" y="15"/>
                        <a:pt x="15" y="14"/>
                      </a:cubicBezTo>
                      <a:cubicBezTo>
                        <a:pt x="15" y="10"/>
                        <a:pt x="20" y="7"/>
                        <a:pt x="27" y="7"/>
                      </a:cubicBezTo>
                      <a:cubicBezTo>
                        <a:pt x="28" y="7"/>
                        <a:pt x="29" y="7"/>
                        <a:pt x="30" y="7"/>
                      </a:cubicBezTo>
                      <a:cubicBezTo>
                        <a:pt x="31" y="3"/>
                        <a:pt x="36" y="0"/>
                        <a:pt x="42" y="0"/>
                      </a:cubicBezTo>
                      <a:cubicBezTo>
                        <a:pt x="48" y="0"/>
                        <a:pt x="53" y="4"/>
                        <a:pt x="53" y="8"/>
                      </a:cubicBezTo>
                      <a:cubicBezTo>
                        <a:pt x="53" y="8"/>
                        <a:pt x="53" y="8"/>
                        <a:pt x="53" y="8"/>
                      </a:cubicBezTo>
                      <a:cubicBezTo>
                        <a:pt x="54" y="8"/>
                        <a:pt x="54" y="8"/>
                        <a:pt x="55" y="8"/>
                      </a:cubicBezTo>
                      <a:cubicBezTo>
                        <a:pt x="61" y="8"/>
                        <a:pt x="66" y="12"/>
                        <a:pt x="66" y="16"/>
                      </a:cubicBezTo>
                      <a:cubicBezTo>
                        <a:pt x="66" y="17"/>
                        <a:pt x="66" y="19"/>
                        <a:pt x="64" y="20"/>
                      </a:cubicBezTo>
                      <a:cubicBezTo>
                        <a:pt x="66" y="21"/>
                        <a:pt x="67" y="23"/>
                        <a:pt x="67" y="25"/>
                      </a:cubicBezTo>
                      <a:cubicBezTo>
                        <a:pt x="68" y="24"/>
                        <a:pt x="68" y="24"/>
                        <a:pt x="69" y="24"/>
                      </a:cubicBezTo>
                      <a:cubicBezTo>
                        <a:pt x="76" y="24"/>
                        <a:pt x="81" y="28"/>
                        <a:pt x="81" y="32"/>
                      </a:cubicBezTo>
                      <a:cubicBezTo>
                        <a:pt x="81" y="36"/>
                        <a:pt x="76" y="40"/>
                        <a:pt x="69" y="40"/>
                      </a:cubicBezTo>
                      <a:cubicBezTo>
                        <a:pt x="69" y="40"/>
                        <a:pt x="69" y="40"/>
                        <a:pt x="68" y="40"/>
                      </a:cubicBezTo>
                      <a:cubicBezTo>
                        <a:pt x="67" y="43"/>
                        <a:pt x="63" y="45"/>
                        <a:pt x="57" y="45"/>
                      </a:cubicBezTo>
                      <a:cubicBezTo>
                        <a:pt x="57" y="45"/>
                        <a:pt x="56" y="45"/>
                        <a:pt x="55" y="45"/>
                      </a:cubicBezTo>
                      <a:cubicBezTo>
                        <a:pt x="55" y="49"/>
                        <a:pt x="50" y="52"/>
                        <a:pt x="44" y="52"/>
                      </a:cubicBezTo>
                      <a:cubicBezTo>
                        <a:pt x="39" y="52"/>
                        <a:pt x="35" y="50"/>
                        <a:pt x="33" y="47"/>
                      </a:cubicBezTo>
                      <a:cubicBezTo>
                        <a:pt x="32" y="48"/>
                        <a:pt x="30" y="48"/>
                        <a:pt x="28" y="48"/>
                      </a:cubicBezTo>
                      <a:cubicBezTo>
                        <a:pt x="23" y="48"/>
                        <a:pt x="19" y="46"/>
                        <a:pt x="17" y="43"/>
                      </a:cubicBezTo>
                      <a:close/>
                    </a:path>
                  </a:pathLst>
                </a:custGeom>
                <a:solidFill>
                  <a:srgbClr val="96BB5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4" name="ïšļïḓè"/>
                <p:cNvSpPr/>
                <p:nvPr/>
              </p:nvSpPr>
              <p:spPr bwMode="auto">
                <a:xfrm>
                  <a:off x="3026" y="3160"/>
                  <a:ext cx="253" cy="182"/>
                </a:xfrm>
                <a:custGeom>
                  <a:avLst/>
                  <a:gdLst>
                    <a:gd name="T0" fmla="*/ 16 w 63"/>
                    <a:gd name="T1" fmla="*/ 37 h 45"/>
                    <a:gd name="T2" fmla="*/ 11 w 63"/>
                    <a:gd name="T3" fmla="*/ 38 h 45"/>
                    <a:gd name="T4" fmla="*/ 0 w 63"/>
                    <a:gd name="T5" fmla="*/ 30 h 45"/>
                    <a:gd name="T6" fmla="*/ 7 w 63"/>
                    <a:gd name="T7" fmla="*/ 23 h 45"/>
                    <a:gd name="T8" fmla="*/ 3 w 63"/>
                    <a:gd name="T9" fmla="*/ 17 h 45"/>
                    <a:gd name="T10" fmla="*/ 14 w 63"/>
                    <a:gd name="T11" fmla="*/ 9 h 45"/>
                    <a:gd name="T12" fmla="*/ 15 w 63"/>
                    <a:gd name="T13" fmla="*/ 9 h 45"/>
                    <a:gd name="T14" fmla="*/ 15 w 63"/>
                    <a:gd name="T15" fmla="*/ 8 h 45"/>
                    <a:gd name="T16" fmla="*/ 25 w 63"/>
                    <a:gd name="T17" fmla="*/ 0 h 45"/>
                    <a:gd name="T18" fmla="*/ 35 w 63"/>
                    <a:gd name="T19" fmla="*/ 8 h 45"/>
                    <a:gd name="T20" fmla="*/ 35 w 63"/>
                    <a:gd name="T21" fmla="*/ 8 h 45"/>
                    <a:gd name="T22" fmla="*/ 37 w 63"/>
                    <a:gd name="T23" fmla="*/ 8 h 45"/>
                    <a:gd name="T24" fmla="*/ 48 w 63"/>
                    <a:gd name="T25" fmla="*/ 16 h 45"/>
                    <a:gd name="T26" fmla="*/ 46 w 63"/>
                    <a:gd name="T27" fmla="*/ 20 h 45"/>
                    <a:gd name="T28" fmla="*/ 49 w 63"/>
                    <a:gd name="T29" fmla="*/ 25 h 45"/>
                    <a:gd name="T30" fmla="*/ 51 w 63"/>
                    <a:gd name="T31" fmla="*/ 24 h 45"/>
                    <a:gd name="T32" fmla="*/ 63 w 63"/>
                    <a:gd name="T33" fmla="*/ 32 h 45"/>
                    <a:gd name="T34" fmla="*/ 55 w 63"/>
                    <a:gd name="T35" fmla="*/ 39 h 45"/>
                    <a:gd name="T36" fmla="*/ 55 w 63"/>
                    <a:gd name="T37" fmla="*/ 39 h 45"/>
                    <a:gd name="T38" fmla="*/ 55 w 63"/>
                    <a:gd name="T39" fmla="*/ 39 h 45"/>
                    <a:gd name="T40" fmla="*/ 51 w 63"/>
                    <a:gd name="T41" fmla="*/ 40 h 45"/>
                    <a:gd name="T42" fmla="*/ 50 w 63"/>
                    <a:gd name="T43" fmla="*/ 40 h 45"/>
                    <a:gd name="T44" fmla="*/ 39 w 63"/>
                    <a:gd name="T45" fmla="*/ 45 h 45"/>
                    <a:gd name="T46" fmla="*/ 39 w 63"/>
                    <a:gd name="T47" fmla="*/ 45 h 45"/>
                    <a:gd name="T48" fmla="*/ 33 w 63"/>
                    <a:gd name="T49" fmla="*/ 41 h 45"/>
                    <a:gd name="T50" fmla="*/ 27 w 63"/>
                    <a:gd name="T51" fmla="*/ 42 h 45"/>
                    <a:gd name="T52" fmla="*/ 16 w 63"/>
                    <a:gd name="T53"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 h="45">
                      <a:moveTo>
                        <a:pt x="16" y="37"/>
                      </a:moveTo>
                      <a:cubicBezTo>
                        <a:pt x="15" y="37"/>
                        <a:pt x="13" y="38"/>
                        <a:pt x="11" y="38"/>
                      </a:cubicBezTo>
                      <a:cubicBezTo>
                        <a:pt x="5" y="38"/>
                        <a:pt x="0" y="34"/>
                        <a:pt x="0" y="30"/>
                      </a:cubicBezTo>
                      <a:cubicBezTo>
                        <a:pt x="0" y="27"/>
                        <a:pt x="3" y="24"/>
                        <a:pt x="7" y="23"/>
                      </a:cubicBezTo>
                      <a:cubicBezTo>
                        <a:pt x="5" y="22"/>
                        <a:pt x="3" y="19"/>
                        <a:pt x="3" y="17"/>
                      </a:cubicBezTo>
                      <a:cubicBezTo>
                        <a:pt x="3" y="13"/>
                        <a:pt x="8" y="9"/>
                        <a:pt x="14" y="9"/>
                      </a:cubicBezTo>
                      <a:cubicBezTo>
                        <a:pt x="14" y="9"/>
                        <a:pt x="15" y="9"/>
                        <a:pt x="15" y="9"/>
                      </a:cubicBezTo>
                      <a:cubicBezTo>
                        <a:pt x="15" y="9"/>
                        <a:pt x="15" y="8"/>
                        <a:pt x="15" y="8"/>
                      </a:cubicBezTo>
                      <a:cubicBezTo>
                        <a:pt x="15" y="4"/>
                        <a:pt x="19" y="1"/>
                        <a:pt x="25" y="0"/>
                      </a:cubicBezTo>
                      <a:cubicBezTo>
                        <a:pt x="31" y="1"/>
                        <a:pt x="35" y="4"/>
                        <a:pt x="35" y="8"/>
                      </a:cubicBezTo>
                      <a:cubicBezTo>
                        <a:pt x="35" y="8"/>
                        <a:pt x="35" y="8"/>
                        <a:pt x="35" y="8"/>
                      </a:cubicBezTo>
                      <a:cubicBezTo>
                        <a:pt x="36" y="8"/>
                        <a:pt x="36" y="8"/>
                        <a:pt x="37" y="8"/>
                      </a:cubicBezTo>
                      <a:cubicBezTo>
                        <a:pt x="43" y="8"/>
                        <a:pt x="48" y="12"/>
                        <a:pt x="48" y="16"/>
                      </a:cubicBezTo>
                      <a:cubicBezTo>
                        <a:pt x="48" y="17"/>
                        <a:pt x="48" y="19"/>
                        <a:pt x="46" y="20"/>
                      </a:cubicBezTo>
                      <a:cubicBezTo>
                        <a:pt x="48" y="21"/>
                        <a:pt x="49" y="23"/>
                        <a:pt x="49" y="25"/>
                      </a:cubicBezTo>
                      <a:cubicBezTo>
                        <a:pt x="50" y="24"/>
                        <a:pt x="50" y="24"/>
                        <a:pt x="51" y="24"/>
                      </a:cubicBezTo>
                      <a:cubicBezTo>
                        <a:pt x="58" y="24"/>
                        <a:pt x="63" y="28"/>
                        <a:pt x="63" y="32"/>
                      </a:cubicBezTo>
                      <a:cubicBezTo>
                        <a:pt x="63" y="35"/>
                        <a:pt x="60" y="38"/>
                        <a:pt x="55" y="39"/>
                      </a:cubicBezTo>
                      <a:cubicBezTo>
                        <a:pt x="55" y="39"/>
                        <a:pt x="55" y="39"/>
                        <a:pt x="55" y="39"/>
                      </a:cubicBezTo>
                      <a:cubicBezTo>
                        <a:pt x="55" y="39"/>
                        <a:pt x="55" y="39"/>
                        <a:pt x="55" y="39"/>
                      </a:cubicBezTo>
                      <a:cubicBezTo>
                        <a:pt x="54" y="39"/>
                        <a:pt x="52" y="40"/>
                        <a:pt x="51" y="40"/>
                      </a:cubicBezTo>
                      <a:cubicBezTo>
                        <a:pt x="51" y="40"/>
                        <a:pt x="51" y="40"/>
                        <a:pt x="50" y="40"/>
                      </a:cubicBezTo>
                      <a:cubicBezTo>
                        <a:pt x="49" y="43"/>
                        <a:pt x="45" y="45"/>
                        <a:pt x="39" y="45"/>
                      </a:cubicBezTo>
                      <a:cubicBezTo>
                        <a:pt x="39" y="45"/>
                        <a:pt x="39" y="45"/>
                        <a:pt x="39" y="45"/>
                      </a:cubicBezTo>
                      <a:cubicBezTo>
                        <a:pt x="36" y="45"/>
                        <a:pt x="34" y="43"/>
                        <a:pt x="33" y="41"/>
                      </a:cubicBezTo>
                      <a:cubicBezTo>
                        <a:pt x="31" y="42"/>
                        <a:pt x="29" y="42"/>
                        <a:pt x="27" y="42"/>
                      </a:cubicBezTo>
                      <a:cubicBezTo>
                        <a:pt x="22" y="42"/>
                        <a:pt x="18" y="40"/>
                        <a:pt x="16" y="37"/>
                      </a:cubicBezTo>
                      <a:close/>
                    </a:path>
                  </a:pathLst>
                </a:custGeom>
                <a:solidFill>
                  <a:srgbClr val="B5D97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5" name="ísḷîḋé"/>
                <p:cNvSpPr/>
                <p:nvPr/>
              </p:nvSpPr>
              <p:spPr bwMode="auto">
                <a:xfrm>
                  <a:off x="3436" y="3293"/>
                  <a:ext cx="80" cy="93"/>
                </a:xfrm>
                <a:custGeom>
                  <a:avLst/>
                  <a:gdLst>
                    <a:gd name="T0" fmla="*/ 3 w 20"/>
                    <a:gd name="T1" fmla="*/ 23 h 23"/>
                    <a:gd name="T2" fmla="*/ 0 w 20"/>
                    <a:gd name="T3" fmla="*/ 21 h 23"/>
                    <a:gd name="T4" fmla="*/ 2 w 20"/>
                    <a:gd name="T5" fmla="*/ 18 h 23"/>
                    <a:gd name="T6" fmla="*/ 9 w 20"/>
                    <a:gd name="T7" fmla="*/ 15 h 23"/>
                    <a:gd name="T8" fmla="*/ 15 w 20"/>
                    <a:gd name="T9" fmla="*/ 2 h 23"/>
                    <a:gd name="T10" fmla="*/ 18 w 20"/>
                    <a:gd name="T11" fmla="*/ 0 h 23"/>
                    <a:gd name="T12" fmla="*/ 20 w 20"/>
                    <a:gd name="T13" fmla="*/ 3 h 23"/>
                    <a:gd name="T14" fmla="*/ 12 w 20"/>
                    <a:gd name="T15" fmla="*/ 18 h 23"/>
                    <a:gd name="T16" fmla="*/ 3 w 20"/>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3">
                      <a:moveTo>
                        <a:pt x="3" y="23"/>
                      </a:moveTo>
                      <a:cubicBezTo>
                        <a:pt x="2" y="23"/>
                        <a:pt x="1" y="22"/>
                        <a:pt x="0" y="21"/>
                      </a:cubicBezTo>
                      <a:cubicBezTo>
                        <a:pt x="0" y="20"/>
                        <a:pt x="1" y="18"/>
                        <a:pt x="2" y="18"/>
                      </a:cubicBezTo>
                      <a:cubicBezTo>
                        <a:pt x="4" y="18"/>
                        <a:pt x="7" y="17"/>
                        <a:pt x="9" y="15"/>
                      </a:cubicBezTo>
                      <a:cubicBezTo>
                        <a:pt x="11" y="12"/>
                        <a:pt x="14" y="8"/>
                        <a:pt x="15" y="2"/>
                      </a:cubicBezTo>
                      <a:cubicBezTo>
                        <a:pt x="15" y="1"/>
                        <a:pt x="17" y="0"/>
                        <a:pt x="18" y="0"/>
                      </a:cubicBezTo>
                      <a:cubicBezTo>
                        <a:pt x="19" y="0"/>
                        <a:pt x="20" y="2"/>
                        <a:pt x="20" y="3"/>
                      </a:cubicBezTo>
                      <a:cubicBezTo>
                        <a:pt x="18" y="11"/>
                        <a:pt x="16" y="15"/>
                        <a:pt x="12" y="18"/>
                      </a:cubicBezTo>
                      <a:cubicBezTo>
                        <a:pt x="9" y="21"/>
                        <a:pt x="6" y="23"/>
                        <a:pt x="3" y="23"/>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6" name="îŝlîdê"/>
                <p:cNvSpPr/>
                <p:nvPr/>
              </p:nvSpPr>
              <p:spPr bwMode="auto">
                <a:xfrm>
                  <a:off x="3424" y="3265"/>
                  <a:ext cx="32" cy="270"/>
                </a:xfrm>
                <a:custGeom>
                  <a:avLst/>
                  <a:gdLst>
                    <a:gd name="T0" fmla="*/ 0 w 8"/>
                    <a:gd name="T1" fmla="*/ 3 h 67"/>
                    <a:gd name="T2" fmla="*/ 3 w 8"/>
                    <a:gd name="T3" fmla="*/ 1 h 67"/>
                    <a:gd name="T4" fmla="*/ 6 w 8"/>
                    <a:gd name="T5" fmla="*/ 3 h 67"/>
                    <a:gd name="T6" fmla="*/ 7 w 8"/>
                    <a:gd name="T7" fmla="*/ 30 h 67"/>
                    <a:gd name="T8" fmla="*/ 6 w 8"/>
                    <a:gd name="T9" fmla="*/ 65 h 67"/>
                    <a:gd name="T10" fmla="*/ 3 w 8"/>
                    <a:gd name="T11" fmla="*/ 67 h 67"/>
                    <a:gd name="T12" fmla="*/ 0 w 8"/>
                    <a:gd name="T13" fmla="*/ 64 h 67"/>
                    <a:gd name="T14" fmla="*/ 2 w 8"/>
                    <a:gd name="T15" fmla="*/ 30 h 67"/>
                    <a:gd name="T16" fmla="*/ 0 w 8"/>
                    <a:gd name="T17" fmla="*/ 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7">
                      <a:moveTo>
                        <a:pt x="0" y="3"/>
                      </a:moveTo>
                      <a:cubicBezTo>
                        <a:pt x="0" y="2"/>
                        <a:pt x="1" y="1"/>
                        <a:pt x="3" y="1"/>
                      </a:cubicBezTo>
                      <a:cubicBezTo>
                        <a:pt x="4" y="0"/>
                        <a:pt x="5" y="1"/>
                        <a:pt x="6" y="3"/>
                      </a:cubicBezTo>
                      <a:cubicBezTo>
                        <a:pt x="6" y="9"/>
                        <a:pt x="7" y="19"/>
                        <a:pt x="7" y="30"/>
                      </a:cubicBezTo>
                      <a:cubicBezTo>
                        <a:pt x="8" y="42"/>
                        <a:pt x="7" y="54"/>
                        <a:pt x="6" y="65"/>
                      </a:cubicBezTo>
                      <a:cubicBezTo>
                        <a:pt x="5" y="66"/>
                        <a:pt x="4" y="67"/>
                        <a:pt x="3" y="67"/>
                      </a:cubicBezTo>
                      <a:cubicBezTo>
                        <a:pt x="1" y="66"/>
                        <a:pt x="0" y="65"/>
                        <a:pt x="0" y="64"/>
                      </a:cubicBezTo>
                      <a:cubicBezTo>
                        <a:pt x="2" y="54"/>
                        <a:pt x="3" y="41"/>
                        <a:pt x="2" y="30"/>
                      </a:cubicBezTo>
                      <a:cubicBezTo>
                        <a:pt x="2" y="19"/>
                        <a:pt x="1" y="9"/>
                        <a:pt x="0" y="3"/>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7" name="íS1iḑè"/>
                <p:cNvSpPr/>
                <p:nvPr/>
              </p:nvSpPr>
              <p:spPr bwMode="auto">
                <a:xfrm>
                  <a:off x="3303" y="3176"/>
                  <a:ext cx="245" cy="170"/>
                </a:xfrm>
                <a:custGeom>
                  <a:avLst/>
                  <a:gdLst>
                    <a:gd name="T0" fmla="*/ 44 w 61"/>
                    <a:gd name="T1" fmla="*/ 8 h 42"/>
                    <a:gd name="T2" fmla="*/ 61 w 61"/>
                    <a:gd name="T3" fmla="*/ 21 h 42"/>
                    <a:gd name="T4" fmla="*/ 51 w 61"/>
                    <a:gd name="T5" fmla="*/ 32 h 42"/>
                    <a:gd name="T6" fmla="*/ 34 w 61"/>
                    <a:gd name="T7" fmla="*/ 42 h 42"/>
                    <a:gd name="T8" fmla="*/ 19 w 61"/>
                    <a:gd name="T9" fmla="*/ 35 h 42"/>
                    <a:gd name="T10" fmla="*/ 17 w 61"/>
                    <a:gd name="T11" fmla="*/ 35 h 42"/>
                    <a:gd name="T12" fmla="*/ 0 w 61"/>
                    <a:gd name="T13" fmla="*/ 22 h 42"/>
                    <a:gd name="T14" fmla="*/ 12 w 61"/>
                    <a:gd name="T15" fmla="*/ 10 h 42"/>
                    <a:gd name="T16" fmla="*/ 28 w 61"/>
                    <a:gd name="T17" fmla="*/ 0 h 42"/>
                    <a:gd name="T18" fmla="*/ 44 w 61"/>
                    <a:gd name="T19"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2">
                      <a:moveTo>
                        <a:pt x="44" y="8"/>
                      </a:moveTo>
                      <a:cubicBezTo>
                        <a:pt x="53" y="8"/>
                        <a:pt x="61" y="13"/>
                        <a:pt x="61" y="21"/>
                      </a:cubicBezTo>
                      <a:cubicBezTo>
                        <a:pt x="61" y="26"/>
                        <a:pt x="57" y="30"/>
                        <a:pt x="51" y="32"/>
                      </a:cubicBezTo>
                      <a:cubicBezTo>
                        <a:pt x="49" y="38"/>
                        <a:pt x="42" y="42"/>
                        <a:pt x="34" y="42"/>
                      </a:cubicBezTo>
                      <a:cubicBezTo>
                        <a:pt x="27" y="42"/>
                        <a:pt x="22" y="39"/>
                        <a:pt x="19" y="35"/>
                      </a:cubicBezTo>
                      <a:cubicBezTo>
                        <a:pt x="18" y="35"/>
                        <a:pt x="17" y="35"/>
                        <a:pt x="17" y="35"/>
                      </a:cubicBezTo>
                      <a:cubicBezTo>
                        <a:pt x="7" y="35"/>
                        <a:pt x="0" y="29"/>
                        <a:pt x="0" y="22"/>
                      </a:cubicBezTo>
                      <a:cubicBezTo>
                        <a:pt x="0" y="16"/>
                        <a:pt x="5" y="11"/>
                        <a:pt x="12" y="10"/>
                      </a:cubicBezTo>
                      <a:cubicBezTo>
                        <a:pt x="14" y="4"/>
                        <a:pt x="21" y="0"/>
                        <a:pt x="28" y="0"/>
                      </a:cubicBezTo>
                      <a:cubicBezTo>
                        <a:pt x="35" y="0"/>
                        <a:pt x="41" y="3"/>
                        <a:pt x="44" y="8"/>
                      </a:cubicBezTo>
                      <a:close/>
                    </a:path>
                  </a:pathLst>
                </a:custGeom>
                <a:solidFill>
                  <a:srgbClr val="96BB5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8" name="îṡliḑé"/>
                <p:cNvSpPr/>
                <p:nvPr/>
              </p:nvSpPr>
              <p:spPr bwMode="auto">
                <a:xfrm>
                  <a:off x="3327" y="3176"/>
                  <a:ext cx="221" cy="142"/>
                </a:xfrm>
                <a:custGeom>
                  <a:avLst/>
                  <a:gdLst>
                    <a:gd name="T0" fmla="*/ 38 w 55"/>
                    <a:gd name="T1" fmla="*/ 8 h 35"/>
                    <a:gd name="T2" fmla="*/ 55 w 55"/>
                    <a:gd name="T3" fmla="*/ 21 h 35"/>
                    <a:gd name="T4" fmla="*/ 54 w 55"/>
                    <a:gd name="T5" fmla="*/ 24 h 35"/>
                    <a:gd name="T6" fmla="*/ 51 w 55"/>
                    <a:gd name="T7" fmla="*/ 25 h 35"/>
                    <a:gd name="T8" fmla="*/ 47 w 55"/>
                    <a:gd name="T9" fmla="*/ 31 h 35"/>
                    <a:gd name="T10" fmla="*/ 45 w 55"/>
                    <a:gd name="T11" fmla="*/ 32 h 35"/>
                    <a:gd name="T12" fmla="*/ 45 w 55"/>
                    <a:gd name="T13" fmla="*/ 33 h 35"/>
                    <a:gd name="T14" fmla="*/ 35 w 55"/>
                    <a:gd name="T15" fmla="*/ 35 h 35"/>
                    <a:gd name="T16" fmla="*/ 19 w 55"/>
                    <a:gd name="T17" fmla="*/ 28 h 35"/>
                    <a:gd name="T18" fmla="*/ 17 w 55"/>
                    <a:gd name="T19" fmla="*/ 28 h 35"/>
                    <a:gd name="T20" fmla="*/ 0 w 55"/>
                    <a:gd name="T21" fmla="*/ 15 h 35"/>
                    <a:gd name="T22" fmla="*/ 1 w 55"/>
                    <a:gd name="T23" fmla="*/ 11 h 35"/>
                    <a:gd name="T24" fmla="*/ 6 w 55"/>
                    <a:gd name="T25" fmla="*/ 10 h 35"/>
                    <a:gd name="T26" fmla="*/ 22 w 55"/>
                    <a:gd name="T27" fmla="*/ 0 h 35"/>
                    <a:gd name="T28" fmla="*/ 38 w 55"/>
                    <a:gd name="T29" fmla="*/ 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35">
                      <a:moveTo>
                        <a:pt x="38" y="8"/>
                      </a:moveTo>
                      <a:cubicBezTo>
                        <a:pt x="47" y="8"/>
                        <a:pt x="55" y="13"/>
                        <a:pt x="55" y="21"/>
                      </a:cubicBezTo>
                      <a:cubicBezTo>
                        <a:pt x="55" y="22"/>
                        <a:pt x="55" y="23"/>
                        <a:pt x="54" y="24"/>
                      </a:cubicBezTo>
                      <a:cubicBezTo>
                        <a:pt x="53" y="25"/>
                        <a:pt x="52" y="25"/>
                        <a:pt x="51" y="25"/>
                      </a:cubicBezTo>
                      <a:cubicBezTo>
                        <a:pt x="51" y="28"/>
                        <a:pt x="49" y="30"/>
                        <a:pt x="47" y="31"/>
                      </a:cubicBezTo>
                      <a:cubicBezTo>
                        <a:pt x="46" y="32"/>
                        <a:pt x="46" y="32"/>
                        <a:pt x="45" y="32"/>
                      </a:cubicBezTo>
                      <a:cubicBezTo>
                        <a:pt x="45" y="32"/>
                        <a:pt x="45" y="33"/>
                        <a:pt x="45" y="33"/>
                      </a:cubicBezTo>
                      <a:cubicBezTo>
                        <a:pt x="42" y="34"/>
                        <a:pt x="38" y="35"/>
                        <a:pt x="35" y="35"/>
                      </a:cubicBezTo>
                      <a:cubicBezTo>
                        <a:pt x="28" y="35"/>
                        <a:pt x="22" y="32"/>
                        <a:pt x="19" y="28"/>
                      </a:cubicBezTo>
                      <a:cubicBezTo>
                        <a:pt x="19" y="28"/>
                        <a:pt x="18" y="28"/>
                        <a:pt x="17" y="28"/>
                      </a:cubicBezTo>
                      <a:cubicBezTo>
                        <a:pt x="8" y="28"/>
                        <a:pt x="0" y="22"/>
                        <a:pt x="0" y="15"/>
                      </a:cubicBezTo>
                      <a:cubicBezTo>
                        <a:pt x="0" y="14"/>
                        <a:pt x="0" y="13"/>
                        <a:pt x="1" y="11"/>
                      </a:cubicBezTo>
                      <a:cubicBezTo>
                        <a:pt x="2" y="11"/>
                        <a:pt x="4" y="10"/>
                        <a:pt x="6" y="10"/>
                      </a:cubicBezTo>
                      <a:cubicBezTo>
                        <a:pt x="8" y="4"/>
                        <a:pt x="15" y="0"/>
                        <a:pt x="22" y="0"/>
                      </a:cubicBezTo>
                      <a:cubicBezTo>
                        <a:pt x="29" y="0"/>
                        <a:pt x="35" y="3"/>
                        <a:pt x="38" y="8"/>
                      </a:cubicBezTo>
                      <a:close/>
                    </a:path>
                  </a:pathLst>
                </a:custGeom>
                <a:solidFill>
                  <a:srgbClr val="B5D97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9" name="iṧḻídé"/>
                <p:cNvSpPr/>
                <p:nvPr/>
              </p:nvSpPr>
              <p:spPr bwMode="auto">
                <a:xfrm>
                  <a:off x="3950" y="3370"/>
                  <a:ext cx="72" cy="48"/>
                </a:xfrm>
                <a:custGeom>
                  <a:avLst/>
                  <a:gdLst>
                    <a:gd name="T0" fmla="*/ 2 w 18"/>
                    <a:gd name="T1" fmla="*/ 11 h 12"/>
                    <a:gd name="T2" fmla="*/ 1 w 18"/>
                    <a:gd name="T3" fmla="*/ 8 h 12"/>
                    <a:gd name="T4" fmla="*/ 4 w 18"/>
                    <a:gd name="T5" fmla="*/ 6 h 12"/>
                    <a:gd name="T6" fmla="*/ 5 w 18"/>
                    <a:gd name="T7" fmla="*/ 7 h 12"/>
                    <a:gd name="T8" fmla="*/ 9 w 18"/>
                    <a:gd name="T9" fmla="*/ 6 h 12"/>
                    <a:gd name="T10" fmla="*/ 13 w 18"/>
                    <a:gd name="T11" fmla="*/ 3 h 12"/>
                    <a:gd name="T12" fmla="*/ 13 w 18"/>
                    <a:gd name="T13" fmla="*/ 2 h 12"/>
                    <a:gd name="T14" fmla="*/ 17 w 18"/>
                    <a:gd name="T15" fmla="*/ 0 h 12"/>
                    <a:gd name="T16" fmla="*/ 18 w 18"/>
                    <a:gd name="T17" fmla="*/ 3 h 12"/>
                    <a:gd name="T18" fmla="*/ 17 w 18"/>
                    <a:gd name="T19" fmla="*/ 5 h 12"/>
                    <a:gd name="T20" fmla="*/ 11 w 18"/>
                    <a:gd name="T21" fmla="*/ 11 h 12"/>
                    <a:gd name="T22" fmla="*/ 3 w 18"/>
                    <a:gd name="T23" fmla="*/ 11 h 12"/>
                    <a:gd name="T24" fmla="*/ 2 w 18"/>
                    <a:gd name="T25"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2">
                      <a:moveTo>
                        <a:pt x="2" y="11"/>
                      </a:moveTo>
                      <a:cubicBezTo>
                        <a:pt x="1" y="10"/>
                        <a:pt x="0" y="9"/>
                        <a:pt x="1" y="8"/>
                      </a:cubicBezTo>
                      <a:cubicBezTo>
                        <a:pt x="2" y="6"/>
                        <a:pt x="3" y="6"/>
                        <a:pt x="4" y="6"/>
                      </a:cubicBezTo>
                      <a:cubicBezTo>
                        <a:pt x="4" y="7"/>
                        <a:pt x="4" y="7"/>
                        <a:pt x="5" y="7"/>
                      </a:cubicBezTo>
                      <a:cubicBezTo>
                        <a:pt x="6" y="7"/>
                        <a:pt x="7" y="7"/>
                        <a:pt x="9" y="6"/>
                      </a:cubicBezTo>
                      <a:cubicBezTo>
                        <a:pt x="10" y="6"/>
                        <a:pt x="12" y="5"/>
                        <a:pt x="13" y="3"/>
                      </a:cubicBezTo>
                      <a:cubicBezTo>
                        <a:pt x="13" y="2"/>
                        <a:pt x="13" y="2"/>
                        <a:pt x="13" y="2"/>
                      </a:cubicBezTo>
                      <a:cubicBezTo>
                        <a:pt x="14" y="0"/>
                        <a:pt x="15" y="0"/>
                        <a:pt x="17" y="0"/>
                      </a:cubicBezTo>
                      <a:cubicBezTo>
                        <a:pt x="18" y="1"/>
                        <a:pt x="18" y="2"/>
                        <a:pt x="18" y="3"/>
                      </a:cubicBezTo>
                      <a:cubicBezTo>
                        <a:pt x="18" y="4"/>
                        <a:pt x="18" y="4"/>
                        <a:pt x="17" y="5"/>
                      </a:cubicBezTo>
                      <a:cubicBezTo>
                        <a:pt x="16" y="8"/>
                        <a:pt x="13" y="10"/>
                        <a:pt x="11" y="11"/>
                      </a:cubicBezTo>
                      <a:cubicBezTo>
                        <a:pt x="8" y="12"/>
                        <a:pt x="5" y="12"/>
                        <a:pt x="3" y="11"/>
                      </a:cubicBezTo>
                      <a:cubicBezTo>
                        <a:pt x="3" y="11"/>
                        <a:pt x="2" y="11"/>
                        <a:pt x="2" y="11"/>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0" name="îSļïḋé"/>
                <p:cNvSpPr/>
                <p:nvPr/>
              </p:nvSpPr>
              <p:spPr bwMode="auto">
                <a:xfrm>
                  <a:off x="3874" y="3269"/>
                  <a:ext cx="60" cy="85"/>
                </a:xfrm>
                <a:custGeom>
                  <a:avLst/>
                  <a:gdLst>
                    <a:gd name="T0" fmla="*/ 14 w 15"/>
                    <a:gd name="T1" fmla="*/ 16 h 21"/>
                    <a:gd name="T2" fmla="*/ 15 w 15"/>
                    <a:gd name="T3" fmla="*/ 19 h 21"/>
                    <a:gd name="T4" fmla="*/ 12 w 15"/>
                    <a:gd name="T5" fmla="*/ 20 h 21"/>
                    <a:gd name="T6" fmla="*/ 4 w 15"/>
                    <a:gd name="T7" fmla="*/ 13 h 21"/>
                    <a:gd name="T8" fmla="*/ 0 w 15"/>
                    <a:gd name="T9" fmla="*/ 2 h 21"/>
                    <a:gd name="T10" fmla="*/ 2 w 15"/>
                    <a:gd name="T11" fmla="*/ 0 h 21"/>
                    <a:gd name="T12" fmla="*/ 5 w 15"/>
                    <a:gd name="T13" fmla="*/ 2 h 21"/>
                    <a:gd name="T14" fmla="*/ 8 w 15"/>
                    <a:gd name="T15" fmla="*/ 11 h 21"/>
                    <a:gd name="T16" fmla="*/ 14 w 15"/>
                    <a:gd name="T17"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4" y="16"/>
                      </a:moveTo>
                      <a:cubicBezTo>
                        <a:pt x="15" y="17"/>
                        <a:pt x="15" y="18"/>
                        <a:pt x="15" y="19"/>
                      </a:cubicBezTo>
                      <a:cubicBezTo>
                        <a:pt x="14" y="20"/>
                        <a:pt x="13" y="21"/>
                        <a:pt x="12" y="20"/>
                      </a:cubicBezTo>
                      <a:cubicBezTo>
                        <a:pt x="9" y="19"/>
                        <a:pt x="6" y="17"/>
                        <a:pt x="4" y="13"/>
                      </a:cubicBezTo>
                      <a:cubicBezTo>
                        <a:pt x="2" y="10"/>
                        <a:pt x="1" y="7"/>
                        <a:pt x="0" y="2"/>
                      </a:cubicBezTo>
                      <a:cubicBezTo>
                        <a:pt x="0" y="1"/>
                        <a:pt x="1" y="0"/>
                        <a:pt x="2" y="0"/>
                      </a:cubicBezTo>
                      <a:cubicBezTo>
                        <a:pt x="3" y="0"/>
                        <a:pt x="5" y="0"/>
                        <a:pt x="5" y="2"/>
                      </a:cubicBezTo>
                      <a:cubicBezTo>
                        <a:pt x="5" y="5"/>
                        <a:pt x="6" y="8"/>
                        <a:pt x="8" y="11"/>
                      </a:cubicBezTo>
                      <a:cubicBezTo>
                        <a:pt x="10" y="13"/>
                        <a:pt x="12" y="15"/>
                        <a:pt x="14" y="16"/>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1" name="îṥ1íďè"/>
                <p:cNvSpPr/>
                <p:nvPr/>
              </p:nvSpPr>
              <p:spPr bwMode="auto">
                <a:xfrm>
                  <a:off x="3914" y="3241"/>
                  <a:ext cx="44" cy="282"/>
                </a:xfrm>
                <a:custGeom>
                  <a:avLst/>
                  <a:gdLst>
                    <a:gd name="T0" fmla="*/ 8 w 11"/>
                    <a:gd name="T1" fmla="*/ 68 h 70"/>
                    <a:gd name="T2" fmla="*/ 5 w 11"/>
                    <a:gd name="T3" fmla="*/ 70 h 70"/>
                    <a:gd name="T4" fmla="*/ 3 w 11"/>
                    <a:gd name="T5" fmla="*/ 67 h 70"/>
                    <a:gd name="T6" fmla="*/ 2 w 11"/>
                    <a:gd name="T7" fmla="*/ 40 h 70"/>
                    <a:gd name="T8" fmla="*/ 0 w 11"/>
                    <a:gd name="T9" fmla="*/ 22 h 70"/>
                    <a:gd name="T10" fmla="*/ 2 w 11"/>
                    <a:gd name="T11" fmla="*/ 2 h 70"/>
                    <a:gd name="T12" fmla="*/ 4 w 11"/>
                    <a:gd name="T13" fmla="*/ 0 h 70"/>
                    <a:gd name="T14" fmla="*/ 6 w 11"/>
                    <a:gd name="T15" fmla="*/ 3 h 70"/>
                    <a:gd name="T16" fmla="*/ 5 w 11"/>
                    <a:gd name="T17" fmla="*/ 22 h 70"/>
                    <a:gd name="T18" fmla="*/ 7 w 11"/>
                    <a:gd name="T19" fmla="*/ 38 h 70"/>
                    <a:gd name="T20" fmla="*/ 8 w 11"/>
                    <a:gd name="T21"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70">
                      <a:moveTo>
                        <a:pt x="8" y="68"/>
                      </a:moveTo>
                      <a:cubicBezTo>
                        <a:pt x="7" y="70"/>
                        <a:pt x="6" y="70"/>
                        <a:pt x="5" y="70"/>
                      </a:cubicBezTo>
                      <a:cubicBezTo>
                        <a:pt x="3" y="70"/>
                        <a:pt x="3" y="68"/>
                        <a:pt x="3" y="67"/>
                      </a:cubicBezTo>
                      <a:cubicBezTo>
                        <a:pt x="6" y="55"/>
                        <a:pt x="5" y="52"/>
                        <a:pt x="2" y="40"/>
                      </a:cubicBezTo>
                      <a:cubicBezTo>
                        <a:pt x="1" y="34"/>
                        <a:pt x="0" y="28"/>
                        <a:pt x="0" y="22"/>
                      </a:cubicBezTo>
                      <a:cubicBezTo>
                        <a:pt x="0" y="14"/>
                        <a:pt x="1" y="5"/>
                        <a:pt x="2" y="2"/>
                      </a:cubicBezTo>
                      <a:cubicBezTo>
                        <a:pt x="2" y="1"/>
                        <a:pt x="3" y="0"/>
                        <a:pt x="4" y="0"/>
                      </a:cubicBezTo>
                      <a:cubicBezTo>
                        <a:pt x="6" y="1"/>
                        <a:pt x="7" y="2"/>
                        <a:pt x="6" y="3"/>
                      </a:cubicBezTo>
                      <a:cubicBezTo>
                        <a:pt x="6" y="6"/>
                        <a:pt x="5" y="14"/>
                        <a:pt x="5" y="22"/>
                      </a:cubicBezTo>
                      <a:cubicBezTo>
                        <a:pt x="5" y="28"/>
                        <a:pt x="6" y="34"/>
                        <a:pt x="7" y="38"/>
                      </a:cubicBezTo>
                      <a:cubicBezTo>
                        <a:pt x="10" y="52"/>
                        <a:pt x="11" y="55"/>
                        <a:pt x="8" y="68"/>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2" name="ïšlîḑe"/>
                <p:cNvSpPr/>
                <p:nvPr/>
              </p:nvSpPr>
              <p:spPr bwMode="auto">
                <a:xfrm>
                  <a:off x="3841" y="3160"/>
                  <a:ext cx="177" cy="162"/>
                </a:xfrm>
                <a:custGeom>
                  <a:avLst/>
                  <a:gdLst>
                    <a:gd name="T0" fmla="*/ 26 w 44"/>
                    <a:gd name="T1" fmla="*/ 0 h 40"/>
                    <a:gd name="T2" fmla="*/ 38 w 44"/>
                    <a:gd name="T3" fmla="*/ 12 h 40"/>
                    <a:gd name="T4" fmla="*/ 38 w 44"/>
                    <a:gd name="T5" fmla="*/ 15 h 40"/>
                    <a:gd name="T6" fmla="*/ 44 w 44"/>
                    <a:gd name="T7" fmla="*/ 26 h 40"/>
                    <a:gd name="T8" fmla="*/ 30 w 44"/>
                    <a:gd name="T9" fmla="*/ 40 h 40"/>
                    <a:gd name="T10" fmla="*/ 17 w 44"/>
                    <a:gd name="T11" fmla="*/ 31 h 40"/>
                    <a:gd name="T12" fmla="*/ 12 w 44"/>
                    <a:gd name="T13" fmla="*/ 32 h 40"/>
                    <a:gd name="T14" fmla="*/ 0 w 44"/>
                    <a:gd name="T15" fmla="*/ 20 h 40"/>
                    <a:gd name="T16" fmla="*/ 12 w 44"/>
                    <a:gd name="T17" fmla="*/ 8 h 40"/>
                    <a:gd name="T18" fmla="*/ 14 w 44"/>
                    <a:gd name="T19" fmla="*/ 9 h 40"/>
                    <a:gd name="T20" fmla="*/ 26 w 44"/>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0">
                      <a:moveTo>
                        <a:pt x="26" y="0"/>
                      </a:moveTo>
                      <a:cubicBezTo>
                        <a:pt x="33" y="0"/>
                        <a:pt x="38" y="5"/>
                        <a:pt x="38" y="12"/>
                      </a:cubicBezTo>
                      <a:cubicBezTo>
                        <a:pt x="38" y="13"/>
                        <a:pt x="38" y="14"/>
                        <a:pt x="38" y="15"/>
                      </a:cubicBezTo>
                      <a:cubicBezTo>
                        <a:pt x="41" y="17"/>
                        <a:pt x="44" y="21"/>
                        <a:pt x="44" y="26"/>
                      </a:cubicBezTo>
                      <a:cubicBezTo>
                        <a:pt x="44" y="34"/>
                        <a:pt x="38" y="40"/>
                        <a:pt x="30" y="40"/>
                      </a:cubicBezTo>
                      <a:cubicBezTo>
                        <a:pt x="24" y="40"/>
                        <a:pt x="19" y="36"/>
                        <a:pt x="17" y="31"/>
                      </a:cubicBezTo>
                      <a:cubicBezTo>
                        <a:pt x="16" y="32"/>
                        <a:pt x="14" y="32"/>
                        <a:pt x="12" y="32"/>
                      </a:cubicBezTo>
                      <a:cubicBezTo>
                        <a:pt x="5" y="32"/>
                        <a:pt x="0" y="27"/>
                        <a:pt x="0" y="20"/>
                      </a:cubicBezTo>
                      <a:cubicBezTo>
                        <a:pt x="0" y="14"/>
                        <a:pt x="5" y="8"/>
                        <a:pt x="12" y="8"/>
                      </a:cubicBezTo>
                      <a:cubicBezTo>
                        <a:pt x="13" y="8"/>
                        <a:pt x="14" y="8"/>
                        <a:pt x="14" y="9"/>
                      </a:cubicBezTo>
                      <a:cubicBezTo>
                        <a:pt x="16" y="4"/>
                        <a:pt x="20" y="0"/>
                        <a:pt x="26" y="0"/>
                      </a:cubicBezTo>
                      <a:close/>
                    </a:path>
                  </a:pathLst>
                </a:custGeom>
                <a:solidFill>
                  <a:srgbClr val="96BB5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3" name="ïŝlíḋè"/>
                <p:cNvSpPr/>
                <p:nvPr/>
              </p:nvSpPr>
              <p:spPr bwMode="auto">
                <a:xfrm>
                  <a:off x="3858" y="3164"/>
                  <a:ext cx="148" cy="133"/>
                </a:xfrm>
                <a:custGeom>
                  <a:avLst/>
                  <a:gdLst>
                    <a:gd name="T0" fmla="*/ 9 w 37"/>
                    <a:gd name="T1" fmla="*/ 9 h 33"/>
                    <a:gd name="T2" fmla="*/ 12 w 37"/>
                    <a:gd name="T3" fmla="*/ 9 h 33"/>
                    <a:gd name="T4" fmla="*/ 22 w 37"/>
                    <a:gd name="T5" fmla="*/ 0 h 33"/>
                    <a:gd name="T6" fmla="*/ 31 w 37"/>
                    <a:gd name="T7" fmla="*/ 10 h 33"/>
                    <a:gd name="T8" fmla="*/ 30 w 37"/>
                    <a:gd name="T9" fmla="*/ 14 h 33"/>
                    <a:gd name="T10" fmla="*/ 37 w 37"/>
                    <a:gd name="T11" fmla="*/ 24 h 33"/>
                    <a:gd name="T12" fmla="*/ 28 w 37"/>
                    <a:gd name="T13" fmla="*/ 33 h 33"/>
                    <a:gd name="T14" fmla="*/ 18 w 37"/>
                    <a:gd name="T15" fmla="*/ 24 h 33"/>
                    <a:gd name="T16" fmla="*/ 9 w 37"/>
                    <a:gd name="T17" fmla="*/ 29 h 33"/>
                    <a:gd name="T18" fmla="*/ 0 w 37"/>
                    <a:gd name="T19" fmla="*/ 19 h 33"/>
                    <a:gd name="T20" fmla="*/ 9 w 37"/>
                    <a:gd name="T21"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3">
                      <a:moveTo>
                        <a:pt x="9" y="9"/>
                      </a:moveTo>
                      <a:cubicBezTo>
                        <a:pt x="10" y="9"/>
                        <a:pt x="11" y="9"/>
                        <a:pt x="12" y="9"/>
                      </a:cubicBezTo>
                      <a:cubicBezTo>
                        <a:pt x="12" y="4"/>
                        <a:pt x="17" y="0"/>
                        <a:pt x="22" y="0"/>
                      </a:cubicBezTo>
                      <a:cubicBezTo>
                        <a:pt x="27" y="0"/>
                        <a:pt x="31" y="4"/>
                        <a:pt x="31" y="10"/>
                      </a:cubicBezTo>
                      <a:cubicBezTo>
                        <a:pt x="31" y="11"/>
                        <a:pt x="31" y="13"/>
                        <a:pt x="30" y="14"/>
                      </a:cubicBezTo>
                      <a:cubicBezTo>
                        <a:pt x="34" y="15"/>
                        <a:pt x="37" y="19"/>
                        <a:pt x="37" y="24"/>
                      </a:cubicBezTo>
                      <a:cubicBezTo>
                        <a:pt x="37" y="29"/>
                        <a:pt x="33" y="33"/>
                        <a:pt x="28" y="33"/>
                      </a:cubicBezTo>
                      <a:cubicBezTo>
                        <a:pt x="22" y="33"/>
                        <a:pt x="18" y="29"/>
                        <a:pt x="18" y="24"/>
                      </a:cubicBezTo>
                      <a:cubicBezTo>
                        <a:pt x="16" y="27"/>
                        <a:pt x="13" y="29"/>
                        <a:pt x="9" y="29"/>
                      </a:cubicBezTo>
                      <a:cubicBezTo>
                        <a:pt x="4" y="29"/>
                        <a:pt x="0" y="24"/>
                        <a:pt x="0" y="19"/>
                      </a:cubicBezTo>
                      <a:cubicBezTo>
                        <a:pt x="0" y="13"/>
                        <a:pt x="4" y="9"/>
                        <a:pt x="9" y="9"/>
                      </a:cubicBezTo>
                      <a:close/>
                    </a:path>
                  </a:pathLst>
                </a:custGeom>
                <a:solidFill>
                  <a:srgbClr val="B5D97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4" name="i$ļiḍè"/>
                <p:cNvSpPr/>
                <p:nvPr/>
              </p:nvSpPr>
              <p:spPr bwMode="auto">
                <a:xfrm>
                  <a:off x="3926" y="3358"/>
                  <a:ext cx="64" cy="64"/>
                </a:xfrm>
                <a:custGeom>
                  <a:avLst/>
                  <a:gdLst>
                    <a:gd name="T0" fmla="*/ 3 w 16"/>
                    <a:gd name="T1" fmla="*/ 16 h 16"/>
                    <a:gd name="T2" fmla="*/ 0 w 16"/>
                    <a:gd name="T3" fmla="*/ 14 h 16"/>
                    <a:gd name="T4" fmla="*/ 2 w 16"/>
                    <a:gd name="T5" fmla="*/ 11 h 16"/>
                    <a:gd name="T6" fmla="*/ 9 w 16"/>
                    <a:gd name="T7" fmla="*/ 8 h 16"/>
                    <a:gd name="T8" fmla="*/ 11 w 16"/>
                    <a:gd name="T9" fmla="*/ 3 h 16"/>
                    <a:gd name="T10" fmla="*/ 14 w 16"/>
                    <a:gd name="T11" fmla="*/ 1 h 16"/>
                    <a:gd name="T12" fmla="*/ 16 w 16"/>
                    <a:gd name="T13" fmla="*/ 3 h 16"/>
                    <a:gd name="T14" fmla="*/ 12 w 16"/>
                    <a:gd name="T15" fmla="*/ 11 h 16"/>
                    <a:gd name="T16" fmla="*/ 3 w 16"/>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3" y="16"/>
                      </a:moveTo>
                      <a:cubicBezTo>
                        <a:pt x="2" y="16"/>
                        <a:pt x="0" y="15"/>
                        <a:pt x="0" y="14"/>
                      </a:cubicBezTo>
                      <a:cubicBezTo>
                        <a:pt x="0" y="12"/>
                        <a:pt x="1" y="11"/>
                        <a:pt x="2" y="11"/>
                      </a:cubicBezTo>
                      <a:cubicBezTo>
                        <a:pt x="4" y="11"/>
                        <a:pt x="7" y="10"/>
                        <a:pt x="9" y="8"/>
                      </a:cubicBezTo>
                      <a:cubicBezTo>
                        <a:pt x="10" y="6"/>
                        <a:pt x="11" y="5"/>
                        <a:pt x="11" y="3"/>
                      </a:cubicBezTo>
                      <a:cubicBezTo>
                        <a:pt x="11" y="1"/>
                        <a:pt x="12" y="0"/>
                        <a:pt x="14" y="1"/>
                      </a:cubicBezTo>
                      <a:cubicBezTo>
                        <a:pt x="15" y="1"/>
                        <a:pt x="16" y="2"/>
                        <a:pt x="16" y="3"/>
                      </a:cubicBezTo>
                      <a:cubicBezTo>
                        <a:pt x="16" y="7"/>
                        <a:pt x="14" y="9"/>
                        <a:pt x="12" y="11"/>
                      </a:cubicBezTo>
                      <a:cubicBezTo>
                        <a:pt x="9" y="14"/>
                        <a:pt x="6" y="15"/>
                        <a:pt x="3" y="16"/>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5" name="ïśļîďe"/>
                <p:cNvSpPr/>
                <p:nvPr/>
              </p:nvSpPr>
              <p:spPr bwMode="auto">
                <a:xfrm>
                  <a:off x="3946" y="3306"/>
                  <a:ext cx="96" cy="92"/>
                </a:xfrm>
                <a:custGeom>
                  <a:avLst/>
                  <a:gdLst>
                    <a:gd name="T0" fmla="*/ 21 w 24"/>
                    <a:gd name="T1" fmla="*/ 19 h 23"/>
                    <a:gd name="T2" fmla="*/ 12 w 24"/>
                    <a:gd name="T3" fmla="*/ 20 h 23"/>
                    <a:gd name="T4" fmla="*/ 11 w 24"/>
                    <a:gd name="T5" fmla="*/ 19 h 23"/>
                    <a:gd name="T6" fmla="*/ 4 w 24"/>
                    <a:gd name="T7" fmla="*/ 18 h 23"/>
                    <a:gd name="T8" fmla="*/ 3 w 24"/>
                    <a:gd name="T9" fmla="*/ 8 h 23"/>
                    <a:gd name="T10" fmla="*/ 11 w 24"/>
                    <a:gd name="T11" fmla="*/ 6 h 23"/>
                    <a:gd name="T12" fmla="*/ 12 w 24"/>
                    <a:gd name="T13" fmla="*/ 3 h 23"/>
                    <a:gd name="T14" fmla="*/ 21 w 24"/>
                    <a:gd name="T15" fmla="*/ 2 h 23"/>
                    <a:gd name="T16" fmla="*/ 22 w 24"/>
                    <a:gd name="T17" fmla="*/ 11 h 23"/>
                    <a:gd name="T18" fmla="*/ 21 w 24"/>
                    <a:gd name="T19" fmla="*/ 12 h 23"/>
                    <a:gd name="T20" fmla="*/ 21 w 24"/>
                    <a:gd name="T21"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3">
                      <a:moveTo>
                        <a:pt x="21" y="19"/>
                      </a:moveTo>
                      <a:cubicBezTo>
                        <a:pt x="18" y="22"/>
                        <a:pt x="15" y="23"/>
                        <a:pt x="12" y="20"/>
                      </a:cubicBezTo>
                      <a:cubicBezTo>
                        <a:pt x="11" y="20"/>
                        <a:pt x="11" y="20"/>
                        <a:pt x="11" y="19"/>
                      </a:cubicBezTo>
                      <a:cubicBezTo>
                        <a:pt x="8" y="20"/>
                        <a:pt x="6" y="20"/>
                        <a:pt x="4" y="18"/>
                      </a:cubicBezTo>
                      <a:cubicBezTo>
                        <a:pt x="1" y="16"/>
                        <a:pt x="0" y="11"/>
                        <a:pt x="3" y="8"/>
                      </a:cubicBezTo>
                      <a:cubicBezTo>
                        <a:pt x="5" y="5"/>
                        <a:pt x="8" y="5"/>
                        <a:pt x="11" y="6"/>
                      </a:cubicBezTo>
                      <a:cubicBezTo>
                        <a:pt x="11" y="5"/>
                        <a:pt x="11" y="4"/>
                        <a:pt x="12" y="3"/>
                      </a:cubicBezTo>
                      <a:cubicBezTo>
                        <a:pt x="14" y="0"/>
                        <a:pt x="18" y="0"/>
                        <a:pt x="21" y="2"/>
                      </a:cubicBezTo>
                      <a:cubicBezTo>
                        <a:pt x="23" y="4"/>
                        <a:pt x="24" y="8"/>
                        <a:pt x="22" y="11"/>
                      </a:cubicBezTo>
                      <a:cubicBezTo>
                        <a:pt x="21" y="11"/>
                        <a:pt x="21" y="12"/>
                        <a:pt x="21" y="12"/>
                      </a:cubicBezTo>
                      <a:cubicBezTo>
                        <a:pt x="22" y="14"/>
                        <a:pt x="22" y="17"/>
                        <a:pt x="21" y="19"/>
                      </a:cubicBezTo>
                      <a:close/>
                    </a:path>
                  </a:pathLst>
                </a:custGeom>
                <a:solidFill>
                  <a:srgbClr val="96BB5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6" name="iṡḷíḑe"/>
                <p:cNvSpPr/>
                <p:nvPr/>
              </p:nvSpPr>
              <p:spPr bwMode="auto">
                <a:xfrm>
                  <a:off x="3998" y="3310"/>
                  <a:ext cx="40" cy="40"/>
                </a:xfrm>
                <a:prstGeom prst="ellipse">
                  <a:avLst/>
                </a:prstGeom>
                <a:solidFill>
                  <a:srgbClr val="B5D97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7" name="íśļïḋé"/>
                <p:cNvSpPr/>
                <p:nvPr/>
              </p:nvSpPr>
              <p:spPr bwMode="auto">
                <a:xfrm>
                  <a:off x="3966" y="3330"/>
                  <a:ext cx="40" cy="40"/>
                </a:xfrm>
                <a:prstGeom prst="ellipse">
                  <a:avLst/>
                </a:prstGeom>
                <a:solidFill>
                  <a:srgbClr val="B5D97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8" name="íṥ1îḑè"/>
                <p:cNvSpPr/>
                <p:nvPr/>
              </p:nvSpPr>
              <p:spPr bwMode="auto">
                <a:xfrm>
                  <a:off x="3990" y="3346"/>
                  <a:ext cx="40" cy="40"/>
                </a:xfrm>
                <a:prstGeom prst="ellipse">
                  <a:avLst/>
                </a:prstGeom>
                <a:solidFill>
                  <a:srgbClr val="B5D97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9" name="íṩḷiďe"/>
                <p:cNvSpPr/>
                <p:nvPr/>
              </p:nvSpPr>
              <p:spPr bwMode="auto">
                <a:xfrm>
                  <a:off x="3616" y="3297"/>
                  <a:ext cx="105" cy="121"/>
                </a:xfrm>
                <a:custGeom>
                  <a:avLst/>
                  <a:gdLst>
                    <a:gd name="T0" fmla="*/ 24 w 26"/>
                    <a:gd name="T1" fmla="*/ 25 h 30"/>
                    <a:gd name="T2" fmla="*/ 25 w 26"/>
                    <a:gd name="T3" fmla="*/ 28 h 30"/>
                    <a:gd name="T4" fmla="*/ 21 w 26"/>
                    <a:gd name="T5" fmla="*/ 30 h 30"/>
                    <a:gd name="T6" fmla="*/ 10 w 26"/>
                    <a:gd name="T7" fmla="*/ 20 h 30"/>
                    <a:gd name="T8" fmla="*/ 10 w 26"/>
                    <a:gd name="T9" fmla="*/ 20 h 30"/>
                    <a:gd name="T10" fmla="*/ 1 w 26"/>
                    <a:gd name="T11" fmla="*/ 4 h 30"/>
                    <a:gd name="T12" fmla="*/ 2 w 26"/>
                    <a:gd name="T13" fmla="*/ 0 h 30"/>
                    <a:gd name="T14" fmla="*/ 6 w 26"/>
                    <a:gd name="T15" fmla="*/ 2 h 30"/>
                    <a:gd name="T16" fmla="*/ 14 w 26"/>
                    <a:gd name="T17" fmla="*/ 16 h 30"/>
                    <a:gd name="T18" fmla="*/ 14 w 26"/>
                    <a:gd name="T19" fmla="*/ 16 h 30"/>
                    <a:gd name="T20" fmla="*/ 14 w 26"/>
                    <a:gd name="T21" fmla="*/ 16 h 30"/>
                    <a:gd name="T22" fmla="*/ 24 w 26"/>
                    <a:gd name="T23"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0">
                      <a:moveTo>
                        <a:pt x="24" y="25"/>
                      </a:moveTo>
                      <a:cubicBezTo>
                        <a:pt x="25" y="25"/>
                        <a:pt x="26" y="27"/>
                        <a:pt x="25" y="28"/>
                      </a:cubicBezTo>
                      <a:cubicBezTo>
                        <a:pt x="24" y="30"/>
                        <a:pt x="22" y="30"/>
                        <a:pt x="21" y="30"/>
                      </a:cubicBezTo>
                      <a:cubicBezTo>
                        <a:pt x="18" y="28"/>
                        <a:pt x="14" y="26"/>
                        <a:pt x="10" y="20"/>
                      </a:cubicBezTo>
                      <a:cubicBezTo>
                        <a:pt x="10" y="20"/>
                        <a:pt x="10" y="20"/>
                        <a:pt x="10" y="20"/>
                      </a:cubicBezTo>
                      <a:cubicBezTo>
                        <a:pt x="7" y="16"/>
                        <a:pt x="4" y="11"/>
                        <a:pt x="1" y="4"/>
                      </a:cubicBezTo>
                      <a:cubicBezTo>
                        <a:pt x="0" y="2"/>
                        <a:pt x="1" y="1"/>
                        <a:pt x="2" y="0"/>
                      </a:cubicBezTo>
                      <a:cubicBezTo>
                        <a:pt x="4" y="0"/>
                        <a:pt x="5" y="0"/>
                        <a:pt x="6" y="2"/>
                      </a:cubicBezTo>
                      <a:cubicBezTo>
                        <a:pt x="9" y="8"/>
                        <a:pt x="11" y="13"/>
                        <a:pt x="14" y="16"/>
                      </a:cubicBezTo>
                      <a:cubicBezTo>
                        <a:pt x="14" y="16"/>
                        <a:pt x="14" y="16"/>
                        <a:pt x="14" y="16"/>
                      </a:cubicBezTo>
                      <a:cubicBezTo>
                        <a:pt x="14" y="16"/>
                        <a:pt x="14" y="16"/>
                        <a:pt x="14" y="16"/>
                      </a:cubicBezTo>
                      <a:cubicBezTo>
                        <a:pt x="18" y="21"/>
                        <a:pt x="21" y="24"/>
                        <a:pt x="24" y="25"/>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0" name="iṩ1îḍé"/>
                <p:cNvSpPr/>
                <p:nvPr/>
              </p:nvSpPr>
              <p:spPr bwMode="auto">
                <a:xfrm>
                  <a:off x="3681" y="3293"/>
                  <a:ext cx="40" cy="230"/>
                </a:xfrm>
                <a:custGeom>
                  <a:avLst/>
                  <a:gdLst>
                    <a:gd name="T0" fmla="*/ 5 w 10"/>
                    <a:gd name="T1" fmla="*/ 56 h 57"/>
                    <a:gd name="T2" fmla="*/ 2 w 10"/>
                    <a:gd name="T3" fmla="*/ 57 h 57"/>
                    <a:gd name="T4" fmla="*/ 1 w 10"/>
                    <a:gd name="T5" fmla="*/ 53 h 57"/>
                    <a:gd name="T6" fmla="*/ 4 w 10"/>
                    <a:gd name="T7" fmla="*/ 33 h 57"/>
                    <a:gd name="T8" fmla="*/ 1 w 10"/>
                    <a:gd name="T9" fmla="*/ 3 h 57"/>
                    <a:gd name="T10" fmla="*/ 3 w 10"/>
                    <a:gd name="T11" fmla="*/ 0 h 57"/>
                    <a:gd name="T12" fmla="*/ 6 w 10"/>
                    <a:gd name="T13" fmla="*/ 2 h 57"/>
                    <a:gd name="T14" fmla="*/ 10 w 10"/>
                    <a:gd name="T15" fmla="*/ 33 h 57"/>
                    <a:gd name="T16" fmla="*/ 5 w 10"/>
                    <a:gd name="T17" fmla="*/ 5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57">
                      <a:moveTo>
                        <a:pt x="5" y="56"/>
                      </a:moveTo>
                      <a:cubicBezTo>
                        <a:pt x="5" y="57"/>
                        <a:pt x="3" y="57"/>
                        <a:pt x="2" y="57"/>
                      </a:cubicBezTo>
                      <a:cubicBezTo>
                        <a:pt x="0" y="56"/>
                        <a:pt x="0" y="54"/>
                        <a:pt x="1" y="53"/>
                      </a:cubicBezTo>
                      <a:cubicBezTo>
                        <a:pt x="3" y="49"/>
                        <a:pt x="4" y="42"/>
                        <a:pt x="4" y="33"/>
                      </a:cubicBezTo>
                      <a:cubicBezTo>
                        <a:pt x="4" y="24"/>
                        <a:pt x="3" y="13"/>
                        <a:pt x="1" y="3"/>
                      </a:cubicBezTo>
                      <a:cubicBezTo>
                        <a:pt x="0" y="2"/>
                        <a:pt x="1" y="0"/>
                        <a:pt x="3" y="0"/>
                      </a:cubicBezTo>
                      <a:cubicBezTo>
                        <a:pt x="4" y="0"/>
                        <a:pt x="6" y="1"/>
                        <a:pt x="6" y="2"/>
                      </a:cubicBezTo>
                      <a:cubicBezTo>
                        <a:pt x="9" y="12"/>
                        <a:pt x="10" y="23"/>
                        <a:pt x="10" y="33"/>
                      </a:cubicBezTo>
                      <a:cubicBezTo>
                        <a:pt x="10" y="43"/>
                        <a:pt x="8" y="51"/>
                        <a:pt x="5" y="56"/>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1" name="ïś1iḍè"/>
                <p:cNvSpPr/>
                <p:nvPr/>
              </p:nvSpPr>
              <p:spPr bwMode="auto">
                <a:xfrm>
                  <a:off x="3588" y="3181"/>
                  <a:ext cx="221" cy="169"/>
                </a:xfrm>
                <a:custGeom>
                  <a:avLst/>
                  <a:gdLst>
                    <a:gd name="T0" fmla="*/ 20 w 55"/>
                    <a:gd name="T1" fmla="*/ 40 h 42"/>
                    <a:gd name="T2" fmla="*/ 19 w 55"/>
                    <a:gd name="T3" fmla="*/ 40 h 42"/>
                    <a:gd name="T4" fmla="*/ 18 w 55"/>
                    <a:gd name="T5" fmla="*/ 40 h 42"/>
                    <a:gd name="T6" fmla="*/ 17 w 55"/>
                    <a:gd name="T7" fmla="*/ 40 h 42"/>
                    <a:gd name="T8" fmla="*/ 16 w 55"/>
                    <a:gd name="T9" fmla="*/ 40 h 42"/>
                    <a:gd name="T10" fmla="*/ 0 w 55"/>
                    <a:gd name="T11" fmla="*/ 27 h 42"/>
                    <a:gd name="T12" fmla="*/ 0 w 55"/>
                    <a:gd name="T13" fmla="*/ 26 h 42"/>
                    <a:gd name="T14" fmla="*/ 0 w 55"/>
                    <a:gd name="T15" fmla="*/ 25 h 42"/>
                    <a:gd name="T16" fmla="*/ 0 w 55"/>
                    <a:gd name="T17" fmla="*/ 24 h 42"/>
                    <a:gd name="T18" fmla="*/ 1 w 55"/>
                    <a:gd name="T19" fmla="*/ 23 h 42"/>
                    <a:gd name="T20" fmla="*/ 1 w 55"/>
                    <a:gd name="T21" fmla="*/ 23 h 42"/>
                    <a:gd name="T22" fmla="*/ 1 w 55"/>
                    <a:gd name="T23" fmla="*/ 22 h 42"/>
                    <a:gd name="T24" fmla="*/ 2 w 55"/>
                    <a:gd name="T25" fmla="*/ 21 h 42"/>
                    <a:gd name="T26" fmla="*/ 2 w 55"/>
                    <a:gd name="T27" fmla="*/ 21 h 42"/>
                    <a:gd name="T28" fmla="*/ 3 w 55"/>
                    <a:gd name="T29" fmla="*/ 20 h 42"/>
                    <a:gd name="T30" fmla="*/ 4 w 55"/>
                    <a:gd name="T31" fmla="*/ 19 h 42"/>
                    <a:gd name="T32" fmla="*/ 4 w 55"/>
                    <a:gd name="T33" fmla="*/ 19 h 42"/>
                    <a:gd name="T34" fmla="*/ 5 w 55"/>
                    <a:gd name="T35" fmla="*/ 18 h 42"/>
                    <a:gd name="T36" fmla="*/ 6 w 55"/>
                    <a:gd name="T37" fmla="*/ 18 h 42"/>
                    <a:gd name="T38" fmla="*/ 7 w 55"/>
                    <a:gd name="T39" fmla="*/ 17 h 42"/>
                    <a:gd name="T40" fmla="*/ 7 w 55"/>
                    <a:gd name="T41" fmla="*/ 16 h 42"/>
                    <a:gd name="T42" fmla="*/ 7 w 55"/>
                    <a:gd name="T43" fmla="*/ 16 h 42"/>
                    <a:gd name="T44" fmla="*/ 6 w 55"/>
                    <a:gd name="T45" fmla="*/ 15 h 42"/>
                    <a:gd name="T46" fmla="*/ 6 w 55"/>
                    <a:gd name="T47" fmla="*/ 14 h 42"/>
                    <a:gd name="T48" fmla="*/ 6 w 55"/>
                    <a:gd name="T49" fmla="*/ 13 h 42"/>
                    <a:gd name="T50" fmla="*/ 24 w 55"/>
                    <a:gd name="T51" fmla="*/ 0 h 42"/>
                    <a:gd name="T52" fmla="*/ 25 w 55"/>
                    <a:gd name="T53" fmla="*/ 0 h 42"/>
                    <a:gd name="T54" fmla="*/ 26 w 55"/>
                    <a:gd name="T55" fmla="*/ 1 h 42"/>
                    <a:gd name="T56" fmla="*/ 27 w 55"/>
                    <a:gd name="T57" fmla="*/ 1 h 42"/>
                    <a:gd name="T58" fmla="*/ 28 w 55"/>
                    <a:gd name="T59" fmla="*/ 1 h 42"/>
                    <a:gd name="T60" fmla="*/ 29 w 55"/>
                    <a:gd name="T61" fmla="*/ 1 h 42"/>
                    <a:gd name="T62" fmla="*/ 30 w 55"/>
                    <a:gd name="T63" fmla="*/ 2 h 42"/>
                    <a:gd name="T64" fmla="*/ 31 w 55"/>
                    <a:gd name="T65" fmla="*/ 2 h 42"/>
                    <a:gd name="T66" fmla="*/ 32 w 55"/>
                    <a:gd name="T67" fmla="*/ 3 h 42"/>
                    <a:gd name="T68" fmla="*/ 33 w 55"/>
                    <a:gd name="T69" fmla="*/ 3 h 42"/>
                    <a:gd name="T70" fmla="*/ 34 w 55"/>
                    <a:gd name="T71" fmla="*/ 4 h 42"/>
                    <a:gd name="T72" fmla="*/ 35 w 55"/>
                    <a:gd name="T73" fmla="*/ 4 h 42"/>
                    <a:gd name="T74" fmla="*/ 36 w 55"/>
                    <a:gd name="T75" fmla="*/ 5 h 42"/>
                    <a:gd name="T76" fmla="*/ 36 w 55"/>
                    <a:gd name="T77" fmla="*/ 6 h 42"/>
                    <a:gd name="T78" fmla="*/ 37 w 55"/>
                    <a:gd name="T79" fmla="*/ 7 h 42"/>
                    <a:gd name="T80" fmla="*/ 38 w 55"/>
                    <a:gd name="T81" fmla="*/ 8 h 42"/>
                    <a:gd name="T82" fmla="*/ 55 w 55"/>
                    <a:gd name="T83" fmla="*/ 21 h 42"/>
                    <a:gd name="T84" fmla="*/ 54 w 55"/>
                    <a:gd name="T85" fmla="*/ 22 h 42"/>
                    <a:gd name="T86" fmla="*/ 54 w 55"/>
                    <a:gd name="T87" fmla="*/ 23 h 42"/>
                    <a:gd name="T88" fmla="*/ 54 w 55"/>
                    <a:gd name="T89" fmla="*/ 24 h 42"/>
                    <a:gd name="T90" fmla="*/ 54 w 55"/>
                    <a:gd name="T91" fmla="*/ 25 h 42"/>
                    <a:gd name="T92" fmla="*/ 53 w 55"/>
                    <a:gd name="T93" fmla="*/ 25 h 42"/>
                    <a:gd name="T94" fmla="*/ 53 w 55"/>
                    <a:gd name="T95" fmla="*/ 26 h 42"/>
                    <a:gd name="T96" fmla="*/ 52 w 55"/>
                    <a:gd name="T97" fmla="*/ 27 h 42"/>
                    <a:gd name="T98" fmla="*/ 51 w 55"/>
                    <a:gd name="T99" fmla="*/ 28 h 42"/>
                    <a:gd name="T100" fmla="*/ 51 w 55"/>
                    <a:gd name="T101" fmla="*/ 28 h 42"/>
                    <a:gd name="T102" fmla="*/ 50 w 55"/>
                    <a:gd name="T103" fmla="*/ 29 h 42"/>
                    <a:gd name="T104" fmla="*/ 49 w 55"/>
                    <a:gd name="T105" fmla="*/ 30 h 42"/>
                    <a:gd name="T106" fmla="*/ 48 w 55"/>
                    <a:gd name="T107" fmla="*/ 30 h 42"/>
                    <a:gd name="T108" fmla="*/ 47 w 55"/>
                    <a:gd name="T109" fmla="*/ 31 h 42"/>
                    <a:gd name="T110" fmla="*/ 46 w 55"/>
                    <a:gd name="T111" fmla="*/ 31 h 42"/>
                    <a:gd name="T112" fmla="*/ 45 w 55"/>
                    <a:gd name="T113"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 h="42">
                      <a:moveTo>
                        <a:pt x="20" y="40"/>
                      </a:moveTo>
                      <a:cubicBezTo>
                        <a:pt x="20" y="40"/>
                        <a:pt x="20" y="40"/>
                        <a:pt x="20" y="40"/>
                      </a:cubicBezTo>
                      <a:cubicBezTo>
                        <a:pt x="20" y="40"/>
                        <a:pt x="20" y="40"/>
                        <a:pt x="20" y="40"/>
                      </a:cubicBezTo>
                      <a:cubicBezTo>
                        <a:pt x="20" y="40"/>
                        <a:pt x="20" y="40"/>
                        <a:pt x="20" y="40"/>
                      </a:cubicBezTo>
                      <a:cubicBezTo>
                        <a:pt x="20" y="40"/>
                        <a:pt x="20" y="40"/>
                        <a:pt x="20" y="40"/>
                      </a:cubicBezTo>
                      <a:cubicBezTo>
                        <a:pt x="20" y="40"/>
                        <a:pt x="20" y="40"/>
                        <a:pt x="20" y="40"/>
                      </a:cubicBezTo>
                      <a:cubicBezTo>
                        <a:pt x="20" y="40"/>
                        <a:pt x="19" y="40"/>
                        <a:pt x="19" y="40"/>
                      </a:cubicBezTo>
                      <a:cubicBezTo>
                        <a:pt x="19" y="40"/>
                        <a:pt x="19" y="40"/>
                        <a:pt x="19" y="40"/>
                      </a:cubicBezTo>
                      <a:cubicBezTo>
                        <a:pt x="19" y="40"/>
                        <a:pt x="19" y="40"/>
                        <a:pt x="19" y="40"/>
                      </a:cubicBezTo>
                      <a:cubicBezTo>
                        <a:pt x="19" y="40"/>
                        <a:pt x="19" y="40"/>
                        <a:pt x="19" y="40"/>
                      </a:cubicBezTo>
                      <a:cubicBezTo>
                        <a:pt x="19" y="40"/>
                        <a:pt x="19" y="40"/>
                        <a:pt x="19" y="40"/>
                      </a:cubicBezTo>
                      <a:cubicBezTo>
                        <a:pt x="19" y="40"/>
                        <a:pt x="19" y="40"/>
                        <a:pt x="19" y="40"/>
                      </a:cubicBezTo>
                      <a:cubicBezTo>
                        <a:pt x="19" y="40"/>
                        <a:pt x="19" y="40"/>
                        <a:pt x="19" y="40"/>
                      </a:cubicBezTo>
                      <a:cubicBezTo>
                        <a:pt x="19" y="40"/>
                        <a:pt x="19" y="40"/>
                        <a:pt x="18" y="40"/>
                      </a:cubicBezTo>
                      <a:cubicBezTo>
                        <a:pt x="18" y="40"/>
                        <a:pt x="18" y="40"/>
                        <a:pt x="18" y="40"/>
                      </a:cubicBezTo>
                      <a:cubicBezTo>
                        <a:pt x="18" y="40"/>
                        <a:pt x="18" y="40"/>
                        <a:pt x="18" y="40"/>
                      </a:cubicBezTo>
                      <a:cubicBezTo>
                        <a:pt x="18" y="40"/>
                        <a:pt x="18" y="40"/>
                        <a:pt x="18" y="40"/>
                      </a:cubicBezTo>
                      <a:cubicBezTo>
                        <a:pt x="18" y="40"/>
                        <a:pt x="18" y="40"/>
                        <a:pt x="18" y="40"/>
                      </a:cubicBezTo>
                      <a:cubicBezTo>
                        <a:pt x="18" y="40"/>
                        <a:pt x="18" y="40"/>
                        <a:pt x="18" y="40"/>
                      </a:cubicBezTo>
                      <a:cubicBezTo>
                        <a:pt x="18" y="40"/>
                        <a:pt x="18" y="40"/>
                        <a:pt x="18" y="40"/>
                      </a:cubicBezTo>
                      <a:cubicBezTo>
                        <a:pt x="18" y="40"/>
                        <a:pt x="18" y="40"/>
                        <a:pt x="18" y="40"/>
                      </a:cubicBezTo>
                      <a:cubicBezTo>
                        <a:pt x="18" y="40"/>
                        <a:pt x="18" y="40"/>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7" y="40"/>
                        <a:pt x="17" y="40"/>
                        <a:pt x="17" y="40"/>
                      </a:cubicBezTo>
                      <a:cubicBezTo>
                        <a:pt x="17" y="40"/>
                        <a:pt x="17" y="40"/>
                        <a:pt x="17" y="40"/>
                      </a:cubicBezTo>
                      <a:cubicBezTo>
                        <a:pt x="17" y="40"/>
                        <a:pt x="17" y="40"/>
                        <a:pt x="17" y="40"/>
                      </a:cubicBezTo>
                      <a:cubicBezTo>
                        <a:pt x="17" y="40"/>
                        <a:pt x="16" y="40"/>
                        <a:pt x="16" y="40"/>
                      </a:cubicBezTo>
                      <a:cubicBezTo>
                        <a:pt x="7" y="40"/>
                        <a:pt x="0" y="34"/>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1" y="24"/>
                        <a:pt x="1" y="24"/>
                        <a:pt x="1" y="23"/>
                      </a:cubicBezTo>
                      <a:cubicBezTo>
                        <a:pt x="1" y="23"/>
                        <a:pt x="1" y="23"/>
                        <a:pt x="1" y="23"/>
                      </a:cubicBezTo>
                      <a:cubicBezTo>
                        <a:pt x="1" y="23"/>
                        <a:pt x="1" y="23"/>
                        <a:pt x="1" y="23"/>
                      </a:cubicBezTo>
                      <a:cubicBezTo>
                        <a:pt x="1" y="23"/>
                        <a:pt x="1" y="23"/>
                        <a:pt x="1" y="23"/>
                      </a:cubicBezTo>
                      <a:cubicBezTo>
                        <a:pt x="1" y="23"/>
                        <a:pt x="1" y="23"/>
                        <a:pt x="1" y="23"/>
                      </a:cubicBezTo>
                      <a:cubicBezTo>
                        <a:pt x="1" y="23"/>
                        <a:pt x="1" y="23"/>
                        <a:pt x="1" y="23"/>
                      </a:cubicBezTo>
                      <a:cubicBezTo>
                        <a:pt x="1" y="23"/>
                        <a:pt x="1" y="23"/>
                        <a:pt x="1" y="23"/>
                      </a:cubicBezTo>
                      <a:cubicBezTo>
                        <a:pt x="1" y="23"/>
                        <a:pt x="1" y="23"/>
                        <a:pt x="1" y="23"/>
                      </a:cubicBezTo>
                      <a:cubicBezTo>
                        <a:pt x="1" y="23"/>
                        <a:pt x="1" y="23"/>
                        <a:pt x="1" y="23"/>
                      </a:cubicBezTo>
                      <a:cubicBezTo>
                        <a:pt x="1" y="23"/>
                        <a:pt x="1" y="23"/>
                        <a:pt x="1" y="23"/>
                      </a:cubicBezTo>
                      <a:cubicBezTo>
                        <a:pt x="1" y="22"/>
                        <a:pt x="1" y="22"/>
                        <a:pt x="1" y="22"/>
                      </a:cubicBezTo>
                      <a:cubicBezTo>
                        <a:pt x="1" y="22"/>
                        <a:pt x="1" y="22"/>
                        <a:pt x="1" y="22"/>
                      </a:cubicBezTo>
                      <a:cubicBezTo>
                        <a:pt x="1" y="22"/>
                        <a:pt x="1" y="22"/>
                        <a:pt x="1" y="22"/>
                      </a:cubicBezTo>
                      <a:cubicBezTo>
                        <a:pt x="1" y="22"/>
                        <a:pt x="1" y="22"/>
                        <a:pt x="1" y="22"/>
                      </a:cubicBezTo>
                      <a:cubicBezTo>
                        <a:pt x="1" y="22"/>
                        <a:pt x="1" y="22"/>
                        <a:pt x="2" y="22"/>
                      </a:cubicBezTo>
                      <a:cubicBezTo>
                        <a:pt x="2" y="22"/>
                        <a:pt x="2" y="22"/>
                        <a:pt x="2" y="22"/>
                      </a:cubicBezTo>
                      <a:cubicBezTo>
                        <a:pt x="2" y="22"/>
                        <a:pt x="2" y="22"/>
                        <a:pt x="2" y="21"/>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2" y="21"/>
                      </a:cubicBezTo>
                      <a:cubicBezTo>
                        <a:pt x="2" y="21"/>
                        <a:pt x="2" y="20"/>
                        <a:pt x="3" y="20"/>
                      </a:cubicBezTo>
                      <a:cubicBezTo>
                        <a:pt x="3" y="20"/>
                        <a:pt x="3" y="20"/>
                        <a:pt x="3" y="20"/>
                      </a:cubicBezTo>
                      <a:cubicBezTo>
                        <a:pt x="3" y="20"/>
                        <a:pt x="3" y="20"/>
                        <a:pt x="3" y="20"/>
                      </a:cubicBezTo>
                      <a:cubicBezTo>
                        <a:pt x="3" y="20"/>
                        <a:pt x="3" y="20"/>
                        <a:pt x="3" y="20"/>
                      </a:cubicBezTo>
                      <a:cubicBezTo>
                        <a:pt x="3" y="20"/>
                        <a:pt x="3" y="20"/>
                        <a:pt x="3" y="20"/>
                      </a:cubicBezTo>
                      <a:cubicBezTo>
                        <a:pt x="3" y="20"/>
                        <a:pt x="3" y="20"/>
                        <a:pt x="3" y="20"/>
                      </a:cubicBezTo>
                      <a:cubicBezTo>
                        <a:pt x="3" y="20"/>
                        <a:pt x="3" y="20"/>
                        <a:pt x="3" y="20"/>
                      </a:cubicBezTo>
                      <a:cubicBezTo>
                        <a:pt x="3" y="20"/>
                        <a:pt x="3" y="20"/>
                        <a:pt x="3" y="20"/>
                      </a:cubicBezTo>
                      <a:cubicBezTo>
                        <a:pt x="3" y="20"/>
                        <a:pt x="3" y="20"/>
                        <a:pt x="3" y="20"/>
                      </a:cubicBezTo>
                      <a:cubicBezTo>
                        <a:pt x="3" y="20"/>
                        <a:pt x="3" y="20"/>
                        <a:pt x="3" y="20"/>
                      </a:cubicBezTo>
                      <a:cubicBezTo>
                        <a:pt x="3" y="20"/>
                        <a:pt x="3" y="20"/>
                        <a:pt x="3"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5" y="19"/>
                        <a:pt x="5" y="19"/>
                      </a:cubicBezTo>
                      <a:cubicBezTo>
                        <a:pt x="5" y="18"/>
                        <a:pt x="5" y="18"/>
                        <a:pt x="5" y="18"/>
                      </a:cubicBezTo>
                      <a:cubicBezTo>
                        <a:pt x="5" y="18"/>
                        <a:pt x="5" y="18"/>
                        <a:pt x="5" y="18"/>
                      </a:cubicBezTo>
                      <a:cubicBezTo>
                        <a:pt x="5" y="18"/>
                        <a:pt x="5" y="18"/>
                        <a:pt x="5" y="18"/>
                      </a:cubicBezTo>
                      <a:cubicBezTo>
                        <a:pt x="5" y="18"/>
                        <a:pt x="5" y="18"/>
                        <a:pt x="5" y="18"/>
                      </a:cubicBezTo>
                      <a:cubicBezTo>
                        <a:pt x="5" y="18"/>
                        <a:pt x="5" y="18"/>
                        <a:pt x="5" y="18"/>
                      </a:cubicBezTo>
                      <a:cubicBezTo>
                        <a:pt x="5" y="18"/>
                        <a:pt x="5" y="18"/>
                        <a:pt x="5" y="18"/>
                      </a:cubicBezTo>
                      <a:cubicBezTo>
                        <a:pt x="5" y="18"/>
                        <a:pt x="5" y="18"/>
                        <a:pt x="5" y="18"/>
                      </a:cubicBezTo>
                      <a:cubicBezTo>
                        <a:pt x="5" y="18"/>
                        <a:pt x="5" y="18"/>
                        <a:pt x="5" y="18"/>
                      </a:cubicBezTo>
                      <a:cubicBezTo>
                        <a:pt x="6" y="18"/>
                        <a:pt x="6" y="18"/>
                        <a:pt x="6" y="18"/>
                      </a:cubicBezTo>
                      <a:cubicBezTo>
                        <a:pt x="6" y="18"/>
                        <a:pt x="6" y="18"/>
                        <a:pt x="6" y="18"/>
                      </a:cubicBezTo>
                      <a:cubicBezTo>
                        <a:pt x="6" y="18"/>
                        <a:pt x="6" y="18"/>
                        <a:pt x="6" y="18"/>
                      </a:cubicBezTo>
                      <a:cubicBezTo>
                        <a:pt x="6" y="17"/>
                        <a:pt x="6" y="17"/>
                        <a:pt x="6" y="17"/>
                      </a:cubicBezTo>
                      <a:cubicBezTo>
                        <a:pt x="6" y="17"/>
                        <a:pt x="6" y="17"/>
                        <a:pt x="6" y="17"/>
                      </a:cubicBezTo>
                      <a:cubicBezTo>
                        <a:pt x="6" y="17"/>
                        <a:pt x="6" y="17"/>
                        <a:pt x="6"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6"/>
                      </a:cubicBezTo>
                      <a:cubicBezTo>
                        <a:pt x="7" y="16"/>
                        <a:pt x="7" y="16"/>
                        <a:pt x="7" y="16"/>
                      </a:cubicBezTo>
                      <a:cubicBezTo>
                        <a:pt x="7" y="16"/>
                        <a:pt x="7" y="16"/>
                        <a:pt x="7" y="16"/>
                      </a:cubicBezTo>
                      <a:cubicBezTo>
                        <a:pt x="7" y="16"/>
                        <a:pt x="7" y="16"/>
                        <a:pt x="7" y="16"/>
                      </a:cubicBezTo>
                      <a:cubicBezTo>
                        <a:pt x="7" y="16"/>
                        <a:pt x="7" y="16"/>
                        <a:pt x="7" y="16"/>
                      </a:cubicBezTo>
                      <a:cubicBezTo>
                        <a:pt x="7" y="16"/>
                        <a:pt x="7" y="16"/>
                        <a:pt x="7" y="16"/>
                      </a:cubicBezTo>
                      <a:cubicBezTo>
                        <a:pt x="7" y="16"/>
                        <a:pt x="7" y="16"/>
                        <a:pt x="7" y="16"/>
                      </a:cubicBezTo>
                      <a:cubicBezTo>
                        <a:pt x="7" y="16"/>
                        <a:pt x="7" y="16"/>
                        <a:pt x="7" y="16"/>
                      </a:cubicBezTo>
                      <a:cubicBezTo>
                        <a:pt x="7" y="15"/>
                        <a:pt x="7" y="15"/>
                        <a:pt x="7"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3"/>
                        <a:pt x="6" y="13"/>
                      </a:cubicBezTo>
                      <a:cubicBezTo>
                        <a:pt x="6" y="13"/>
                        <a:pt x="6" y="13"/>
                        <a:pt x="6" y="13"/>
                      </a:cubicBezTo>
                      <a:cubicBezTo>
                        <a:pt x="6" y="13"/>
                        <a:pt x="6" y="13"/>
                        <a:pt x="6" y="13"/>
                      </a:cubicBezTo>
                      <a:cubicBezTo>
                        <a:pt x="6" y="13"/>
                        <a:pt x="6" y="13"/>
                        <a:pt x="6" y="13"/>
                      </a:cubicBezTo>
                      <a:cubicBezTo>
                        <a:pt x="6" y="13"/>
                        <a:pt x="6" y="13"/>
                        <a:pt x="6" y="13"/>
                      </a:cubicBezTo>
                      <a:cubicBezTo>
                        <a:pt x="6" y="6"/>
                        <a:pt x="14" y="0"/>
                        <a:pt x="23" y="0"/>
                      </a:cubicBezTo>
                      <a:cubicBezTo>
                        <a:pt x="23" y="0"/>
                        <a:pt x="23" y="0"/>
                        <a:pt x="23" y="0"/>
                      </a:cubicBezTo>
                      <a:cubicBezTo>
                        <a:pt x="23" y="0"/>
                        <a:pt x="23" y="0"/>
                        <a:pt x="23" y="0"/>
                      </a:cubicBezTo>
                      <a:cubicBezTo>
                        <a:pt x="23" y="0"/>
                        <a:pt x="24" y="0"/>
                        <a:pt x="24" y="0"/>
                      </a:cubicBezTo>
                      <a:cubicBezTo>
                        <a:pt x="24" y="0"/>
                        <a:pt x="24" y="0"/>
                        <a:pt x="24" y="0"/>
                      </a:cubicBezTo>
                      <a:cubicBezTo>
                        <a:pt x="24" y="0"/>
                        <a:pt x="24" y="0"/>
                        <a:pt x="24" y="0"/>
                      </a:cubicBezTo>
                      <a:cubicBezTo>
                        <a:pt x="24" y="0"/>
                        <a:pt x="24" y="0"/>
                        <a:pt x="24" y="0"/>
                      </a:cubicBezTo>
                      <a:cubicBezTo>
                        <a:pt x="24" y="0"/>
                        <a:pt x="24" y="0"/>
                        <a:pt x="25" y="0"/>
                      </a:cubicBezTo>
                      <a:cubicBezTo>
                        <a:pt x="25" y="0"/>
                        <a:pt x="25" y="0"/>
                        <a:pt x="25" y="0"/>
                      </a:cubicBezTo>
                      <a:cubicBezTo>
                        <a:pt x="25" y="0"/>
                        <a:pt x="25" y="0"/>
                        <a:pt x="25" y="0"/>
                      </a:cubicBezTo>
                      <a:cubicBezTo>
                        <a:pt x="25" y="0"/>
                        <a:pt x="25" y="0"/>
                        <a:pt x="25" y="0"/>
                      </a:cubicBezTo>
                      <a:cubicBezTo>
                        <a:pt x="25" y="0"/>
                        <a:pt x="25" y="0"/>
                        <a:pt x="25" y="1"/>
                      </a:cubicBezTo>
                      <a:cubicBezTo>
                        <a:pt x="25" y="1"/>
                        <a:pt x="25" y="1"/>
                        <a:pt x="25" y="1"/>
                      </a:cubicBezTo>
                      <a:cubicBezTo>
                        <a:pt x="26" y="1"/>
                        <a:pt x="26" y="1"/>
                        <a:pt x="26" y="1"/>
                      </a:cubicBezTo>
                      <a:cubicBezTo>
                        <a:pt x="26" y="1"/>
                        <a:pt x="26" y="1"/>
                        <a:pt x="26" y="1"/>
                      </a:cubicBezTo>
                      <a:cubicBezTo>
                        <a:pt x="26" y="1"/>
                        <a:pt x="26" y="1"/>
                        <a:pt x="26" y="1"/>
                      </a:cubicBezTo>
                      <a:cubicBezTo>
                        <a:pt x="26" y="1"/>
                        <a:pt x="26" y="1"/>
                        <a:pt x="26" y="1"/>
                      </a:cubicBezTo>
                      <a:cubicBezTo>
                        <a:pt x="26" y="1"/>
                        <a:pt x="26" y="1"/>
                        <a:pt x="26" y="1"/>
                      </a:cubicBezTo>
                      <a:cubicBezTo>
                        <a:pt x="26" y="1"/>
                        <a:pt x="26" y="1"/>
                        <a:pt x="27" y="1"/>
                      </a:cubicBezTo>
                      <a:cubicBezTo>
                        <a:pt x="27"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8" y="1"/>
                        <a:pt x="28" y="1"/>
                        <a:pt x="28" y="1"/>
                      </a:cubicBezTo>
                      <a:cubicBezTo>
                        <a:pt x="28" y="1"/>
                        <a:pt x="28" y="1"/>
                        <a:pt x="28" y="1"/>
                      </a:cubicBezTo>
                      <a:cubicBezTo>
                        <a:pt x="28" y="1"/>
                        <a:pt x="28" y="1"/>
                        <a:pt x="28" y="1"/>
                      </a:cubicBezTo>
                      <a:cubicBezTo>
                        <a:pt x="28" y="1"/>
                        <a:pt x="28" y="1"/>
                        <a:pt x="28" y="1"/>
                      </a:cubicBezTo>
                      <a:cubicBezTo>
                        <a:pt x="28" y="1"/>
                        <a:pt x="28" y="1"/>
                        <a:pt x="28" y="1"/>
                      </a:cubicBezTo>
                      <a:cubicBezTo>
                        <a:pt x="28" y="1"/>
                        <a:pt x="28" y="1"/>
                        <a:pt x="28" y="1"/>
                      </a:cubicBezTo>
                      <a:cubicBezTo>
                        <a:pt x="28" y="1"/>
                        <a:pt x="28" y="1"/>
                        <a:pt x="29" y="1"/>
                      </a:cubicBezTo>
                      <a:cubicBezTo>
                        <a:pt x="29" y="1"/>
                        <a:pt x="29" y="1"/>
                        <a:pt x="29" y="1"/>
                      </a:cubicBezTo>
                      <a:cubicBezTo>
                        <a:pt x="29" y="1"/>
                        <a:pt x="29" y="1"/>
                        <a:pt x="29" y="1"/>
                      </a:cubicBezTo>
                      <a:cubicBezTo>
                        <a:pt x="29" y="1"/>
                        <a:pt x="29" y="1"/>
                        <a:pt x="29" y="1"/>
                      </a:cubicBezTo>
                      <a:cubicBezTo>
                        <a:pt x="29" y="1"/>
                        <a:pt x="29" y="1"/>
                        <a:pt x="29" y="1"/>
                      </a:cubicBezTo>
                      <a:cubicBezTo>
                        <a:pt x="29" y="1"/>
                        <a:pt x="29" y="1"/>
                        <a:pt x="29" y="1"/>
                      </a:cubicBezTo>
                      <a:cubicBezTo>
                        <a:pt x="30" y="1"/>
                        <a:pt x="30" y="1"/>
                        <a:pt x="30" y="1"/>
                      </a:cubicBezTo>
                      <a:cubicBezTo>
                        <a:pt x="30" y="2"/>
                        <a:pt x="30" y="2"/>
                        <a:pt x="30" y="2"/>
                      </a:cubicBezTo>
                      <a:cubicBezTo>
                        <a:pt x="30" y="2"/>
                        <a:pt x="30" y="2"/>
                        <a:pt x="30" y="2"/>
                      </a:cubicBezTo>
                      <a:cubicBezTo>
                        <a:pt x="30" y="2"/>
                        <a:pt x="30" y="2"/>
                        <a:pt x="30" y="2"/>
                      </a:cubicBezTo>
                      <a:cubicBezTo>
                        <a:pt x="30" y="2"/>
                        <a:pt x="30" y="2"/>
                        <a:pt x="30" y="2"/>
                      </a:cubicBezTo>
                      <a:cubicBezTo>
                        <a:pt x="31" y="2"/>
                        <a:pt x="31" y="2"/>
                        <a:pt x="31" y="2"/>
                      </a:cubicBezTo>
                      <a:cubicBezTo>
                        <a:pt x="31" y="2"/>
                        <a:pt x="31" y="2"/>
                        <a:pt x="31" y="2"/>
                      </a:cubicBezTo>
                      <a:cubicBezTo>
                        <a:pt x="31" y="2"/>
                        <a:pt x="31" y="2"/>
                        <a:pt x="31" y="2"/>
                      </a:cubicBezTo>
                      <a:cubicBezTo>
                        <a:pt x="31" y="2"/>
                        <a:pt x="31" y="2"/>
                        <a:pt x="31" y="2"/>
                      </a:cubicBezTo>
                      <a:cubicBezTo>
                        <a:pt x="31" y="2"/>
                        <a:pt x="31" y="2"/>
                        <a:pt x="31" y="2"/>
                      </a:cubicBezTo>
                      <a:cubicBezTo>
                        <a:pt x="31" y="2"/>
                        <a:pt x="31" y="2"/>
                        <a:pt x="31" y="2"/>
                      </a:cubicBezTo>
                      <a:cubicBezTo>
                        <a:pt x="32" y="2"/>
                        <a:pt x="32" y="2"/>
                        <a:pt x="32" y="2"/>
                      </a:cubicBezTo>
                      <a:cubicBezTo>
                        <a:pt x="32" y="2"/>
                        <a:pt x="32" y="2"/>
                        <a:pt x="32" y="2"/>
                      </a:cubicBezTo>
                      <a:cubicBezTo>
                        <a:pt x="32" y="2"/>
                        <a:pt x="32" y="2"/>
                        <a:pt x="32" y="2"/>
                      </a:cubicBezTo>
                      <a:cubicBezTo>
                        <a:pt x="32" y="2"/>
                        <a:pt x="32" y="2"/>
                        <a:pt x="32" y="3"/>
                      </a:cubicBezTo>
                      <a:cubicBezTo>
                        <a:pt x="32" y="3"/>
                        <a:pt x="32" y="3"/>
                        <a:pt x="32" y="3"/>
                      </a:cubicBezTo>
                      <a:cubicBezTo>
                        <a:pt x="32" y="3"/>
                        <a:pt x="32" y="3"/>
                        <a:pt x="32" y="3"/>
                      </a:cubicBezTo>
                      <a:cubicBezTo>
                        <a:pt x="33" y="3"/>
                        <a:pt x="33" y="3"/>
                        <a:pt x="33" y="3"/>
                      </a:cubicBezTo>
                      <a:cubicBezTo>
                        <a:pt x="33" y="3"/>
                        <a:pt x="33" y="3"/>
                        <a:pt x="33" y="3"/>
                      </a:cubicBezTo>
                      <a:cubicBezTo>
                        <a:pt x="33" y="3"/>
                        <a:pt x="33" y="3"/>
                        <a:pt x="33" y="3"/>
                      </a:cubicBezTo>
                      <a:cubicBezTo>
                        <a:pt x="33" y="3"/>
                        <a:pt x="33" y="3"/>
                        <a:pt x="33" y="3"/>
                      </a:cubicBezTo>
                      <a:cubicBezTo>
                        <a:pt x="33" y="3"/>
                        <a:pt x="33" y="3"/>
                        <a:pt x="33" y="3"/>
                      </a:cubicBezTo>
                      <a:cubicBezTo>
                        <a:pt x="33" y="3"/>
                        <a:pt x="33" y="3"/>
                        <a:pt x="33" y="3"/>
                      </a:cubicBezTo>
                      <a:cubicBezTo>
                        <a:pt x="33" y="3"/>
                        <a:pt x="33" y="3"/>
                        <a:pt x="33" y="3"/>
                      </a:cubicBezTo>
                      <a:cubicBezTo>
                        <a:pt x="33" y="3"/>
                        <a:pt x="33" y="3"/>
                        <a:pt x="33" y="3"/>
                      </a:cubicBezTo>
                      <a:cubicBezTo>
                        <a:pt x="34" y="3"/>
                        <a:pt x="34" y="3"/>
                        <a:pt x="34" y="3"/>
                      </a:cubicBezTo>
                      <a:cubicBezTo>
                        <a:pt x="34" y="4"/>
                        <a:pt x="34" y="4"/>
                        <a:pt x="34" y="4"/>
                      </a:cubicBezTo>
                      <a:cubicBezTo>
                        <a:pt x="34" y="4"/>
                        <a:pt x="34" y="4"/>
                        <a:pt x="34" y="4"/>
                      </a:cubicBezTo>
                      <a:cubicBezTo>
                        <a:pt x="34" y="4"/>
                        <a:pt x="34" y="4"/>
                        <a:pt x="34" y="4"/>
                      </a:cubicBezTo>
                      <a:cubicBezTo>
                        <a:pt x="34" y="4"/>
                        <a:pt x="34" y="4"/>
                        <a:pt x="34" y="4"/>
                      </a:cubicBezTo>
                      <a:cubicBezTo>
                        <a:pt x="34" y="4"/>
                        <a:pt x="34" y="4"/>
                        <a:pt x="35" y="4"/>
                      </a:cubicBezTo>
                      <a:cubicBezTo>
                        <a:pt x="35" y="4"/>
                        <a:pt x="35" y="4"/>
                        <a:pt x="35" y="4"/>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6" y="5"/>
                        <a:pt x="36" y="5"/>
                        <a:pt x="36" y="5"/>
                      </a:cubicBezTo>
                      <a:cubicBezTo>
                        <a:pt x="36" y="5"/>
                        <a:pt x="36" y="5"/>
                        <a:pt x="36" y="5"/>
                      </a:cubicBezTo>
                      <a:cubicBezTo>
                        <a:pt x="36" y="5"/>
                        <a:pt x="36" y="5"/>
                        <a:pt x="36" y="5"/>
                      </a:cubicBezTo>
                      <a:cubicBezTo>
                        <a:pt x="36" y="5"/>
                        <a:pt x="36" y="5"/>
                        <a:pt x="36" y="5"/>
                      </a:cubicBezTo>
                      <a:cubicBezTo>
                        <a:pt x="36" y="5"/>
                        <a:pt x="36" y="5"/>
                        <a:pt x="36" y="5"/>
                      </a:cubicBezTo>
                      <a:cubicBezTo>
                        <a:pt x="36" y="5"/>
                        <a:pt x="36" y="5"/>
                        <a:pt x="36" y="5"/>
                      </a:cubicBezTo>
                      <a:cubicBezTo>
                        <a:pt x="36" y="5"/>
                        <a:pt x="36" y="5"/>
                        <a:pt x="36" y="5"/>
                      </a:cubicBezTo>
                      <a:cubicBezTo>
                        <a:pt x="36" y="6"/>
                        <a:pt x="36" y="6"/>
                        <a:pt x="36" y="6"/>
                      </a:cubicBezTo>
                      <a:cubicBezTo>
                        <a:pt x="36" y="6"/>
                        <a:pt x="36" y="6"/>
                        <a:pt x="36" y="6"/>
                      </a:cubicBezTo>
                      <a:cubicBezTo>
                        <a:pt x="36" y="6"/>
                        <a:pt x="37" y="6"/>
                        <a:pt x="37" y="6"/>
                      </a:cubicBezTo>
                      <a:cubicBezTo>
                        <a:pt x="37" y="6"/>
                        <a:pt x="37" y="6"/>
                        <a:pt x="37" y="6"/>
                      </a:cubicBezTo>
                      <a:cubicBezTo>
                        <a:pt x="37" y="6"/>
                        <a:pt x="37" y="6"/>
                        <a:pt x="37" y="7"/>
                      </a:cubicBezTo>
                      <a:cubicBezTo>
                        <a:pt x="37" y="7"/>
                        <a:pt x="37" y="7"/>
                        <a:pt x="37" y="7"/>
                      </a:cubicBezTo>
                      <a:cubicBezTo>
                        <a:pt x="37" y="7"/>
                        <a:pt x="37" y="7"/>
                        <a:pt x="37" y="7"/>
                      </a:cubicBezTo>
                      <a:cubicBezTo>
                        <a:pt x="37" y="7"/>
                        <a:pt x="37" y="7"/>
                        <a:pt x="37" y="7"/>
                      </a:cubicBezTo>
                      <a:cubicBezTo>
                        <a:pt x="37" y="7"/>
                        <a:pt x="38" y="7"/>
                        <a:pt x="38" y="7"/>
                      </a:cubicBezTo>
                      <a:cubicBezTo>
                        <a:pt x="38" y="7"/>
                        <a:pt x="38" y="7"/>
                        <a:pt x="38" y="7"/>
                      </a:cubicBezTo>
                      <a:cubicBezTo>
                        <a:pt x="38" y="7"/>
                        <a:pt x="38" y="8"/>
                        <a:pt x="38" y="8"/>
                      </a:cubicBezTo>
                      <a:cubicBezTo>
                        <a:pt x="38" y="8"/>
                        <a:pt x="38" y="8"/>
                        <a:pt x="38" y="8"/>
                      </a:cubicBezTo>
                      <a:cubicBezTo>
                        <a:pt x="38" y="8"/>
                        <a:pt x="38" y="8"/>
                        <a:pt x="38" y="8"/>
                      </a:cubicBezTo>
                      <a:cubicBezTo>
                        <a:pt x="47" y="8"/>
                        <a:pt x="55" y="13"/>
                        <a:pt x="55" y="20"/>
                      </a:cubicBezTo>
                      <a:cubicBezTo>
                        <a:pt x="55" y="20"/>
                        <a:pt x="55" y="20"/>
                        <a:pt x="55" y="21"/>
                      </a:cubicBezTo>
                      <a:cubicBezTo>
                        <a:pt x="55" y="21"/>
                        <a:pt x="55" y="21"/>
                        <a:pt x="55" y="21"/>
                      </a:cubicBezTo>
                      <a:cubicBezTo>
                        <a:pt x="55" y="21"/>
                        <a:pt x="55" y="21"/>
                        <a:pt x="55" y="21"/>
                      </a:cubicBezTo>
                      <a:cubicBezTo>
                        <a:pt x="55" y="21"/>
                        <a:pt x="55" y="21"/>
                        <a:pt x="55" y="21"/>
                      </a:cubicBezTo>
                      <a:cubicBezTo>
                        <a:pt x="55" y="21"/>
                        <a:pt x="55" y="21"/>
                        <a:pt x="55" y="21"/>
                      </a:cubicBezTo>
                      <a:cubicBezTo>
                        <a:pt x="55" y="21"/>
                        <a:pt x="55" y="21"/>
                        <a:pt x="55" y="21"/>
                      </a:cubicBezTo>
                      <a:cubicBezTo>
                        <a:pt x="55" y="21"/>
                        <a:pt x="55" y="21"/>
                        <a:pt x="55" y="22"/>
                      </a:cubicBezTo>
                      <a:cubicBezTo>
                        <a:pt x="55" y="22"/>
                        <a:pt x="55" y="22"/>
                        <a:pt x="55" y="22"/>
                      </a:cubicBezTo>
                      <a:cubicBezTo>
                        <a:pt x="55" y="22"/>
                        <a:pt x="55" y="22"/>
                        <a:pt x="55" y="22"/>
                      </a:cubicBezTo>
                      <a:cubicBezTo>
                        <a:pt x="55" y="22"/>
                        <a:pt x="55" y="22"/>
                        <a:pt x="55" y="22"/>
                      </a:cubicBezTo>
                      <a:cubicBezTo>
                        <a:pt x="55" y="22"/>
                        <a:pt x="54" y="22"/>
                        <a:pt x="54" y="22"/>
                      </a:cubicBezTo>
                      <a:cubicBezTo>
                        <a:pt x="54" y="22"/>
                        <a:pt x="54" y="22"/>
                        <a:pt x="54" y="22"/>
                      </a:cubicBezTo>
                      <a:cubicBezTo>
                        <a:pt x="54" y="22"/>
                        <a:pt x="54" y="22"/>
                        <a:pt x="54" y="22"/>
                      </a:cubicBezTo>
                      <a:cubicBezTo>
                        <a:pt x="54" y="23"/>
                        <a:pt x="54" y="23"/>
                        <a:pt x="54" y="23"/>
                      </a:cubicBezTo>
                      <a:cubicBezTo>
                        <a:pt x="54" y="23"/>
                        <a:pt x="54" y="23"/>
                        <a:pt x="54" y="23"/>
                      </a:cubicBezTo>
                      <a:cubicBezTo>
                        <a:pt x="54" y="23"/>
                        <a:pt x="54" y="23"/>
                        <a:pt x="54" y="23"/>
                      </a:cubicBezTo>
                      <a:cubicBezTo>
                        <a:pt x="54" y="23"/>
                        <a:pt x="54" y="23"/>
                        <a:pt x="54" y="23"/>
                      </a:cubicBezTo>
                      <a:cubicBezTo>
                        <a:pt x="54" y="23"/>
                        <a:pt x="54" y="23"/>
                        <a:pt x="54" y="23"/>
                      </a:cubicBezTo>
                      <a:cubicBezTo>
                        <a:pt x="54" y="23"/>
                        <a:pt x="54" y="23"/>
                        <a:pt x="54" y="23"/>
                      </a:cubicBezTo>
                      <a:cubicBezTo>
                        <a:pt x="54" y="23"/>
                        <a:pt x="54" y="23"/>
                        <a:pt x="54" y="23"/>
                      </a:cubicBezTo>
                      <a:cubicBezTo>
                        <a:pt x="54" y="24"/>
                        <a:pt x="54" y="24"/>
                        <a:pt x="54" y="24"/>
                      </a:cubicBezTo>
                      <a:cubicBezTo>
                        <a:pt x="54" y="24"/>
                        <a:pt x="54" y="24"/>
                        <a:pt x="54" y="24"/>
                      </a:cubicBezTo>
                      <a:cubicBezTo>
                        <a:pt x="54" y="24"/>
                        <a:pt x="54" y="24"/>
                        <a:pt x="54" y="24"/>
                      </a:cubicBezTo>
                      <a:cubicBezTo>
                        <a:pt x="54" y="24"/>
                        <a:pt x="54" y="24"/>
                        <a:pt x="54" y="24"/>
                      </a:cubicBezTo>
                      <a:cubicBezTo>
                        <a:pt x="54" y="24"/>
                        <a:pt x="54" y="24"/>
                        <a:pt x="54" y="24"/>
                      </a:cubicBezTo>
                      <a:cubicBezTo>
                        <a:pt x="54" y="24"/>
                        <a:pt x="54" y="24"/>
                        <a:pt x="54" y="24"/>
                      </a:cubicBezTo>
                      <a:cubicBezTo>
                        <a:pt x="54" y="24"/>
                        <a:pt x="54" y="24"/>
                        <a:pt x="54" y="24"/>
                      </a:cubicBezTo>
                      <a:cubicBezTo>
                        <a:pt x="54" y="24"/>
                        <a:pt x="54" y="24"/>
                        <a:pt x="54" y="25"/>
                      </a:cubicBezTo>
                      <a:cubicBezTo>
                        <a:pt x="54" y="25"/>
                        <a:pt x="54" y="25"/>
                        <a:pt x="54" y="25"/>
                      </a:cubicBezTo>
                      <a:cubicBezTo>
                        <a:pt x="54" y="25"/>
                        <a:pt x="54" y="25"/>
                        <a:pt x="54" y="25"/>
                      </a:cubicBezTo>
                      <a:cubicBezTo>
                        <a:pt x="54" y="25"/>
                        <a:pt x="54" y="25"/>
                        <a:pt x="54" y="25"/>
                      </a:cubicBezTo>
                      <a:cubicBezTo>
                        <a:pt x="53" y="25"/>
                        <a:pt x="53" y="25"/>
                        <a:pt x="53" y="25"/>
                      </a:cubicBezTo>
                      <a:cubicBezTo>
                        <a:pt x="53" y="25"/>
                        <a:pt x="53" y="25"/>
                        <a:pt x="53" y="25"/>
                      </a:cubicBezTo>
                      <a:cubicBezTo>
                        <a:pt x="53" y="25"/>
                        <a:pt x="53" y="25"/>
                        <a:pt x="53" y="25"/>
                      </a:cubicBezTo>
                      <a:cubicBezTo>
                        <a:pt x="53" y="25"/>
                        <a:pt x="53" y="25"/>
                        <a:pt x="53" y="25"/>
                      </a:cubicBezTo>
                      <a:cubicBezTo>
                        <a:pt x="53" y="25"/>
                        <a:pt x="53" y="25"/>
                        <a:pt x="53" y="25"/>
                      </a:cubicBezTo>
                      <a:cubicBezTo>
                        <a:pt x="53" y="26"/>
                        <a:pt x="53" y="26"/>
                        <a:pt x="53" y="26"/>
                      </a:cubicBezTo>
                      <a:cubicBezTo>
                        <a:pt x="53" y="26"/>
                        <a:pt x="53" y="26"/>
                        <a:pt x="53" y="26"/>
                      </a:cubicBezTo>
                      <a:cubicBezTo>
                        <a:pt x="53" y="26"/>
                        <a:pt x="53" y="26"/>
                        <a:pt x="53" y="26"/>
                      </a:cubicBezTo>
                      <a:cubicBezTo>
                        <a:pt x="53" y="26"/>
                        <a:pt x="53" y="26"/>
                        <a:pt x="53" y="26"/>
                      </a:cubicBezTo>
                      <a:cubicBezTo>
                        <a:pt x="53" y="26"/>
                        <a:pt x="53" y="26"/>
                        <a:pt x="53" y="26"/>
                      </a:cubicBezTo>
                      <a:cubicBezTo>
                        <a:pt x="53" y="26"/>
                        <a:pt x="53" y="26"/>
                        <a:pt x="53" y="26"/>
                      </a:cubicBezTo>
                      <a:cubicBezTo>
                        <a:pt x="52" y="26"/>
                        <a:pt x="52" y="26"/>
                        <a:pt x="52" y="26"/>
                      </a:cubicBezTo>
                      <a:cubicBezTo>
                        <a:pt x="52" y="27"/>
                        <a:pt x="52" y="27"/>
                        <a:pt x="52" y="27"/>
                      </a:cubicBezTo>
                      <a:cubicBezTo>
                        <a:pt x="52" y="27"/>
                        <a:pt x="52" y="27"/>
                        <a:pt x="52" y="27"/>
                      </a:cubicBezTo>
                      <a:cubicBezTo>
                        <a:pt x="52" y="27"/>
                        <a:pt x="52" y="27"/>
                        <a:pt x="52" y="27"/>
                      </a:cubicBezTo>
                      <a:cubicBezTo>
                        <a:pt x="52" y="27"/>
                        <a:pt x="52" y="27"/>
                        <a:pt x="52" y="27"/>
                      </a:cubicBezTo>
                      <a:cubicBezTo>
                        <a:pt x="52" y="27"/>
                        <a:pt x="52" y="27"/>
                        <a:pt x="52" y="27"/>
                      </a:cubicBezTo>
                      <a:cubicBezTo>
                        <a:pt x="52" y="27"/>
                        <a:pt x="52" y="27"/>
                        <a:pt x="52" y="27"/>
                      </a:cubicBezTo>
                      <a:cubicBezTo>
                        <a:pt x="52" y="27"/>
                        <a:pt x="52" y="27"/>
                        <a:pt x="52" y="27"/>
                      </a:cubicBezTo>
                      <a:cubicBezTo>
                        <a:pt x="52" y="27"/>
                        <a:pt x="52" y="27"/>
                        <a:pt x="52" y="27"/>
                      </a:cubicBezTo>
                      <a:cubicBezTo>
                        <a:pt x="52" y="28"/>
                        <a:pt x="52" y="28"/>
                        <a:pt x="52" y="28"/>
                      </a:cubicBezTo>
                      <a:cubicBezTo>
                        <a:pt x="51" y="28"/>
                        <a:pt x="51" y="28"/>
                        <a:pt x="51" y="28"/>
                      </a:cubicBezTo>
                      <a:cubicBezTo>
                        <a:pt x="51" y="28"/>
                        <a:pt x="51" y="28"/>
                        <a:pt x="51" y="28"/>
                      </a:cubicBezTo>
                      <a:cubicBezTo>
                        <a:pt x="51" y="28"/>
                        <a:pt x="51" y="28"/>
                        <a:pt x="51" y="28"/>
                      </a:cubicBezTo>
                      <a:cubicBezTo>
                        <a:pt x="51" y="28"/>
                        <a:pt x="51" y="28"/>
                        <a:pt x="51" y="28"/>
                      </a:cubicBezTo>
                      <a:cubicBezTo>
                        <a:pt x="51" y="28"/>
                        <a:pt x="51" y="28"/>
                        <a:pt x="51" y="28"/>
                      </a:cubicBezTo>
                      <a:cubicBezTo>
                        <a:pt x="51" y="28"/>
                        <a:pt x="51" y="28"/>
                        <a:pt x="51" y="28"/>
                      </a:cubicBezTo>
                      <a:cubicBezTo>
                        <a:pt x="51" y="28"/>
                        <a:pt x="51" y="28"/>
                        <a:pt x="51" y="28"/>
                      </a:cubicBezTo>
                      <a:cubicBezTo>
                        <a:pt x="51" y="29"/>
                        <a:pt x="51" y="29"/>
                        <a:pt x="51" y="29"/>
                      </a:cubicBezTo>
                      <a:cubicBezTo>
                        <a:pt x="50" y="29"/>
                        <a:pt x="50" y="29"/>
                        <a:pt x="50" y="29"/>
                      </a:cubicBezTo>
                      <a:cubicBezTo>
                        <a:pt x="50" y="29"/>
                        <a:pt x="50" y="29"/>
                        <a:pt x="50" y="29"/>
                      </a:cubicBezTo>
                      <a:cubicBezTo>
                        <a:pt x="50" y="29"/>
                        <a:pt x="50" y="29"/>
                        <a:pt x="50" y="29"/>
                      </a:cubicBezTo>
                      <a:cubicBezTo>
                        <a:pt x="50" y="29"/>
                        <a:pt x="50" y="29"/>
                        <a:pt x="50" y="29"/>
                      </a:cubicBezTo>
                      <a:cubicBezTo>
                        <a:pt x="50" y="29"/>
                        <a:pt x="50" y="29"/>
                        <a:pt x="50" y="29"/>
                      </a:cubicBezTo>
                      <a:cubicBezTo>
                        <a:pt x="50" y="29"/>
                        <a:pt x="50" y="29"/>
                        <a:pt x="50" y="29"/>
                      </a:cubicBezTo>
                      <a:cubicBezTo>
                        <a:pt x="50" y="29"/>
                        <a:pt x="50" y="29"/>
                        <a:pt x="50" y="29"/>
                      </a:cubicBezTo>
                      <a:cubicBezTo>
                        <a:pt x="49" y="29"/>
                        <a:pt x="49" y="29"/>
                        <a:pt x="49" y="29"/>
                      </a:cubicBezTo>
                      <a:cubicBezTo>
                        <a:pt x="49" y="29"/>
                        <a:pt x="49" y="30"/>
                        <a:pt x="49" y="30"/>
                      </a:cubicBezTo>
                      <a:cubicBezTo>
                        <a:pt x="49" y="30"/>
                        <a:pt x="49" y="30"/>
                        <a:pt x="49" y="30"/>
                      </a:cubicBezTo>
                      <a:cubicBezTo>
                        <a:pt x="49" y="30"/>
                        <a:pt x="49" y="30"/>
                        <a:pt x="49" y="30"/>
                      </a:cubicBezTo>
                      <a:cubicBezTo>
                        <a:pt x="49" y="30"/>
                        <a:pt x="49" y="30"/>
                        <a:pt x="49" y="30"/>
                      </a:cubicBezTo>
                      <a:cubicBezTo>
                        <a:pt x="49" y="30"/>
                        <a:pt x="49" y="30"/>
                        <a:pt x="49" y="30"/>
                      </a:cubicBezTo>
                      <a:cubicBezTo>
                        <a:pt x="49" y="30"/>
                        <a:pt x="49" y="30"/>
                        <a:pt x="49" y="30"/>
                      </a:cubicBezTo>
                      <a:cubicBezTo>
                        <a:pt x="49" y="30"/>
                        <a:pt x="48" y="30"/>
                        <a:pt x="48" y="30"/>
                      </a:cubicBezTo>
                      <a:cubicBezTo>
                        <a:pt x="48" y="30"/>
                        <a:pt x="48" y="30"/>
                        <a:pt x="48" y="30"/>
                      </a:cubicBezTo>
                      <a:cubicBezTo>
                        <a:pt x="48" y="30"/>
                        <a:pt x="48" y="30"/>
                        <a:pt x="48" y="30"/>
                      </a:cubicBezTo>
                      <a:cubicBezTo>
                        <a:pt x="48" y="30"/>
                        <a:pt x="48" y="30"/>
                        <a:pt x="48" y="30"/>
                      </a:cubicBezTo>
                      <a:cubicBezTo>
                        <a:pt x="48" y="30"/>
                        <a:pt x="48" y="30"/>
                        <a:pt x="48" y="30"/>
                      </a:cubicBezTo>
                      <a:cubicBezTo>
                        <a:pt x="48" y="31"/>
                        <a:pt x="48" y="31"/>
                        <a:pt x="48" y="31"/>
                      </a:cubicBezTo>
                      <a:cubicBezTo>
                        <a:pt x="48" y="31"/>
                        <a:pt x="48" y="31"/>
                        <a:pt x="48" y="31"/>
                      </a:cubicBezTo>
                      <a:cubicBezTo>
                        <a:pt x="47" y="31"/>
                        <a:pt x="47" y="31"/>
                        <a:pt x="47" y="31"/>
                      </a:cubicBezTo>
                      <a:cubicBezTo>
                        <a:pt x="47" y="31"/>
                        <a:pt x="47" y="31"/>
                        <a:pt x="47" y="31"/>
                      </a:cubicBezTo>
                      <a:cubicBezTo>
                        <a:pt x="47" y="31"/>
                        <a:pt x="47" y="31"/>
                        <a:pt x="47" y="31"/>
                      </a:cubicBezTo>
                      <a:cubicBezTo>
                        <a:pt x="47" y="31"/>
                        <a:pt x="47" y="31"/>
                        <a:pt x="47" y="31"/>
                      </a:cubicBezTo>
                      <a:cubicBezTo>
                        <a:pt x="47" y="31"/>
                        <a:pt x="47" y="31"/>
                        <a:pt x="47" y="31"/>
                      </a:cubicBezTo>
                      <a:cubicBezTo>
                        <a:pt x="47" y="31"/>
                        <a:pt x="47" y="31"/>
                        <a:pt x="46" y="31"/>
                      </a:cubicBezTo>
                      <a:cubicBezTo>
                        <a:pt x="46" y="31"/>
                        <a:pt x="46" y="31"/>
                        <a:pt x="46" y="31"/>
                      </a:cubicBezTo>
                      <a:cubicBezTo>
                        <a:pt x="46" y="31"/>
                        <a:pt x="46" y="31"/>
                        <a:pt x="46" y="31"/>
                      </a:cubicBezTo>
                      <a:cubicBezTo>
                        <a:pt x="46" y="31"/>
                        <a:pt x="46" y="31"/>
                        <a:pt x="46" y="31"/>
                      </a:cubicBezTo>
                      <a:cubicBezTo>
                        <a:pt x="46" y="31"/>
                        <a:pt x="46" y="31"/>
                        <a:pt x="46" y="31"/>
                      </a:cubicBezTo>
                      <a:cubicBezTo>
                        <a:pt x="46" y="31"/>
                        <a:pt x="46" y="31"/>
                        <a:pt x="46" y="31"/>
                      </a:cubicBezTo>
                      <a:cubicBezTo>
                        <a:pt x="45" y="32"/>
                        <a:pt x="45" y="32"/>
                        <a:pt x="45" y="32"/>
                      </a:cubicBezTo>
                      <a:cubicBezTo>
                        <a:pt x="45" y="32"/>
                        <a:pt x="45" y="32"/>
                        <a:pt x="45" y="32"/>
                      </a:cubicBezTo>
                      <a:cubicBezTo>
                        <a:pt x="45" y="32"/>
                        <a:pt x="45" y="32"/>
                        <a:pt x="45" y="32"/>
                      </a:cubicBezTo>
                      <a:cubicBezTo>
                        <a:pt x="45" y="32"/>
                        <a:pt x="45" y="32"/>
                        <a:pt x="45" y="32"/>
                      </a:cubicBezTo>
                      <a:cubicBezTo>
                        <a:pt x="45" y="32"/>
                        <a:pt x="45" y="32"/>
                        <a:pt x="45" y="32"/>
                      </a:cubicBezTo>
                      <a:cubicBezTo>
                        <a:pt x="43" y="37"/>
                        <a:pt x="37" y="42"/>
                        <a:pt x="29" y="42"/>
                      </a:cubicBezTo>
                      <a:cubicBezTo>
                        <a:pt x="26" y="42"/>
                        <a:pt x="23" y="41"/>
                        <a:pt x="20" y="40"/>
                      </a:cubicBezTo>
                      <a:close/>
                    </a:path>
                  </a:pathLst>
                </a:custGeom>
                <a:solidFill>
                  <a:srgbClr val="96BB5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2" name="íṩliďê"/>
                <p:cNvSpPr/>
                <p:nvPr/>
              </p:nvSpPr>
              <p:spPr bwMode="auto">
                <a:xfrm>
                  <a:off x="3620" y="3181"/>
                  <a:ext cx="189" cy="149"/>
                </a:xfrm>
                <a:custGeom>
                  <a:avLst/>
                  <a:gdLst>
                    <a:gd name="T0" fmla="*/ 16 w 47"/>
                    <a:gd name="T1" fmla="*/ 0 h 37"/>
                    <a:gd name="T2" fmla="*/ 17 w 47"/>
                    <a:gd name="T3" fmla="*/ 0 h 37"/>
                    <a:gd name="T4" fmla="*/ 18 w 47"/>
                    <a:gd name="T5" fmla="*/ 1 h 37"/>
                    <a:gd name="T6" fmla="*/ 19 w 47"/>
                    <a:gd name="T7" fmla="*/ 1 h 37"/>
                    <a:gd name="T8" fmla="*/ 20 w 47"/>
                    <a:gd name="T9" fmla="*/ 1 h 37"/>
                    <a:gd name="T10" fmla="*/ 21 w 47"/>
                    <a:gd name="T11" fmla="*/ 1 h 37"/>
                    <a:gd name="T12" fmla="*/ 22 w 47"/>
                    <a:gd name="T13" fmla="*/ 2 h 37"/>
                    <a:gd name="T14" fmla="*/ 23 w 47"/>
                    <a:gd name="T15" fmla="*/ 2 h 37"/>
                    <a:gd name="T16" fmla="*/ 24 w 47"/>
                    <a:gd name="T17" fmla="*/ 3 h 37"/>
                    <a:gd name="T18" fmla="*/ 25 w 47"/>
                    <a:gd name="T19" fmla="*/ 3 h 37"/>
                    <a:gd name="T20" fmla="*/ 26 w 47"/>
                    <a:gd name="T21" fmla="*/ 4 h 37"/>
                    <a:gd name="T22" fmla="*/ 27 w 47"/>
                    <a:gd name="T23" fmla="*/ 4 h 37"/>
                    <a:gd name="T24" fmla="*/ 28 w 47"/>
                    <a:gd name="T25" fmla="*/ 5 h 37"/>
                    <a:gd name="T26" fmla="*/ 28 w 47"/>
                    <a:gd name="T27" fmla="*/ 6 h 37"/>
                    <a:gd name="T28" fmla="*/ 29 w 47"/>
                    <a:gd name="T29" fmla="*/ 7 h 37"/>
                    <a:gd name="T30" fmla="*/ 47 w 47"/>
                    <a:gd name="T31" fmla="*/ 20 h 37"/>
                    <a:gd name="T32" fmla="*/ 47 w 47"/>
                    <a:gd name="T33" fmla="*/ 21 h 37"/>
                    <a:gd name="T34" fmla="*/ 46 w 47"/>
                    <a:gd name="T35" fmla="*/ 22 h 37"/>
                    <a:gd name="T36" fmla="*/ 46 w 47"/>
                    <a:gd name="T37" fmla="*/ 23 h 37"/>
                    <a:gd name="T38" fmla="*/ 46 w 47"/>
                    <a:gd name="T39" fmla="*/ 24 h 37"/>
                    <a:gd name="T40" fmla="*/ 46 w 47"/>
                    <a:gd name="T41" fmla="*/ 25 h 37"/>
                    <a:gd name="T42" fmla="*/ 45 w 47"/>
                    <a:gd name="T43" fmla="*/ 25 h 37"/>
                    <a:gd name="T44" fmla="*/ 45 w 47"/>
                    <a:gd name="T45" fmla="*/ 26 h 37"/>
                    <a:gd name="T46" fmla="*/ 44 w 47"/>
                    <a:gd name="T47" fmla="*/ 27 h 37"/>
                    <a:gd name="T48" fmla="*/ 43 w 47"/>
                    <a:gd name="T49" fmla="*/ 28 h 37"/>
                    <a:gd name="T50" fmla="*/ 43 w 47"/>
                    <a:gd name="T51" fmla="*/ 29 h 37"/>
                    <a:gd name="T52" fmla="*/ 42 w 47"/>
                    <a:gd name="T53" fmla="*/ 29 h 37"/>
                    <a:gd name="T54" fmla="*/ 41 w 47"/>
                    <a:gd name="T55" fmla="*/ 30 h 37"/>
                    <a:gd name="T56" fmla="*/ 40 w 47"/>
                    <a:gd name="T57" fmla="*/ 30 h 37"/>
                    <a:gd name="T58" fmla="*/ 39 w 47"/>
                    <a:gd name="T59" fmla="*/ 31 h 37"/>
                    <a:gd name="T60" fmla="*/ 38 w 47"/>
                    <a:gd name="T61" fmla="*/ 31 h 37"/>
                    <a:gd name="T62" fmla="*/ 37 w 47"/>
                    <a:gd name="T63" fmla="*/ 32 h 37"/>
                    <a:gd name="T64" fmla="*/ 20 w 47"/>
                    <a:gd name="T65" fmla="*/ 35 h 37"/>
                    <a:gd name="T66" fmla="*/ 19 w 47"/>
                    <a:gd name="T67" fmla="*/ 35 h 37"/>
                    <a:gd name="T68" fmla="*/ 18 w 47"/>
                    <a:gd name="T69" fmla="*/ 35 h 37"/>
                    <a:gd name="T70" fmla="*/ 17 w 47"/>
                    <a:gd name="T71" fmla="*/ 35 h 37"/>
                    <a:gd name="T72" fmla="*/ 17 w 47"/>
                    <a:gd name="T73" fmla="*/ 35 h 37"/>
                    <a:gd name="T74" fmla="*/ 0 w 47"/>
                    <a:gd name="T75" fmla="*/ 22 h 37"/>
                    <a:gd name="T76" fmla="*/ 0 w 47"/>
                    <a:gd name="T77" fmla="*/ 21 h 37"/>
                    <a:gd name="T78" fmla="*/ 0 w 47"/>
                    <a:gd name="T79" fmla="*/ 21 h 37"/>
                    <a:gd name="T80" fmla="*/ 0 w 47"/>
                    <a:gd name="T81" fmla="*/ 20 h 37"/>
                    <a:gd name="T82" fmla="*/ 0 w 47"/>
                    <a:gd name="T83" fmla="*/ 19 h 37"/>
                    <a:gd name="T84" fmla="*/ 1 w 47"/>
                    <a:gd name="T85" fmla="*/ 18 h 37"/>
                    <a:gd name="T86" fmla="*/ 1 w 47"/>
                    <a:gd name="T87" fmla="*/ 18 h 37"/>
                    <a:gd name="T88" fmla="*/ 1 w 47"/>
                    <a:gd name="T89" fmla="*/ 17 h 37"/>
                    <a:gd name="T90" fmla="*/ 2 w 47"/>
                    <a:gd name="T91" fmla="*/ 16 h 37"/>
                    <a:gd name="T92" fmla="*/ 3 w 47"/>
                    <a:gd name="T93" fmla="*/ 15 h 37"/>
                    <a:gd name="T94" fmla="*/ 3 w 47"/>
                    <a:gd name="T95" fmla="*/ 15 h 37"/>
                    <a:gd name="T96" fmla="*/ 4 w 47"/>
                    <a:gd name="T97" fmla="*/ 14 h 37"/>
                    <a:gd name="T98" fmla="*/ 5 w 47"/>
                    <a:gd name="T99" fmla="*/ 13 h 37"/>
                    <a:gd name="T100" fmla="*/ 5 w 47"/>
                    <a:gd name="T101" fmla="*/ 13 h 37"/>
                    <a:gd name="T102" fmla="*/ 6 w 47"/>
                    <a:gd name="T103" fmla="*/ 12 h 37"/>
                    <a:gd name="T104" fmla="*/ 7 w 47"/>
                    <a:gd name="T105" fmla="*/ 12 h 37"/>
                    <a:gd name="T106" fmla="*/ 7 w 47"/>
                    <a:gd name="T107" fmla="*/ 11 h 37"/>
                    <a:gd name="T108" fmla="*/ 6 w 47"/>
                    <a:gd name="T109" fmla="*/ 10 h 37"/>
                    <a:gd name="T110" fmla="*/ 6 w 47"/>
                    <a:gd name="T111" fmla="*/ 9 h 37"/>
                    <a:gd name="T112" fmla="*/ 6 w 47"/>
                    <a:gd name="T113" fmla="*/ 9 h 37"/>
                    <a:gd name="T114" fmla="*/ 9 w 47"/>
                    <a:gd name="T115"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7" h="37">
                      <a:moveTo>
                        <a:pt x="9" y="1"/>
                      </a:moveTo>
                      <a:cubicBezTo>
                        <a:pt x="11" y="1"/>
                        <a:pt x="13" y="0"/>
                        <a:pt x="15" y="0"/>
                      </a:cubicBezTo>
                      <a:cubicBezTo>
                        <a:pt x="15" y="0"/>
                        <a:pt x="15" y="0"/>
                        <a:pt x="15" y="0"/>
                      </a:cubicBezTo>
                      <a:cubicBezTo>
                        <a:pt x="15" y="0"/>
                        <a:pt x="15" y="0"/>
                        <a:pt x="15" y="0"/>
                      </a:cubicBezTo>
                      <a:cubicBezTo>
                        <a:pt x="15" y="0"/>
                        <a:pt x="16" y="0"/>
                        <a:pt x="16" y="0"/>
                      </a:cubicBezTo>
                      <a:cubicBezTo>
                        <a:pt x="16" y="0"/>
                        <a:pt x="16" y="0"/>
                        <a:pt x="16" y="0"/>
                      </a:cubicBezTo>
                      <a:cubicBezTo>
                        <a:pt x="16" y="0"/>
                        <a:pt x="16" y="0"/>
                        <a:pt x="16" y="0"/>
                      </a:cubicBezTo>
                      <a:cubicBezTo>
                        <a:pt x="16" y="0"/>
                        <a:pt x="16" y="0"/>
                        <a:pt x="16" y="0"/>
                      </a:cubicBezTo>
                      <a:cubicBezTo>
                        <a:pt x="16" y="0"/>
                        <a:pt x="16" y="0"/>
                        <a:pt x="17" y="0"/>
                      </a:cubicBezTo>
                      <a:cubicBezTo>
                        <a:pt x="17" y="0"/>
                        <a:pt x="17" y="0"/>
                        <a:pt x="17" y="0"/>
                      </a:cubicBezTo>
                      <a:cubicBezTo>
                        <a:pt x="17" y="0"/>
                        <a:pt x="17" y="0"/>
                        <a:pt x="17" y="0"/>
                      </a:cubicBezTo>
                      <a:cubicBezTo>
                        <a:pt x="17" y="0"/>
                        <a:pt x="17" y="0"/>
                        <a:pt x="17" y="0"/>
                      </a:cubicBezTo>
                      <a:cubicBezTo>
                        <a:pt x="17" y="0"/>
                        <a:pt x="17" y="0"/>
                        <a:pt x="17" y="1"/>
                      </a:cubicBezTo>
                      <a:cubicBezTo>
                        <a:pt x="17" y="1"/>
                        <a:pt x="17" y="1"/>
                        <a:pt x="17"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9" y="1"/>
                      </a:cubicBezTo>
                      <a:cubicBezTo>
                        <a:pt x="19" y="1"/>
                        <a:pt x="19" y="1"/>
                        <a:pt x="19" y="1"/>
                      </a:cubicBezTo>
                      <a:cubicBezTo>
                        <a:pt x="19" y="1"/>
                        <a:pt x="19" y="1"/>
                        <a:pt x="19" y="1"/>
                      </a:cubicBezTo>
                      <a:cubicBezTo>
                        <a:pt x="19" y="1"/>
                        <a:pt x="19" y="1"/>
                        <a:pt x="19" y="1"/>
                      </a:cubicBezTo>
                      <a:cubicBezTo>
                        <a:pt x="19" y="1"/>
                        <a:pt x="19" y="1"/>
                        <a:pt x="19" y="1"/>
                      </a:cubicBezTo>
                      <a:cubicBezTo>
                        <a:pt x="19" y="1"/>
                        <a:pt x="19" y="1"/>
                        <a:pt x="19" y="1"/>
                      </a:cubicBezTo>
                      <a:cubicBezTo>
                        <a:pt x="20" y="1"/>
                        <a:pt x="20" y="1"/>
                        <a:pt x="20" y="1"/>
                      </a:cubicBezTo>
                      <a:cubicBezTo>
                        <a:pt x="20" y="1"/>
                        <a:pt x="20" y="1"/>
                        <a:pt x="20" y="1"/>
                      </a:cubicBezTo>
                      <a:cubicBezTo>
                        <a:pt x="20" y="1"/>
                        <a:pt x="20" y="1"/>
                        <a:pt x="20" y="1"/>
                      </a:cubicBezTo>
                      <a:cubicBezTo>
                        <a:pt x="20" y="1"/>
                        <a:pt x="20" y="1"/>
                        <a:pt x="20" y="1"/>
                      </a:cubicBezTo>
                      <a:cubicBezTo>
                        <a:pt x="20" y="1"/>
                        <a:pt x="20" y="1"/>
                        <a:pt x="20" y="1"/>
                      </a:cubicBezTo>
                      <a:cubicBezTo>
                        <a:pt x="20" y="1"/>
                        <a:pt x="20" y="1"/>
                        <a:pt x="20" y="1"/>
                      </a:cubicBezTo>
                      <a:cubicBezTo>
                        <a:pt x="20" y="1"/>
                        <a:pt x="20" y="1"/>
                        <a:pt x="21" y="1"/>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2" y="1"/>
                        <a:pt x="22" y="1"/>
                        <a:pt x="22" y="1"/>
                      </a:cubicBezTo>
                      <a:cubicBezTo>
                        <a:pt x="22" y="2"/>
                        <a:pt x="22" y="2"/>
                        <a:pt x="22" y="2"/>
                      </a:cubicBezTo>
                      <a:cubicBezTo>
                        <a:pt x="22" y="2"/>
                        <a:pt x="22" y="2"/>
                        <a:pt x="22" y="2"/>
                      </a:cubicBezTo>
                      <a:cubicBezTo>
                        <a:pt x="22" y="2"/>
                        <a:pt x="22" y="2"/>
                        <a:pt x="22" y="2"/>
                      </a:cubicBezTo>
                      <a:cubicBezTo>
                        <a:pt x="22" y="2"/>
                        <a:pt x="22" y="2"/>
                        <a:pt x="22" y="2"/>
                      </a:cubicBezTo>
                      <a:cubicBezTo>
                        <a:pt x="23" y="2"/>
                        <a:pt x="23" y="2"/>
                        <a:pt x="23" y="2"/>
                      </a:cubicBezTo>
                      <a:cubicBezTo>
                        <a:pt x="23" y="2"/>
                        <a:pt x="23" y="2"/>
                        <a:pt x="23" y="2"/>
                      </a:cubicBezTo>
                      <a:cubicBezTo>
                        <a:pt x="23" y="2"/>
                        <a:pt x="23" y="2"/>
                        <a:pt x="23" y="2"/>
                      </a:cubicBezTo>
                      <a:cubicBezTo>
                        <a:pt x="23" y="2"/>
                        <a:pt x="23" y="2"/>
                        <a:pt x="23" y="2"/>
                      </a:cubicBezTo>
                      <a:cubicBezTo>
                        <a:pt x="23" y="2"/>
                        <a:pt x="23" y="2"/>
                        <a:pt x="23" y="2"/>
                      </a:cubicBezTo>
                      <a:cubicBezTo>
                        <a:pt x="23" y="2"/>
                        <a:pt x="23" y="2"/>
                        <a:pt x="23" y="2"/>
                      </a:cubicBezTo>
                      <a:cubicBezTo>
                        <a:pt x="24" y="2"/>
                        <a:pt x="24" y="2"/>
                        <a:pt x="24" y="2"/>
                      </a:cubicBezTo>
                      <a:cubicBezTo>
                        <a:pt x="24" y="2"/>
                        <a:pt x="24" y="2"/>
                        <a:pt x="24" y="2"/>
                      </a:cubicBezTo>
                      <a:cubicBezTo>
                        <a:pt x="24" y="2"/>
                        <a:pt x="24" y="2"/>
                        <a:pt x="24" y="2"/>
                      </a:cubicBezTo>
                      <a:cubicBezTo>
                        <a:pt x="24" y="2"/>
                        <a:pt x="24" y="2"/>
                        <a:pt x="24" y="3"/>
                      </a:cubicBezTo>
                      <a:cubicBezTo>
                        <a:pt x="24" y="3"/>
                        <a:pt x="24" y="3"/>
                        <a:pt x="24" y="3"/>
                      </a:cubicBezTo>
                      <a:cubicBezTo>
                        <a:pt x="24" y="3"/>
                        <a:pt x="24" y="3"/>
                        <a:pt x="24" y="3"/>
                      </a:cubicBezTo>
                      <a:cubicBezTo>
                        <a:pt x="25" y="3"/>
                        <a:pt x="25" y="3"/>
                        <a:pt x="25" y="3"/>
                      </a:cubicBezTo>
                      <a:cubicBezTo>
                        <a:pt x="25" y="3"/>
                        <a:pt x="25" y="3"/>
                        <a:pt x="25" y="3"/>
                      </a:cubicBezTo>
                      <a:cubicBezTo>
                        <a:pt x="25" y="3"/>
                        <a:pt x="25" y="3"/>
                        <a:pt x="25" y="3"/>
                      </a:cubicBezTo>
                      <a:cubicBezTo>
                        <a:pt x="25" y="3"/>
                        <a:pt x="25" y="3"/>
                        <a:pt x="25" y="3"/>
                      </a:cubicBezTo>
                      <a:cubicBezTo>
                        <a:pt x="25" y="3"/>
                        <a:pt x="25" y="3"/>
                        <a:pt x="25" y="3"/>
                      </a:cubicBezTo>
                      <a:cubicBezTo>
                        <a:pt x="25" y="3"/>
                        <a:pt x="25" y="3"/>
                        <a:pt x="25" y="3"/>
                      </a:cubicBezTo>
                      <a:cubicBezTo>
                        <a:pt x="25" y="3"/>
                        <a:pt x="25" y="3"/>
                        <a:pt x="25" y="3"/>
                      </a:cubicBezTo>
                      <a:cubicBezTo>
                        <a:pt x="25" y="3"/>
                        <a:pt x="25" y="3"/>
                        <a:pt x="25" y="3"/>
                      </a:cubicBezTo>
                      <a:cubicBezTo>
                        <a:pt x="26" y="3"/>
                        <a:pt x="26" y="3"/>
                        <a:pt x="26" y="3"/>
                      </a:cubicBezTo>
                      <a:cubicBezTo>
                        <a:pt x="26" y="4"/>
                        <a:pt x="26" y="4"/>
                        <a:pt x="26" y="4"/>
                      </a:cubicBezTo>
                      <a:cubicBezTo>
                        <a:pt x="26" y="4"/>
                        <a:pt x="26" y="4"/>
                        <a:pt x="26" y="4"/>
                      </a:cubicBezTo>
                      <a:cubicBezTo>
                        <a:pt x="26" y="4"/>
                        <a:pt x="26" y="4"/>
                        <a:pt x="26" y="4"/>
                      </a:cubicBezTo>
                      <a:cubicBezTo>
                        <a:pt x="26" y="4"/>
                        <a:pt x="26" y="4"/>
                        <a:pt x="26" y="4"/>
                      </a:cubicBezTo>
                      <a:cubicBezTo>
                        <a:pt x="26" y="4"/>
                        <a:pt x="26" y="4"/>
                        <a:pt x="27" y="4"/>
                      </a:cubicBezTo>
                      <a:cubicBezTo>
                        <a:pt x="27" y="4"/>
                        <a:pt x="27" y="4"/>
                        <a:pt x="27" y="4"/>
                      </a:cubicBezTo>
                      <a:cubicBezTo>
                        <a:pt x="27" y="4"/>
                        <a:pt x="27" y="4"/>
                        <a:pt x="27" y="4"/>
                      </a:cubicBezTo>
                      <a:cubicBezTo>
                        <a:pt x="27" y="4"/>
                        <a:pt x="27" y="4"/>
                        <a:pt x="27" y="4"/>
                      </a:cubicBezTo>
                      <a:cubicBezTo>
                        <a:pt x="27" y="4"/>
                        <a:pt x="27" y="4"/>
                        <a:pt x="27" y="4"/>
                      </a:cubicBezTo>
                      <a:cubicBezTo>
                        <a:pt x="27" y="4"/>
                        <a:pt x="27" y="4"/>
                        <a:pt x="27" y="4"/>
                      </a:cubicBezTo>
                      <a:cubicBezTo>
                        <a:pt x="27" y="4"/>
                        <a:pt x="27" y="5"/>
                        <a:pt x="27" y="5"/>
                      </a:cubicBezTo>
                      <a:cubicBezTo>
                        <a:pt x="27" y="5"/>
                        <a:pt x="27" y="5"/>
                        <a:pt x="27" y="5"/>
                      </a:cubicBezTo>
                      <a:cubicBezTo>
                        <a:pt x="28" y="5"/>
                        <a:pt x="28" y="5"/>
                        <a:pt x="28" y="5"/>
                      </a:cubicBezTo>
                      <a:cubicBezTo>
                        <a:pt x="28" y="5"/>
                        <a:pt x="28" y="5"/>
                        <a:pt x="28" y="5"/>
                      </a:cubicBezTo>
                      <a:cubicBezTo>
                        <a:pt x="28" y="5"/>
                        <a:pt x="28" y="5"/>
                        <a:pt x="28" y="5"/>
                      </a:cubicBezTo>
                      <a:cubicBezTo>
                        <a:pt x="28" y="5"/>
                        <a:pt x="28" y="5"/>
                        <a:pt x="28" y="5"/>
                      </a:cubicBezTo>
                      <a:cubicBezTo>
                        <a:pt x="28" y="5"/>
                        <a:pt x="28" y="5"/>
                        <a:pt x="28" y="5"/>
                      </a:cubicBezTo>
                      <a:cubicBezTo>
                        <a:pt x="28" y="5"/>
                        <a:pt x="28" y="5"/>
                        <a:pt x="28" y="5"/>
                      </a:cubicBezTo>
                      <a:cubicBezTo>
                        <a:pt x="28" y="5"/>
                        <a:pt x="28" y="5"/>
                        <a:pt x="28" y="5"/>
                      </a:cubicBezTo>
                      <a:cubicBezTo>
                        <a:pt x="28" y="6"/>
                        <a:pt x="28" y="6"/>
                        <a:pt x="28" y="6"/>
                      </a:cubicBezTo>
                      <a:cubicBezTo>
                        <a:pt x="28" y="6"/>
                        <a:pt x="28" y="6"/>
                        <a:pt x="28" y="6"/>
                      </a:cubicBezTo>
                      <a:cubicBezTo>
                        <a:pt x="28" y="6"/>
                        <a:pt x="29" y="6"/>
                        <a:pt x="29" y="6"/>
                      </a:cubicBezTo>
                      <a:cubicBezTo>
                        <a:pt x="29" y="6"/>
                        <a:pt x="29" y="6"/>
                        <a:pt x="29" y="6"/>
                      </a:cubicBezTo>
                      <a:cubicBezTo>
                        <a:pt x="29" y="6"/>
                        <a:pt x="29" y="6"/>
                        <a:pt x="29" y="7"/>
                      </a:cubicBezTo>
                      <a:cubicBezTo>
                        <a:pt x="29" y="7"/>
                        <a:pt x="29" y="7"/>
                        <a:pt x="29" y="7"/>
                      </a:cubicBezTo>
                      <a:cubicBezTo>
                        <a:pt x="29" y="7"/>
                        <a:pt x="29" y="7"/>
                        <a:pt x="29" y="7"/>
                      </a:cubicBezTo>
                      <a:cubicBezTo>
                        <a:pt x="29" y="7"/>
                        <a:pt x="29" y="7"/>
                        <a:pt x="29" y="7"/>
                      </a:cubicBezTo>
                      <a:cubicBezTo>
                        <a:pt x="29" y="7"/>
                        <a:pt x="30" y="7"/>
                        <a:pt x="30" y="7"/>
                      </a:cubicBezTo>
                      <a:cubicBezTo>
                        <a:pt x="30" y="7"/>
                        <a:pt x="30" y="7"/>
                        <a:pt x="30" y="7"/>
                      </a:cubicBezTo>
                      <a:cubicBezTo>
                        <a:pt x="30" y="7"/>
                        <a:pt x="30" y="8"/>
                        <a:pt x="30" y="8"/>
                      </a:cubicBezTo>
                      <a:cubicBezTo>
                        <a:pt x="30" y="8"/>
                        <a:pt x="30" y="8"/>
                        <a:pt x="30" y="8"/>
                      </a:cubicBezTo>
                      <a:cubicBezTo>
                        <a:pt x="30" y="8"/>
                        <a:pt x="30" y="8"/>
                        <a:pt x="30" y="8"/>
                      </a:cubicBezTo>
                      <a:cubicBezTo>
                        <a:pt x="39" y="8"/>
                        <a:pt x="47" y="13"/>
                        <a:pt x="47" y="20"/>
                      </a:cubicBezTo>
                      <a:cubicBezTo>
                        <a:pt x="47" y="20"/>
                        <a:pt x="47" y="20"/>
                        <a:pt x="47" y="21"/>
                      </a:cubicBezTo>
                      <a:cubicBezTo>
                        <a:pt x="47" y="21"/>
                        <a:pt x="47" y="21"/>
                        <a:pt x="47" y="21"/>
                      </a:cubicBezTo>
                      <a:cubicBezTo>
                        <a:pt x="47" y="21"/>
                        <a:pt x="47" y="21"/>
                        <a:pt x="47" y="21"/>
                      </a:cubicBezTo>
                      <a:cubicBezTo>
                        <a:pt x="47" y="21"/>
                        <a:pt x="47" y="21"/>
                        <a:pt x="47" y="21"/>
                      </a:cubicBezTo>
                      <a:cubicBezTo>
                        <a:pt x="47" y="21"/>
                        <a:pt x="47" y="21"/>
                        <a:pt x="47" y="21"/>
                      </a:cubicBezTo>
                      <a:cubicBezTo>
                        <a:pt x="47" y="21"/>
                        <a:pt x="47" y="21"/>
                        <a:pt x="47" y="21"/>
                      </a:cubicBezTo>
                      <a:cubicBezTo>
                        <a:pt x="47" y="21"/>
                        <a:pt x="47" y="21"/>
                        <a:pt x="47" y="22"/>
                      </a:cubicBezTo>
                      <a:cubicBezTo>
                        <a:pt x="47" y="22"/>
                        <a:pt x="47" y="22"/>
                        <a:pt x="47" y="22"/>
                      </a:cubicBezTo>
                      <a:cubicBezTo>
                        <a:pt x="47" y="22"/>
                        <a:pt x="47" y="22"/>
                        <a:pt x="47" y="22"/>
                      </a:cubicBezTo>
                      <a:cubicBezTo>
                        <a:pt x="47" y="22"/>
                        <a:pt x="47" y="22"/>
                        <a:pt x="47" y="22"/>
                      </a:cubicBezTo>
                      <a:cubicBezTo>
                        <a:pt x="47" y="22"/>
                        <a:pt x="46" y="22"/>
                        <a:pt x="46" y="22"/>
                      </a:cubicBezTo>
                      <a:cubicBezTo>
                        <a:pt x="46" y="22"/>
                        <a:pt x="46" y="22"/>
                        <a:pt x="46" y="22"/>
                      </a:cubicBezTo>
                      <a:cubicBezTo>
                        <a:pt x="46" y="22"/>
                        <a:pt x="46" y="22"/>
                        <a:pt x="46" y="22"/>
                      </a:cubicBezTo>
                      <a:cubicBezTo>
                        <a:pt x="46" y="23"/>
                        <a:pt x="46" y="23"/>
                        <a:pt x="46" y="23"/>
                      </a:cubicBezTo>
                      <a:cubicBezTo>
                        <a:pt x="46" y="23"/>
                        <a:pt x="46" y="23"/>
                        <a:pt x="46" y="23"/>
                      </a:cubicBezTo>
                      <a:cubicBezTo>
                        <a:pt x="46" y="23"/>
                        <a:pt x="46" y="23"/>
                        <a:pt x="46" y="23"/>
                      </a:cubicBezTo>
                      <a:cubicBezTo>
                        <a:pt x="46" y="23"/>
                        <a:pt x="46" y="23"/>
                        <a:pt x="46" y="23"/>
                      </a:cubicBezTo>
                      <a:cubicBezTo>
                        <a:pt x="46" y="23"/>
                        <a:pt x="46" y="23"/>
                        <a:pt x="46" y="23"/>
                      </a:cubicBezTo>
                      <a:cubicBezTo>
                        <a:pt x="46" y="23"/>
                        <a:pt x="46" y="23"/>
                        <a:pt x="46" y="23"/>
                      </a:cubicBezTo>
                      <a:cubicBezTo>
                        <a:pt x="46" y="23"/>
                        <a:pt x="46" y="23"/>
                        <a:pt x="46" y="23"/>
                      </a:cubicBezTo>
                      <a:cubicBezTo>
                        <a:pt x="46" y="24"/>
                        <a:pt x="46" y="24"/>
                        <a:pt x="46" y="24"/>
                      </a:cubicBezTo>
                      <a:cubicBezTo>
                        <a:pt x="46" y="24"/>
                        <a:pt x="46" y="24"/>
                        <a:pt x="46" y="24"/>
                      </a:cubicBezTo>
                      <a:cubicBezTo>
                        <a:pt x="46" y="24"/>
                        <a:pt x="46" y="24"/>
                        <a:pt x="46" y="24"/>
                      </a:cubicBezTo>
                      <a:cubicBezTo>
                        <a:pt x="46" y="24"/>
                        <a:pt x="46" y="24"/>
                        <a:pt x="46" y="24"/>
                      </a:cubicBezTo>
                      <a:cubicBezTo>
                        <a:pt x="46" y="24"/>
                        <a:pt x="46" y="24"/>
                        <a:pt x="46" y="24"/>
                      </a:cubicBezTo>
                      <a:cubicBezTo>
                        <a:pt x="46" y="24"/>
                        <a:pt x="46" y="24"/>
                        <a:pt x="46" y="24"/>
                      </a:cubicBezTo>
                      <a:cubicBezTo>
                        <a:pt x="46" y="24"/>
                        <a:pt x="46" y="24"/>
                        <a:pt x="46" y="24"/>
                      </a:cubicBezTo>
                      <a:cubicBezTo>
                        <a:pt x="46" y="24"/>
                        <a:pt x="46" y="24"/>
                        <a:pt x="46" y="25"/>
                      </a:cubicBezTo>
                      <a:cubicBezTo>
                        <a:pt x="46" y="25"/>
                        <a:pt x="46" y="25"/>
                        <a:pt x="46" y="25"/>
                      </a:cubicBezTo>
                      <a:cubicBezTo>
                        <a:pt x="46" y="25"/>
                        <a:pt x="46" y="25"/>
                        <a:pt x="46" y="25"/>
                      </a:cubicBezTo>
                      <a:cubicBezTo>
                        <a:pt x="46" y="25"/>
                        <a:pt x="46" y="25"/>
                        <a:pt x="46" y="25"/>
                      </a:cubicBezTo>
                      <a:cubicBezTo>
                        <a:pt x="45" y="25"/>
                        <a:pt x="45" y="25"/>
                        <a:pt x="45" y="25"/>
                      </a:cubicBezTo>
                      <a:cubicBezTo>
                        <a:pt x="45" y="25"/>
                        <a:pt x="45" y="25"/>
                        <a:pt x="45" y="25"/>
                      </a:cubicBezTo>
                      <a:cubicBezTo>
                        <a:pt x="45" y="25"/>
                        <a:pt x="45" y="25"/>
                        <a:pt x="45" y="25"/>
                      </a:cubicBezTo>
                      <a:cubicBezTo>
                        <a:pt x="45" y="25"/>
                        <a:pt x="45" y="25"/>
                        <a:pt x="45" y="25"/>
                      </a:cubicBezTo>
                      <a:cubicBezTo>
                        <a:pt x="45" y="25"/>
                        <a:pt x="45" y="25"/>
                        <a:pt x="45" y="25"/>
                      </a:cubicBezTo>
                      <a:cubicBezTo>
                        <a:pt x="45" y="26"/>
                        <a:pt x="45" y="26"/>
                        <a:pt x="45" y="26"/>
                      </a:cubicBezTo>
                      <a:cubicBezTo>
                        <a:pt x="45" y="26"/>
                        <a:pt x="45" y="26"/>
                        <a:pt x="45" y="26"/>
                      </a:cubicBezTo>
                      <a:cubicBezTo>
                        <a:pt x="45" y="26"/>
                        <a:pt x="45" y="26"/>
                        <a:pt x="45" y="26"/>
                      </a:cubicBezTo>
                      <a:cubicBezTo>
                        <a:pt x="45" y="26"/>
                        <a:pt x="45" y="26"/>
                        <a:pt x="45" y="26"/>
                      </a:cubicBezTo>
                      <a:cubicBezTo>
                        <a:pt x="45" y="26"/>
                        <a:pt x="45" y="26"/>
                        <a:pt x="45" y="26"/>
                      </a:cubicBezTo>
                      <a:cubicBezTo>
                        <a:pt x="45" y="26"/>
                        <a:pt x="45" y="26"/>
                        <a:pt x="45" y="26"/>
                      </a:cubicBezTo>
                      <a:cubicBezTo>
                        <a:pt x="44" y="26"/>
                        <a:pt x="44" y="26"/>
                        <a:pt x="44" y="26"/>
                      </a:cubicBezTo>
                      <a:cubicBezTo>
                        <a:pt x="44" y="27"/>
                        <a:pt x="44" y="27"/>
                        <a:pt x="44" y="27"/>
                      </a:cubicBezTo>
                      <a:cubicBezTo>
                        <a:pt x="44" y="27"/>
                        <a:pt x="44" y="27"/>
                        <a:pt x="44" y="27"/>
                      </a:cubicBezTo>
                      <a:cubicBezTo>
                        <a:pt x="44" y="27"/>
                        <a:pt x="44" y="27"/>
                        <a:pt x="44" y="27"/>
                      </a:cubicBezTo>
                      <a:cubicBezTo>
                        <a:pt x="44" y="27"/>
                        <a:pt x="44" y="27"/>
                        <a:pt x="44" y="27"/>
                      </a:cubicBezTo>
                      <a:cubicBezTo>
                        <a:pt x="44" y="27"/>
                        <a:pt x="44" y="27"/>
                        <a:pt x="44" y="27"/>
                      </a:cubicBezTo>
                      <a:cubicBezTo>
                        <a:pt x="44" y="27"/>
                        <a:pt x="44" y="27"/>
                        <a:pt x="44" y="27"/>
                      </a:cubicBezTo>
                      <a:cubicBezTo>
                        <a:pt x="44" y="27"/>
                        <a:pt x="44" y="27"/>
                        <a:pt x="44" y="27"/>
                      </a:cubicBezTo>
                      <a:cubicBezTo>
                        <a:pt x="44" y="27"/>
                        <a:pt x="44" y="27"/>
                        <a:pt x="44" y="27"/>
                      </a:cubicBezTo>
                      <a:cubicBezTo>
                        <a:pt x="44" y="28"/>
                        <a:pt x="44" y="28"/>
                        <a:pt x="44" y="28"/>
                      </a:cubicBezTo>
                      <a:cubicBezTo>
                        <a:pt x="43" y="28"/>
                        <a:pt x="43" y="28"/>
                        <a:pt x="43" y="28"/>
                      </a:cubicBezTo>
                      <a:cubicBezTo>
                        <a:pt x="43" y="28"/>
                        <a:pt x="43" y="28"/>
                        <a:pt x="43" y="28"/>
                      </a:cubicBezTo>
                      <a:cubicBezTo>
                        <a:pt x="43" y="28"/>
                        <a:pt x="43" y="28"/>
                        <a:pt x="43" y="28"/>
                      </a:cubicBezTo>
                      <a:cubicBezTo>
                        <a:pt x="43" y="28"/>
                        <a:pt x="43" y="28"/>
                        <a:pt x="43" y="28"/>
                      </a:cubicBezTo>
                      <a:cubicBezTo>
                        <a:pt x="43" y="28"/>
                        <a:pt x="43" y="28"/>
                        <a:pt x="43" y="28"/>
                      </a:cubicBezTo>
                      <a:cubicBezTo>
                        <a:pt x="43" y="28"/>
                        <a:pt x="43" y="28"/>
                        <a:pt x="43" y="28"/>
                      </a:cubicBezTo>
                      <a:cubicBezTo>
                        <a:pt x="43" y="28"/>
                        <a:pt x="43" y="28"/>
                        <a:pt x="43" y="28"/>
                      </a:cubicBezTo>
                      <a:cubicBezTo>
                        <a:pt x="43" y="29"/>
                        <a:pt x="43" y="29"/>
                        <a:pt x="43"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1" y="29"/>
                        <a:pt x="41" y="29"/>
                        <a:pt x="41" y="29"/>
                      </a:cubicBezTo>
                      <a:cubicBezTo>
                        <a:pt x="41" y="29"/>
                        <a:pt x="41" y="30"/>
                        <a:pt x="41" y="30"/>
                      </a:cubicBezTo>
                      <a:cubicBezTo>
                        <a:pt x="41" y="30"/>
                        <a:pt x="41" y="30"/>
                        <a:pt x="41" y="30"/>
                      </a:cubicBezTo>
                      <a:cubicBezTo>
                        <a:pt x="41" y="30"/>
                        <a:pt x="41" y="30"/>
                        <a:pt x="41" y="30"/>
                      </a:cubicBezTo>
                      <a:cubicBezTo>
                        <a:pt x="41" y="30"/>
                        <a:pt x="41" y="30"/>
                        <a:pt x="41" y="30"/>
                      </a:cubicBezTo>
                      <a:cubicBezTo>
                        <a:pt x="41" y="30"/>
                        <a:pt x="41" y="30"/>
                        <a:pt x="41" y="30"/>
                      </a:cubicBezTo>
                      <a:cubicBezTo>
                        <a:pt x="41" y="30"/>
                        <a:pt x="41" y="30"/>
                        <a:pt x="41" y="30"/>
                      </a:cubicBezTo>
                      <a:cubicBezTo>
                        <a:pt x="41" y="30"/>
                        <a:pt x="40"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0" y="31"/>
                        <a:pt x="40" y="31"/>
                        <a:pt x="40" y="31"/>
                      </a:cubicBezTo>
                      <a:cubicBezTo>
                        <a:pt x="40" y="31"/>
                        <a:pt x="40" y="31"/>
                        <a:pt x="40" y="31"/>
                      </a:cubicBezTo>
                      <a:cubicBezTo>
                        <a:pt x="39" y="31"/>
                        <a:pt x="39" y="31"/>
                        <a:pt x="39" y="31"/>
                      </a:cubicBezTo>
                      <a:cubicBezTo>
                        <a:pt x="39" y="31"/>
                        <a:pt x="39" y="31"/>
                        <a:pt x="39" y="31"/>
                      </a:cubicBezTo>
                      <a:cubicBezTo>
                        <a:pt x="39" y="31"/>
                        <a:pt x="39" y="31"/>
                        <a:pt x="39" y="31"/>
                      </a:cubicBezTo>
                      <a:cubicBezTo>
                        <a:pt x="39" y="31"/>
                        <a:pt x="39" y="31"/>
                        <a:pt x="39" y="31"/>
                      </a:cubicBezTo>
                      <a:cubicBezTo>
                        <a:pt x="39" y="31"/>
                        <a:pt x="39" y="31"/>
                        <a:pt x="39" y="31"/>
                      </a:cubicBezTo>
                      <a:cubicBezTo>
                        <a:pt x="39" y="31"/>
                        <a:pt x="39" y="31"/>
                        <a:pt x="38" y="31"/>
                      </a:cubicBezTo>
                      <a:cubicBezTo>
                        <a:pt x="38" y="31"/>
                        <a:pt x="38" y="31"/>
                        <a:pt x="38" y="31"/>
                      </a:cubicBezTo>
                      <a:cubicBezTo>
                        <a:pt x="38" y="31"/>
                        <a:pt x="38" y="31"/>
                        <a:pt x="38" y="31"/>
                      </a:cubicBezTo>
                      <a:cubicBezTo>
                        <a:pt x="38" y="31"/>
                        <a:pt x="38" y="31"/>
                        <a:pt x="38" y="31"/>
                      </a:cubicBezTo>
                      <a:cubicBezTo>
                        <a:pt x="38" y="31"/>
                        <a:pt x="38" y="31"/>
                        <a:pt x="38" y="31"/>
                      </a:cubicBezTo>
                      <a:cubicBezTo>
                        <a:pt x="38" y="31"/>
                        <a:pt x="38" y="31"/>
                        <a:pt x="38" y="31"/>
                      </a:cubicBezTo>
                      <a:cubicBezTo>
                        <a:pt x="37" y="32"/>
                        <a:pt x="37" y="32"/>
                        <a:pt x="37" y="32"/>
                      </a:cubicBezTo>
                      <a:cubicBezTo>
                        <a:pt x="37" y="32"/>
                        <a:pt x="37" y="32"/>
                        <a:pt x="37" y="32"/>
                      </a:cubicBezTo>
                      <a:cubicBezTo>
                        <a:pt x="37" y="32"/>
                        <a:pt x="37" y="32"/>
                        <a:pt x="37" y="32"/>
                      </a:cubicBezTo>
                      <a:cubicBezTo>
                        <a:pt x="37" y="32"/>
                        <a:pt x="37" y="32"/>
                        <a:pt x="37" y="32"/>
                      </a:cubicBezTo>
                      <a:cubicBezTo>
                        <a:pt x="37" y="32"/>
                        <a:pt x="37" y="32"/>
                        <a:pt x="37" y="32"/>
                      </a:cubicBezTo>
                      <a:cubicBezTo>
                        <a:pt x="36" y="33"/>
                        <a:pt x="36" y="35"/>
                        <a:pt x="35" y="36"/>
                      </a:cubicBezTo>
                      <a:cubicBezTo>
                        <a:pt x="33" y="36"/>
                        <a:pt x="31" y="37"/>
                        <a:pt x="28" y="37"/>
                      </a:cubicBezTo>
                      <a:cubicBezTo>
                        <a:pt x="25" y="37"/>
                        <a:pt x="22" y="36"/>
                        <a:pt x="20" y="35"/>
                      </a:cubicBezTo>
                      <a:cubicBezTo>
                        <a:pt x="20" y="35"/>
                        <a:pt x="20" y="35"/>
                        <a:pt x="20" y="35"/>
                      </a:cubicBezTo>
                      <a:cubicBezTo>
                        <a:pt x="20" y="35"/>
                        <a:pt x="20" y="35"/>
                        <a:pt x="20" y="35"/>
                      </a:cubicBezTo>
                      <a:cubicBezTo>
                        <a:pt x="20" y="35"/>
                        <a:pt x="20" y="35"/>
                        <a:pt x="20" y="35"/>
                      </a:cubicBezTo>
                      <a:cubicBezTo>
                        <a:pt x="20" y="35"/>
                        <a:pt x="20" y="35"/>
                        <a:pt x="20" y="35"/>
                      </a:cubicBezTo>
                      <a:cubicBezTo>
                        <a:pt x="20" y="35"/>
                        <a:pt x="20" y="35"/>
                        <a:pt x="20" y="35"/>
                      </a:cubicBezTo>
                      <a:cubicBezTo>
                        <a:pt x="19" y="35"/>
                        <a:pt x="19" y="35"/>
                        <a:pt x="19" y="35"/>
                      </a:cubicBezTo>
                      <a:cubicBezTo>
                        <a:pt x="19" y="35"/>
                        <a:pt x="19" y="35"/>
                        <a:pt x="19" y="35"/>
                      </a:cubicBezTo>
                      <a:cubicBezTo>
                        <a:pt x="19" y="35"/>
                        <a:pt x="19" y="35"/>
                        <a:pt x="19" y="35"/>
                      </a:cubicBezTo>
                      <a:cubicBezTo>
                        <a:pt x="19" y="35"/>
                        <a:pt x="19" y="35"/>
                        <a:pt x="19" y="35"/>
                      </a:cubicBezTo>
                      <a:cubicBezTo>
                        <a:pt x="19" y="35"/>
                        <a:pt x="19" y="35"/>
                        <a:pt x="19" y="35"/>
                      </a:cubicBezTo>
                      <a:cubicBezTo>
                        <a:pt x="19" y="35"/>
                        <a:pt x="19" y="35"/>
                        <a:pt x="19" y="35"/>
                      </a:cubicBezTo>
                      <a:cubicBezTo>
                        <a:pt x="19" y="35"/>
                        <a:pt x="19" y="35"/>
                        <a:pt x="19" y="35"/>
                      </a:cubicBezTo>
                      <a:cubicBezTo>
                        <a:pt x="19" y="35"/>
                        <a:pt x="18" y="35"/>
                        <a:pt x="18" y="35"/>
                      </a:cubicBezTo>
                      <a:cubicBezTo>
                        <a:pt x="18" y="35"/>
                        <a:pt x="18" y="35"/>
                        <a:pt x="18" y="35"/>
                      </a:cubicBezTo>
                      <a:cubicBezTo>
                        <a:pt x="18" y="35"/>
                        <a:pt x="18" y="35"/>
                        <a:pt x="18" y="35"/>
                      </a:cubicBezTo>
                      <a:cubicBezTo>
                        <a:pt x="18" y="35"/>
                        <a:pt x="18" y="35"/>
                        <a:pt x="18" y="35"/>
                      </a:cubicBezTo>
                      <a:cubicBezTo>
                        <a:pt x="18" y="35"/>
                        <a:pt x="18" y="35"/>
                        <a:pt x="18" y="35"/>
                      </a:cubicBezTo>
                      <a:cubicBezTo>
                        <a:pt x="18" y="35"/>
                        <a:pt x="18" y="35"/>
                        <a:pt x="18" y="35"/>
                      </a:cubicBezTo>
                      <a:cubicBezTo>
                        <a:pt x="18" y="35"/>
                        <a:pt x="18" y="35"/>
                        <a:pt x="18" y="35"/>
                      </a:cubicBezTo>
                      <a:cubicBezTo>
                        <a:pt x="18" y="35"/>
                        <a:pt x="18" y="35"/>
                        <a:pt x="17" y="35"/>
                      </a:cubicBezTo>
                      <a:cubicBezTo>
                        <a:pt x="17" y="35"/>
                        <a:pt x="17" y="35"/>
                        <a:pt x="17" y="35"/>
                      </a:cubicBezTo>
                      <a:cubicBezTo>
                        <a:pt x="17" y="35"/>
                        <a:pt x="17" y="35"/>
                        <a:pt x="17" y="35"/>
                      </a:cubicBezTo>
                      <a:cubicBezTo>
                        <a:pt x="17" y="35"/>
                        <a:pt x="17" y="35"/>
                        <a:pt x="17" y="35"/>
                      </a:cubicBezTo>
                      <a:cubicBezTo>
                        <a:pt x="17" y="35"/>
                        <a:pt x="17" y="35"/>
                        <a:pt x="17" y="35"/>
                      </a:cubicBezTo>
                      <a:cubicBezTo>
                        <a:pt x="17" y="35"/>
                        <a:pt x="17" y="35"/>
                        <a:pt x="17" y="35"/>
                      </a:cubicBezTo>
                      <a:cubicBezTo>
                        <a:pt x="17" y="35"/>
                        <a:pt x="17" y="35"/>
                        <a:pt x="17" y="35"/>
                      </a:cubicBezTo>
                      <a:cubicBezTo>
                        <a:pt x="17" y="35"/>
                        <a:pt x="17" y="35"/>
                        <a:pt x="17" y="35"/>
                      </a:cubicBezTo>
                      <a:cubicBezTo>
                        <a:pt x="17" y="35"/>
                        <a:pt x="17" y="35"/>
                        <a:pt x="17" y="35"/>
                      </a:cubicBezTo>
                      <a:cubicBezTo>
                        <a:pt x="16" y="35"/>
                        <a:pt x="16" y="35"/>
                        <a:pt x="16" y="35"/>
                      </a:cubicBezTo>
                      <a:cubicBezTo>
                        <a:pt x="7" y="35"/>
                        <a:pt x="0" y="29"/>
                        <a:pt x="0" y="23"/>
                      </a:cubicBezTo>
                      <a:cubicBezTo>
                        <a:pt x="0" y="22"/>
                        <a:pt x="0" y="22"/>
                        <a:pt x="0" y="22"/>
                      </a:cubicBezTo>
                      <a:cubicBezTo>
                        <a:pt x="0" y="22"/>
                        <a:pt x="0" y="22"/>
                        <a:pt x="0" y="22"/>
                      </a:cubicBezTo>
                      <a:cubicBezTo>
                        <a:pt x="0" y="22"/>
                        <a:pt x="0" y="22"/>
                        <a:pt x="0" y="22"/>
                      </a:cubicBezTo>
                      <a:cubicBezTo>
                        <a:pt x="0" y="22"/>
                        <a:pt x="0" y="22"/>
                        <a:pt x="0" y="22"/>
                      </a:cubicBezTo>
                      <a:cubicBezTo>
                        <a:pt x="0" y="22"/>
                        <a:pt x="0" y="22"/>
                        <a:pt x="0" y="22"/>
                      </a:cubicBezTo>
                      <a:cubicBezTo>
                        <a:pt x="0" y="22"/>
                        <a:pt x="0" y="22"/>
                        <a:pt x="0" y="22"/>
                      </a:cubicBezTo>
                      <a:cubicBezTo>
                        <a:pt x="0" y="21"/>
                        <a:pt x="0" y="21"/>
                        <a:pt x="0" y="21"/>
                      </a:cubicBezTo>
                      <a:cubicBezTo>
                        <a:pt x="0" y="21"/>
                        <a:pt x="0" y="21"/>
                        <a:pt x="0" y="21"/>
                      </a:cubicBezTo>
                      <a:cubicBezTo>
                        <a:pt x="0" y="21"/>
                        <a:pt x="0" y="21"/>
                        <a:pt x="0" y="21"/>
                      </a:cubicBezTo>
                      <a:cubicBezTo>
                        <a:pt x="0" y="21"/>
                        <a:pt x="0" y="21"/>
                        <a:pt x="0" y="21"/>
                      </a:cubicBezTo>
                      <a:cubicBezTo>
                        <a:pt x="0" y="21"/>
                        <a:pt x="0" y="21"/>
                        <a:pt x="0" y="21"/>
                      </a:cubicBezTo>
                      <a:cubicBezTo>
                        <a:pt x="0" y="21"/>
                        <a:pt x="0" y="21"/>
                        <a:pt x="0" y="21"/>
                      </a:cubicBezTo>
                      <a:cubicBezTo>
                        <a:pt x="0" y="21"/>
                        <a:pt x="0" y="21"/>
                        <a:pt x="0" y="21"/>
                      </a:cubicBezTo>
                      <a:cubicBezTo>
                        <a:pt x="0" y="21"/>
                        <a:pt x="0" y="21"/>
                        <a:pt x="0" y="21"/>
                      </a:cubicBezTo>
                      <a:cubicBezTo>
                        <a:pt x="0" y="20"/>
                        <a:pt x="0" y="20"/>
                        <a:pt x="0" y="20"/>
                      </a:cubicBezTo>
                      <a:cubicBezTo>
                        <a:pt x="0" y="20"/>
                        <a:pt x="0" y="20"/>
                        <a:pt x="0" y="20"/>
                      </a:cubicBezTo>
                      <a:cubicBezTo>
                        <a:pt x="0" y="20"/>
                        <a:pt x="0" y="20"/>
                        <a:pt x="0" y="20"/>
                      </a:cubicBezTo>
                      <a:cubicBezTo>
                        <a:pt x="0" y="20"/>
                        <a:pt x="0" y="20"/>
                        <a:pt x="0" y="20"/>
                      </a:cubicBezTo>
                      <a:cubicBezTo>
                        <a:pt x="0" y="20"/>
                        <a:pt x="0" y="20"/>
                        <a:pt x="0" y="20"/>
                      </a:cubicBezTo>
                      <a:cubicBezTo>
                        <a:pt x="0" y="20"/>
                        <a:pt x="0" y="20"/>
                        <a:pt x="0" y="20"/>
                      </a:cubicBezTo>
                      <a:cubicBezTo>
                        <a:pt x="0" y="20"/>
                        <a:pt x="0" y="19"/>
                        <a:pt x="0" y="19"/>
                      </a:cubicBezTo>
                      <a:cubicBezTo>
                        <a:pt x="0" y="19"/>
                        <a:pt x="0" y="19"/>
                        <a:pt x="0" y="19"/>
                      </a:cubicBezTo>
                      <a:cubicBezTo>
                        <a:pt x="0" y="19"/>
                        <a:pt x="0" y="19"/>
                        <a:pt x="0" y="19"/>
                      </a:cubicBezTo>
                      <a:cubicBezTo>
                        <a:pt x="0" y="19"/>
                        <a:pt x="0" y="19"/>
                        <a:pt x="0" y="19"/>
                      </a:cubicBezTo>
                      <a:cubicBezTo>
                        <a:pt x="0" y="19"/>
                        <a:pt x="0" y="19"/>
                        <a:pt x="0" y="19"/>
                      </a:cubicBezTo>
                      <a:cubicBezTo>
                        <a:pt x="0" y="19"/>
                        <a:pt x="0" y="19"/>
                        <a:pt x="0" y="19"/>
                      </a:cubicBezTo>
                      <a:cubicBezTo>
                        <a:pt x="0" y="19"/>
                        <a:pt x="0" y="19"/>
                        <a:pt x="0" y="19"/>
                      </a:cubicBezTo>
                      <a:cubicBezTo>
                        <a:pt x="0" y="19"/>
                        <a:pt x="0" y="19"/>
                        <a:pt x="0" y="19"/>
                      </a:cubicBezTo>
                      <a:cubicBezTo>
                        <a:pt x="0" y="19"/>
                        <a:pt x="0" y="19"/>
                        <a:pt x="0" y="18"/>
                      </a:cubicBezTo>
                      <a:cubicBezTo>
                        <a:pt x="0" y="18"/>
                        <a:pt x="0" y="18"/>
                        <a:pt x="0" y="18"/>
                      </a:cubicBezTo>
                      <a:cubicBezTo>
                        <a:pt x="0" y="18"/>
                        <a:pt x="1" y="18"/>
                        <a:pt x="1" y="18"/>
                      </a:cubicBezTo>
                      <a:cubicBezTo>
                        <a:pt x="1" y="18"/>
                        <a:pt x="1" y="18"/>
                        <a:pt x="1" y="18"/>
                      </a:cubicBezTo>
                      <a:cubicBezTo>
                        <a:pt x="1" y="18"/>
                        <a:pt x="1" y="18"/>
                        <a:pt x="1" y="18"/>
                      </a:cubicBezTo>
                      <a:cubicBezTo>
                        <a:pt x="1" y="18"/>
                        <a:pt x="1" y="18"/>
                        <a:pt x="1" y="18"/>
                      </a:cubicBezTo>
                      <a:cubicBezTo>
                        <a:pt x="1" y="18"/>
                        <a:pt x="1" y="18"/>
                        <a:pt x="1" y="18"/>
                      </a:cubicBezTo>
                      <a:cubicBezTo>
                        <a:pt x="1" y="18"/>
                        <a:pt x="1" y="18"/>
                        <a:pt x="1" y="18"/>
                      </a:cubicBezTo>
                      <a:cubicBezTo>
                        <a:pt x="1" y="18"/>
                        <a:pt x="1" y="18"/>
                        <a:pt x="1" y="18"/>
                      </a:cubicBezTo>
                      <a:cubicBezTo>
                        <a:pt x="1" y="18"/>
                        <a:pt x="1" y="18"/>
                        <a:pt x="1" y="18"/>
                      </a:cubicBezTo>
                      <a:cubicBezTo>
                        <a:pt x="1" y="17"/>
                        <a:pt x="1" y="17"/>
                        <a:pt x="1" y="17"/>
                      </a:cubicBezTo>
                      <a:cubicBezTo>
                        <a:pt x="1" y="17"/>
                        <a:pt x="1" y="17"/>
                        <a:pt x="1" y="17"/>
                      </a:cubicBezTo>
                      <a:cubicBezTo>
                        <a:pt x="1" y="17"/>
                        <a:pt x="1" y="17"/>
                        <a:pt x="1" y="17"/>
                      </a:cubicBezTo>
                      <a:cubicBezTo>
                        <a:pt x="1" y="17"/>
                        <a:pt x="1" y="17"/>
                        <a:pt x="1" y="17"/>
                      </a:cubicBezTo>
                      <a:cubicBezTo>
                        <a:pt x="1" y="17"/>
                        <a:pt x="1" y="17"/>
                        <a:pt x="1" y="17"/>
                      </a:cubicBezTo>
                      <a:cubicBezTo>
                        <a:pt x="1" y="17"/>
                        <a:pt x="1" y="17"/>
                        <a:pt x="1" y="17"/>
                      </a:cubicBezTo>
                      <a:cubicBezTo>
                        <a:pt x="1" y="17"/>
                        <a:pt x="2" y="17"/>
                        <a:pt x="2" y="16"/>
                      </a:cubicBezTo>
                      <a:cubicBezTo>
                        <a:pt x="2" y="16"/>
                        <a:pt x="2" y="16"/>
                        <a:pt x="2" y="16"/>
                      </a:cubicBezTo>
                      <a:cubicBezTo>
                        <a:pt x="2" y="16"/>
                        <a:pt x="2" y="16"/>
                        <a:pt x="2" y="16"/>
                      </a:cubicBezTo>
                      <a:cubicBezTo>
                        <a:pt x="2" y="16"/>
                        <a:pt x="2" y="16"/>
                        <a:pt x="2" y="16"/>
                      </a:cubicBezTo>
                      <a:cubicBezTo>
                        <a:pt x="2" y="16"/>
                        <a:pt x="2" y="16"/>
                        <a:pt x="2" y="16"/>
                      </a:cubicBezTo>
                      <a:cubicBezTo>
                        <a:pt x="2" y="16"/>
                        <a:pt x="2" y="16"/>
                        <a:pt x="2" y="16"/>
                      </a:cubicBezTo>
                      <a:cubicBezTo>
                        <a:pt x="2" y="16"/>
                        <a:pt x="2" y="16"/>
                        <a:pt x="2" y="16"/>
                      </a:cubicBezTo>
                      <a:cubicBezTo>
                        <a:pt x="2" y="16"/>
                        <a:pt x="2" y="16"/>
                        <a:pt x="2" y="16"/>
                      </a:cubicBezTo>
                      <a:cubicBezTo>
                        <a:pt x="2" y="16"/>
                        <a:pt x="2" y="16"/>
                        <a:pt x="2" y="16"/>
                      </a:cubicBezTo>
                      <a:cubicBezTo>
                        <a:pt x="2" y="16"/>
                        <a:pt x="2" y="16"/>
                        <a:pt x="2" y="15"/>
                      </a:cubicBezTo>
                      <a:cubicBezTo>
                        <a:pt x="2" y="15"/>
                        <a:pt x="2" y="15"/>
                        <a:pt x="2" y="15"/>
                      </a:cubicBezTo>
                      <a:cubicBezTo>
                        <a:pt x="2" y="15"/>
                        <a:pt x="3" y="15"/>
                        <a:pt x="3" y="15"/>
                      </a:cubicBezTo>
                      <a:cubicBezTo>
                        <a:pt x="3" y="15"/>
                        <a:pt x="3" y="15"/>
                        <a:pt x="3" y="15"/>
                      </a:cubicBezTo>
                      <a:cubicBezTo>
                        <a:pt x="3" y="15"/>
                        <a:pt x="3" y="15"/>
                        <a:pt x="3" y="15"/>
                      </a:cubicBezTo>
                      <a:cubicBezTo>
                        <a:pt x="3" y="15"/>
                        <a:pt x="3" y="15"/>
                        <a:pt x="3" y="15"/>
                      </a:cubicBezTo>
                      <a:cubicBezTo>
                        <a:pt x="3" y="15"/>
                        <a:pt x="3" y="15"/>
                        <a:pt x="3" y="15"/>
                      </a:cubicBezTo>
                      <a:cubicBezTo>
                        <a:pt x="3" y="15"/>
                        <a:pt x="3" y="15"/>
                        <a:pt x="3" y="15"/>
                      </a:cubicBezTo>
                      <a:cubicBezTo>
                        <a:pt x="3" y="15"/>
                        <a:pt x="3" y="15"/>
                        <a:pt x="3" y="15"/>
                      </a:cubicBezTo>
                      <a:cubicBezTo>
                        <a:pt x="3" y="15"/>
                        <a:pt x="3" y="15"/>
                        <a:pt x="3" y="15"/>
                      </a:cubicBezTo>
                      <a:cubicBezTo>
                        <a:pt x="3" y="15"/>
                        <a:pt x="3" y="15"/>
                        <a:pt x="3" y="14"/>
                      </a:cubicBezTo>
                      <a:cubicBezTo>
                        <a:pt x="3" y="14"/>
                        <a:pt x="3" y="14"/>
                        <a:pt x="3" y="14"/>
                      </a:cubicBezTo>
                      <a:cubicBezTo>
                        <a:pt x="3" y="14"/>
                        <a:pt x="4" y="14"/>
                        <a:pt x="4" y="14"/>
                      </a:cubicBezTo>
                      <a:cubicBezTo>
                        <a:pt x="4" y="14"/>
                        <a:pt x="4" y="14"/>
                        <a:pt x="4" y="14"/>
                      </a:cubicBezTo>
                      <a:cubicBezTo>
                        <a:pt x="4" y="14"/>
                        <a:pt x="4" y="14"/>
                        <a:pt x="4" y="14"/>
                      </a:cubicBezTo>
                      <a:cubicBezTo>
                        <a:pt x="4" y="14"/>
                        <a:pt x="4" y="14"/>
                        <a:pt x="4" y="14"/>
                      </a:cubicBezTo>
                      <a:cubicBezTo>
                        <a:pt x="4" y="14"/>
                        <a:pt x="4" y="14"/>
                        <a:pt x="4" y="14"/>
                      </a:cubicBezTo>
                      <a:cubicBezTo>
                        <a:pt x="4" y="14"/>
                        <a:pt x="4" y="14"/>
                        <a:pt x="4" y="14"/>
                      </a:cubicBezTo>
                      <a:cubicBezTo>
                        <a:pt x="4" y="14"/>
                        <a:pt x="4" y="14"/>
                        <a:pt x="4" y="14"/>
                      </a:cubicBezTo>
                      <a:cubicBezTo>
                        <a:pt x="4" y="14"/>
                        <a:pt x="4" y="14"/>
                        <a:pt x="4" y="14"/>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6" y="13"/>
                      </a:cubicBezTo>
                      <a:cubicBezTo>
                        <a:pt x="6" y="13"/>
                        <a:pt x="6" y="13"/>
                        <a:pt x="6" y="13"/>
                      </a:cubicBezTo>
                      <a:cubicBezTo>
                        <a:pt x="6" y="13"/>
                        <a:pt x="6" y="13"/>
                        <a:pt x="6" y="13"/>
                      </a:cubicBezTo>
                      <a:cubicBezTo>
                        <a:pt x="6" y="13"/>
                        <a:pt x="6" y="13"/>
                        <a:pt x="6" y="13"/>
                      </a:cubicBezTo>
                      <a:cubicBezTo>
                        <a:pt x="6" y="12"/>
                        <a:pt x="6" y="12"/>
                        <a:pt x="6" y="12"/>
                      </a:cubicBezTo>
                      <a:cubicBezTo>
                        <a:pt x="6" y="12"/>
                        <a:pt x="6" y="12"/>
                        <a:pt x="6" y="12"/>
                      </a:cubicBezTo>
                      <a:cubicBezTo>
                        <a:pt x="6" y="12"/>
                        <a:pt x="6" y="12"/>
                        <a:pt x="7" y="12"/>
                      </a:cubicBezTo>
                      <a:cubicBezTo>
                        <a:pt x="7" y="12"/>
                        <a:pt x="7" y="12"/>
                        <a:pt x="7" y="12"/>
                      </a:cubicBezTo>
                      <a:cubicBezTo>
                        <a:pt x="7" y="12"/>
                        <a:pt x="7" y="12"/>
                        <a:pt x="7" y="12"/>
                      </a:cubicBezTo>
                      <a:cubicBezTo>
                        <a:pt x="7" y="12"/>
                        <a:pt x="7" y="12"/>
                        <a:pt x="7" y="12"/>
                      </a:cubicBezTo>
                      <a:cubicBezTo>
                        <a:pt x="7" y="12"/>
                        <a:pt x="7" y="12"/>
                        <a:pt x="7" y="12"/>
                      </a:cubicBezTo>
                      <a:cubicBezTo>
                        <a:pt x="7" y="12"/>
                        <a:pt x="7" y="12"/>
                        <a:pt x="7" y="12"/>
                      </a:cubicBezTo>
                      <a:cubicBezTo>
                        <a:pt x="7" y="12"/>
                        <a:pt x="7" y="12"/>
                        <a:pt x="7" y="12"/>
                      </a:cubicBezTo>
                      <a:cubicBezTo>
                        <a:pt x="7" y="12"/>
                        <a:pt x="7" y="12"/>
                        <a:pt x="7" y="12"/>
                      </a:cubicBezTo>
                      <a:cubicBezTo>
                        <a:pt x="7" y="11"/>
                        <a:pt x="7" y="11"/>
                        <a:pt x="7" y="11"/>
                      </a:cubicBezTo>
                      <a:cubicBezTo>
                        <a:pt x="7" y="11"/>
                        <a:pt x="7" y="11"/>
                        <a:pt x="7" y="11"/>
                      </a:cubicBezTo>
                      <a:cubicBezTo>
                        <a:pt x="7" y="11"/>
                        <a:pt x="7" y="11"/>
                        <a:pt x="7" y="11"/>
                      </a:cubicBezTo>
                      <a:cubicBezTo>
                        <a:pt x="7" y="11"/>
                        <a:pt x="7" y="11"/>
                        <a:pt x="7" y="11"/>
                      </a:cubicBezTo>
                      <a:cubicBezTo>
                        <a:pt x="6" y="11"/>
                        <a:pt x="6" y="11"/>
                        <a:pt x="6" y="11"/>
                      </a:cubicBezTo>
                      <a:cubicBezTo>
                        <a:pt x="6" y="11"/>
                        <a:pt x="6" y="11"/>
                        <a:pt x="6" y="11"/>
                      </a:cubicBezTo>
                      <a:cubicBezTo>
                        <a:pt x="6" y="11"/>
                        <a:pt x="6" y="11"/>
                        <a:pt x="6" y="11"/>
                      </a:cubicBezTo>
                      <a:cubicBezTo>
                        <a:pt x="6" y="10"/>
                        <a:pt x="6" y="10"/>
                        <a:pt x="6" y="10"/>
                      </a:cubicBezTo>
                      <a:cubicBezTo>
                        <a:pt x="6" y="10"/>
                        <a:pt x="6" y="10"/>
                        <a:pt x="6" y="10"/>
                      </a:cubicBezTo>
                      <a:cubicBezTo>
                        <a:pt x="6" y="10"/>
                        <a:pt x="6" y="10"/>
                        <a:pt x="6" y="10"/>
                      </a:cubicBezTo>
                      <a:cubicBezTo>
                        <a:pt x="6" y="10"/>
                        <a:pt x="6" y="10"/>
                        <a:pt x="6" y="10"/>
                      </a:cubicBezTo>
                      <a:cubicBezTo>
                        <a:pt x="6" y="10"/>
                        <a:pt x="6" y="10"/>
                        <a:pt x="6" y="10"/>
                      </a:cubicBezTo>
                      <a:cubicBezTo>
                        <a:pt x="6" y="10"/>
                        <a:pt x="6" y="10"/>
                        <a:pt x="6" y="10"/>
                      </a:cubicBezTo>
                      <a:cubicBezTo>
                        <a:pt x="6" y="10"/>
                        <a:pt x="6" y="10"/>
                        <a:pt x="6" y="10"/>
                      </a:cubicBezTo>
                      <a:cubicBezTo>
                        <a:pt x="6" y="10"/>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8"/>
                        <a:pt x="6" y="8"/>
                      </a:cubicBezTo>
                      <a:cubicBezTo>
                        <a:pt x="6" y="8"/>
                        <a:pt x="6" y="8"/>
                        <a:pt x="6" y="8"/>
                      </a:cubicBezTo>
                      <a:cubicBezTo>
                        <a:pt x="6" y="8"/>
                        <a:pt x="6" y="8"/>
                        <a:pt x="6" y="8"/>
                      </a:cubicBezTo>
                      <a:cubicBezTo>
                        <a:pt x="6" y="8"/>
                        <a:pt x="6" y="8"/>
                        <a:pt x="6" y="8"/>
                      </a:cubicBezTo>
                      <a:cubicBezTo>
                        <a:pt x="6" y="8"/>
                        <a:pt x="6" y="8"/>
                        <a:pt x="6" y="8"/>
                      </a:cubicBezTo>
                      <a:cubicBezTo>
                        <a:pt x="6" y="6"/>
                        <a:pt x="7" y="3"/>
                        <a:pt x="9" y="1"/>
                      </a:cubicBezTo>
                      <a:close/>
                    </a:path>
                  </a:pathLst>
                </a:custGeom>
                <a:solidFill>
                  <a:srgbClr val="B5D97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3" name="ïs1ïďê"/>
                <p:cNvSpPr/>
                <p:nvPr/>
              </p:nvSpPr>
              <p:spPr bwMode="auto">
                <a:xfrm>
                  <a:off x="426" y="3507"/>
                  <a:ext cx="6831" cy="363"/>
                </a:xfrm>
                <a:custGeom>
                  <a:avLst/>
                  <a:gdLst>
                    <a:gd name="T0" fmla="*/ 1700 w 1700"/>
                    <a:gd name="T1" fmla="*/ 0 h 90"/>
                    <a:gd name="T2" fmla="*/ 45 w 1700"/>
                    <a:gd name="T3" fmla="*/ 0 h 90"/>
                    <a:gd name="T4" fmla="*/ 0 w 1700"/>
                    <a:gd name="T5" fmla="*/ 45 h 90"/>
                    <a:gd name="T6" fmla="*/ 0 w 1700"/>
                    <a:gd name="T7" fmla="*/ 45 h 90"/>
                    <a:gd name="T8" fmla="*/ 45 w 1700"/>
                    <a:gd name="T9" fmla="*/ 90 h 90"/>
                    <a:gd name="T10" fmla="*/ 1700 w 1700"/>
                    <a:gd name="T11" fmla="*/ 90 h 90"/>
                    <a:gd name="T12" fmla="*/ 1700 w 1700"/>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1700" h="90">
                      <a:moveTo>
                        <a:pt x="1700" y="0"/>
                      </a:moveTo>
                      <a:cubicBezTo>
                        <a:pt x="45" y="0"/>
                        <a:pt x="45" y="0"/>
                        <a:pt x="45" y="0"/>
                      </a:cubicBezTo>
                      <a:cubicBezTo>
                        <a:pt x="20" y="0"/>
                        <a:pt x="0" y="20"/>
                        <a:pt x="0" y="45"/>
                      </a:cubicBezTo>
                      <a:cubicBezTo>
                        <a:pt x="0" y="45"/>
                        <a:pt x="0" y="45"/>
                        <a:pt x="0" y="45"/>
                      </a:cubicBezTo>
                      <a:cubicBezTo>
                        <a:pt x="0" y="70"/>
                        <a:pt x="20" y="90"/>
                        <a:pt x="45" y="90"/>
                      </a:cubicBezTo>
                      <a:cubicBezTo>
                        <a:pt x="1700" y="90"/>
                        <a:pt x="1700" y="90"/>
                        <a:pt x="1700" y="90"/>
                      </a:cubicBezTo>
                      <a:lnTo>
                        <a:pt x="1700" y="0"/>
                      </a:lnTo>
                      <a:close/>
                    </a:path>
                  </a:pathLst>
                </a:custGeom>
                <a:solidFill>
                  <a:srgbClr val="C4E8F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4" name="ísļiḋè"/>
                <p:cNvSpPr/>
                <p:nvPr/>
              </p:nvSpPr>
              <p:spPr bwMode="auto">
                <a:xfrm>
                  <a:off x="5119" y="1939"/>
                  <a:ext cx="40" cy="645"/>
                </a:xfrm>
                <a:prstGeom prst="rect">
                  <a:avLst/>
                </a:prstGeom>
                <a:solidFill>
                  <a:srgbClr val="D468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25" name="işļîde"/>
                <p:cNvSpPr/>
                <p:nvPr/>
              </p:nvSpPr>
              <p:spPr bwMode="auto">
                <a:xfrm>
                  <a:off x="5119" y="1971"/>
                  <a:ext cx="257" cy="621"/>
                </a:xfrm>
                <a:custGeom>
                  <a:avLst/>
                  <a:gdLst>
                    <a:gd name="T0" fmla="*/ 257 w 257"/>
                    <a:gd name="T1" fmla="*/ 12 h 621"/>
                    <a:gd name="T2" fmla="*/ 40 w 257"/>
                    <a:gd name="T3" fmla="*/ 621 h 621"/>
                    <a:gd name="T4" fmla="*/ 0 w 257"/>
                    <a:gd name="T5" fmla="*/ 605 h 621"/>
                    <a:gd name="T6" fmla="*/ 221 w 257"/>
                    <a:gd name="T7" fmla="*/ 0 h 621"/>
                    <a:gd name="T8" fmla="*/ 257 w 257"/>
                    <a:gd name="T9" fmla="*/ 12 h 621"/>
                  </a:gdLst>
                  <a:ahLst/>
                  <a:cxnLst>
                    <a:cxn ang="0">
                      <a:pos x="T0" y="T1"/>
                    </a:cxn>
                    <a:cxn ang="0">
                      <a:pos x="T2" y="T3"/>
                    </a:cxn>
                    <a:cxn ang="0">
                      <a:pos x="T4" y="T5"/>
                    </a:cxn>
                    <a:cxn ang="0">
                      <a:pos x="T6" y="T7"/>
                    </a:cxn>
                    <a:cxn ang="0">
                      <a:pos x="T8" y="T9"/>
                    </a:cxn>
                  </a:cxnLst>
                  <a:rect l="0" t="0" r="r" b="b"/>
                  <a:pathLst>
                    <a:path w="257" h="621">
                      <a:moveTo>
                        <a:pt x="257" y="12"/>
                      </a:moveTo>
                      <a:lnTo>
                        <a:pt x="40" y="621"/>
                      </a:lnTo>
                      <a:lnTo>
                        <a:pt x="0" y="605"/>
                      </a:lnTo>
                      <a:lnTo>
                        <a:pt x="221" y="0"/>
                      </a:lnTo>
                      <a:lnTo>
                        <a:pt x="257" y="12"/>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6" name="iṣḻïdê"/>
                <p:cNvSpPr/>
                <p:nvPr/>
              </p:nvSpPr>
              <p:spPr bwMode="auto">
                <a:xfrm>
                  <a:off x="5123" y="2076"/>
                  <a:ext cx="446" cy="520"/>
                </a:xfrm>
                <a:custGeom>
                  <a:avLst/>
                  <a:gdLst>
                    <a:gd name="T0" fmla="*/ 446 w 446"/>
                    <a:gd name="T1" fmla="*/ 28 h 520"/>
                    <a:gd name="T2" fmla="*/ 32 w 446"/>
                    <a:gd name="T3" fmla="*/ 520 h 520"/>
                    <a:gd name="T4" fmla="*/ 0 w 446"/>
                    <a:gd name="T5" fmla="*/ 496 h 520"/>
                    <a:gd name="T6" fmla="*/ 414 w 446"/>
                    <a:gd name="T7" fmla="*/ 0 h 520"/>
                    <a:gd name="T8" fmla="*/ 446 w 446"/>
                    <a:gd name="T9" fmla="*/ 28 h 520"/>
                  </a:gdLst>
                  <a:ahLst/>
                  <a:cxnLst>
                    <a:cxn ang="0">
                      <a:pos x="T0" y="T1"/>
                    </a:cxn>
                    <a:cxn ang="0">
                      <a:pos x="T2" y="T3"/>
                    </a:cxn>
                    <a:cxn ang="0">
                      <a:pos x="T4" y="T5"/>
                    </a:cxn>
                    <a:cxn ang="0">
                      <a:pos x="T6" y="T7"/>
                    </a:cxn>
                    <a:cxn ang="0">
                      <a:pos x="T8" y="T9"/>
                    </a:cxn>
                  </a:cxnLst>
                  <a:rect l="0" t="0" r="r" b="b"/>
                  <a:pathLst>
                    <a:path w="446" h="520">
                      <a:moveTo>
                        <a:pt x="446" y="28"/>
                      </a:moveTo>
                      <a:lnTo>
                        <a:pt x="32" y="520"/>
                      </a:lnTo>
                      <a:lnTo>
                        <a:pt x="0" y="496"/>
                      </a:lnTo>
                      <a:lnTo>
                        <a:pt x="414" y="0"/>
                      </a:lnTo>
                      <a:lnTo>
                        <a:pt x="446" y="28"/>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7" name="îs1ïḍe"/>
                <p:cNvSpPr/>
                <p:nvPr/>
              </p:nvSpPr>
              <p:spPr bwMode="auto">
                <a:xfrm>
                  <a:off x="5131" y="2245"/>
                  <a:ext cx="575" cy="355"/>
                </a:xfrm>
                <a:custGeom>
                  <a:avLst/>
                  <a:gdLst>
                    <a:gd name="T0" fmla="*/ 575 w 575"/>
                    <a:gd name="T1" fmla="*/ 32 h 355"/>
                    <a:gd name="T2" fmla="*/ 20 w 575"/>
                    <a:gd name="T3" fmla="*/ 355 h 355"/>
                    <a:gd name="T4" fmla="*/ 0 w 575"/>
                    <a:gd name="T5" fmla="*/ 323 h 355"/>
                    <a:gd name="T6" fmla="*/ 555 w 575"/>
                    <a:gd name="T7" fmla="*/ 0 h 355"/>
                    <a:gd name="T8" fmla="*/ 575 w 575"/>
                    <a:gd name="T9" fmla="*/ 32 h 355"/>
                  </a:gdLst>
                  <a:ahLst/>
                  <a:cxnLst>
                    <a:cxn ang="0">
                      <a:pos x="T0" y="T1"/>
                    </a:cxn>
                    <a:cxn ang="0">
                      <a:pos x="T2" y="T3"/>
                    </a:cxn>
                    <a:cxn ang="0">
                      <a:pos x="T4" y="T5"/>
                    </a:cxn>
                    <a:cxn ang="0">
                      <a:pos x="T6" y="T7"/>
                    </a:cxn>
                    <a:cxn ang="0">
                      <a:pos x="T8" y="T9"/>
                    </a:cxn>
                  </a:cxnLst>
                  <a:rect l="0" t="0" r="r" b="b"/>
                  <a:pathLst>
                    <a:path w="575" h="355">
                      <a:moveTo>
                        <a:pt x="575" y="32"/>
                      </a:moveTo>
                      <a:lnTo>
                        <a:pt x="20" y="355"/>
                      </a:lnTo>
                      <a:lnTo>
                        <a:pt x="0" y="323"/>
                      </a:lnTo>
                      <a:lnTo>
                        <a:pt x="555" y="0"/>
                      </a:lnTo>
                      <a:lnTo>
                        <a:pt x="575" y="32"/>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8" name="i$ľïḋé"/>
                <p:cNvSpPr/>
                <p:nvPr/>
              </p:nvSpPr>
              <p:spPr bwMode="auto">
                <a:xfrm>
                  <a:off x="5135" y="2451"/>
                  <a:ext cx="643" cy="153"/>
                </a:xfrm>
                <a:custGeom>
                  <a:avLst/>
                  <a:gdLst>
                    <a:gd name="T0" fmla="*/ 643 w 643"/>
                    <a:gd name="T1" fmla="*/ 40 h 153"/>
                    <a:gd name="T2" fmla="*/ 8 w 643"/>
                    <a:gd name="T3" fmla="*/ 153 h 153"/>
                    <a:gd name="T4" fmla="*/ 0 w 643"/>
                    <a:gd name="T5" fmla="*/ 113 h 153"/>
                    <a:gd name="T6" fmla="*/ 635 w 643"/>
                    <a:gd name="T7" fmla="*/ 0 h 153"/>
                    <a:gd name="T8" fmla="*/ 643 w 643"/>
                    <a:gd name="T9" fmla="*/ 40 h 153"/>
                  </a:gdLst>
                  <a:ahLst/>
                  <a:cxnLst>
                    <a:cxn ang="0">
                      <a:pos x="T0" y="T1"/>
                    </a:cxn>
                    <a:cxn ang="0">
                      <a:pos x="T2" y="T3"/>
                    </a:cxn>
                    <a:cxn ang="0">
                      <a:pos x="T4" y="T5"/>
                    </a:cxn>
                    <a:cxn ang="0">
                      <a:pos x="T6" y="T7"/>
                    </a:cxn>
                    <a:cxn ang="0">
                      <a:pos x="T8" y="T9"/>
                    </a:cxn>
                  </a:cxnLst>
                  <a:rect l="0" t="0" r="r" b="b"/>
                  <a:pathLst>
                    <a:path w="643" h="153">
                      <a:moveTo>
                        <a:pt x="643" y="40"/>
                      </a:moveTo>
                      <a:lnTo>
                        <a:pt x="8" y="153"/>
                      </a:lnTo>
                      <a:lnTo>
                        <a:pt x="0" y="113"/>
                      </a:lnTo>
                      <a:lnTo>
                        <a:pt x="635" y="0"/>
                      </a:lnTo>
                      <a:lnTo>
                        <a:pt x="643" y="40"/>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9" name="iṡļiḋè"/>
                <p:cNvSpPr/>
                <p:nvPr/>
              </p:nvSpPr>
              <p:spPr bwMode="auto">
                <a:xfrm>
                  <a:off x="5135" y="2564"/>
                  <a:ext cx="643" cy="153"/>
                </a:xfrm>
                <a:custGeom>
                  <a:avLst/>
                  <a:gdLst>
                    <a:gd name="T0" fmla="*/ 635 w 643"/>
                    <a:gd name="T1" fmla="*/ 153 h 153"/>
                    <a:gd name="T2" fmla="*/ 0 w 643"/>
                    <a:gd name="T3" fmla="*/ 40 h 153"/>
                    <a:gd name="T4" fmla="*/ 8 w 643"/>
                    <a:gd name="T5" fmla="*/ 0 h 153"/>
                    <a:gd name="T6" fmla="*/ 643 w 643"/>
                    <a:gd name="T7" fmla="*/ 112 h 153"/>
                    <a:gd name="T8" fmla="*/ 635 w 643"/>
                    <a:gd name="T9" fmla="*/ 153 h 153"/>
                  </a:gdLst>
                  <a:ahLst/>
                  <a:cxnLst>
                    <a:cxn ang="0">
                      <a:pos x="T0" y="T1"/>
                    </a:cxn>
                    <a:cxn ang="0">
                      <a:pos x="T2" y="T3"/>
                    </a:cxn>
                    <a:cxn ang="0">
                      <a:pos x="T4" y="T5"/>
                    </a:cxn>
                    <a:cxn ang="0">
                      <a:pos x="T6" y="T7"/>
                    </a:cxn>
                    <a:cxn ang="0">
                      <a:pos x="T8" y="T9"/>
                    </a:cxn>
                  </a:cxnLst>
                  <a:rect l="0" t="0" r="r" b="b"/>
                  <a:pathLst>
                    <a:path w="643" h="153">
                      <a:moveTo>
                        <a:pt x="635" y="153"/>
                      </a:moveTo>
                      <a:lnTo>
                        <a:pt x="0" y="40"/>
                      </a:lnTo>
                      <a:lnTo>
                        <a:pt x="8" y="0"/>
                      </a:lnTo>
                      <a:lnTo>
                        <a:pt x="643" y="112"/>
                      </a:lnTo>
                      <a:lnTo>
                        <a:pt x="635" y="153"/>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0" name="ïṣḻîďè"/>
                <p:cNvSpPr/>
                <p:nvPr/>
              </p:nvSpPr>
              <p:spPr bwMode="auto">
                <a:xfrm>
                  <a:off x="5131" y="2568"/>
                  <a:ext cx="575" cy="354"/>
                </a:xfrm>
                <a:custGeom>
                  <a:avLst/>
                  <a:gdLst>
                    <a:gd name="T0" fmla="*/ 555 w 575"/>
                    <a:gd name="T1" fmla="*/ 354 h 354"/>
                    <a:gd name="T2" fmla="*/ 0 w 575"/>
                    <a:gd name="T3" fmla="*/ 32 h 354"/>
                    <a:gd name="T4" fmla="*/ 20 w 575"/>
                    <a:gd name="T5" fmla="*/ 0 h 354"/>
                    <a:gd name="T6" fmla="*/ 575 w 575"/>
                    <a:gd name="T7" fmla="*/ 322 h 354"/>
                    <a:gd name="T8" fmla="*/ 555 w 575"/>
                    <a:gd name="T9" fmla="*/ 354 h 354"/>
                  </a:gdLst>
                  <a:ahLst/>
                  <a:cxnLst>
                    <a:cxn ang="0">
                      <a:pos x="T0" y="T1"/>
                    </a:cxn>
                    <a:cxn ang="0">
                      <a:pos x="T2" y="T3"/>
                    </a:cxn>
                    <a:cxn ang="0">
                      <a:pos x="T4" y="T5"/>
                    </a:cxn>
                    <a:cxn ang="0">
                      <a:pos x="T6" y="T7"/>
                    </a:cxn>
                    <a:cxn ang="0">
                      <a:pos x="T8" y="T9"/>
                    </a:cxn>
                  </a:cxnLst>
                  <a:rect l="0" t="0" r="r" b="b"/>
                  <a:pathLst>
                    <a:path w="575" h="354">
                      <a:moveTo>
                        <a:pt x="555" y="354"/>
                      </a:moveTo>
                      <a:lnTo>
                        <a:pt x="0" y="32"/>
                      </a:lnTo>
                      <a:lnTo>
                        <a:pt x="20" y="0"/>
                      </a:lnTo>
                      <a:lnTo>
                        <a:pt x="575" y="322"/>
                      </a:lnTo>
                      <a:lnTo>
                        <a:pt x="555" y="354"/>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1" name="îṣľidè"/>
                <p:cNvSpPr/>
                <p:nvPr/>
              </p:nvSpPr>
              <p:spPr bwMode="auto">
                <a:xfrm>
                  <a:off x="5123" y="2572"/>
                  <a:ext cx="446" cy="520"/>
                </a:xfrm>
                <a:custGeom>
                  <a:avLst/>
                  <a:gdLst>
                    <a:gd name="T0" fmla="*/ 414 w 446"/>
                    <a:gd name="T1" fmla="*/ 520 h 520"/>
                    <a:gd name="T2" fmla="*/ 0 w 446"/>
                    <a:gd name="T3" fmla="*/ 24 h 520"/>
                    <a:gd name="T4" fmla="*/ 32 w 446"/>
                    <a:gd name="T5" fmla="*/ 0 h 520"/>
                    <a:gd name="T6" fmla="*/ 446 w 446"/>
                    <a:gd name="T7" fmla="*/ 496 h 520"/>
                    <a:gd name="T8" fmla="*/ 414 w 446"/>
                    <a:gd name="T9" fmla="*/ 520 h 520"/>
                  </a:gdLst>
                  <a:ahLst/>
                  <a:cxnLst>
                    <a:cxn ang="0">
                      <a:pos x="T0" y="T1"/>
                    </a:cxn>
                    <a:cxn ang="0">
                      <a:pos x="T2" y="T3"/>
                    </a:cxn>
                    <a:cxn ang="0">
                      <a:pos x="T4" y="T5"/>
                    </a:cxn>
                    <a:cxn ang="0">
                      <a:pos x="T6" y="T7"/>
                    </a:cxn>
                    <a:cxn ang="0">
                      <a:pos x="T8" y="T9"/>
                    </a:cxn>
                  </a:cxnLst>
                  <a:rect l="0" t="0" r="r" b="b"/>
                  <a:pathLst>
                    <a:path w="446" h="520">
                      <a:moveTo>
                        <a:pt x="414" y="520"/>
                      </a:moveTo>
                      <a:lnTo>
                        <a:pt x="0" y="24"/>
                      </a:lnTo>
                      <a:lnTo>
                        <a:pt x="32" y="0"/>
                      </a:lnTo>
                      <a:lnTo>
                        <a:pt x="446" y="496"/>
                      </a:lnTo>
                      <a:lnTo>
                        <a:pt x="414" y="520"/>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2" name="iş1idé"/>
                <p:cNvSpPr/>
                <p:nvPr/>
              </p:nvSpPr>
              <p:spPr bwMode="auto">
                <a:xfrm>
                  <a:off x="5119" y="2576"/>
                  <a:ext cx="257" cy="621"/>
                </a:xfrm>
                <a:custGeom>
                  <a:avLst/>
                  <a:gdLst>
                    <a:gd name="T0" fmla="*/ 221 w 257"/>
                    <a:gd name="T1" fmla="*/ 621 h 621"/>
                    <a:gd name="T2" fmla="*/ 0 w 257"/>
                    <a:gd name="T3" fmla="*/ 16 h 621"/>
                    <a:gd name="T4" fmla="*/ 40 w 257"/>
                    <a:gd name="T5" fmla="*/ 0 h 621"/>
                    <a:gd name="T6" fmla="*/ 257 w 257"/>
                    <a:gd name="T7" fmla="*/ 609 h 621"/>
                    <a:gd name="T8" fmla="*/ 221 w 257"/>
                    <a:gd name="T9" fmla="*/ 621 h 621"/>
                  </a:gdLst>
                  <a:ahLst/>
                  <a:cxnLst>
                    <a:cxn ang="0">
                      <a:pos x="T0" y="T1"/>
                    </a:cxn>
                    <a:cxn ang="0">
                      <a:pos x="T2" y="T3"/>
                    </a:cxn>
                    <a:cxn ang="0">
                      <a:pos x="T4" y="T5"/>
                    </a:cxn>
                    <a:cxn ang="0">
                      <a:pos x="T6" y="T7"/>
                    </a:cxn>
                    <a:cxn ang="0">
                      <a:pos x="T8" y="T9"/>
                    </a:cxn>
                  </a:cxnLst>
                  <a:rect l="0" t="0" r="r" b="b"/>
                  <a:pathLst>
                    <a:path w="257" h="621">
                      <a:moveTo>
                        <a:pt x="221" y="621"/>
                      </a:moveTo>
                      <a:lnTo>
                        <a:pt x="0" y="16"/>
                      </a:lnTo>
                      <a:lnTo>
                        <a:pt x="40" y="0"/>
                      </a:lnTo>
                      <a:lnTo>
                        <a:pt x="257" y="609"/>
                      </a:lnTo>
                      <a:lnTo>
                        <a:pt x="221" y="621"/>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3" name="ïṥḷîďe"/>
                <p:cNvSpPr/>
                <p:nvPr/>
              </p:nvSpPr>
              <p:spPr bwMode="auto">
                <a:xfrm>
                  <a:off x="5119" y="2584"/>
                  <a:ext cx="40" cy="645"/>
                </a:xfrm>
                <a:prstGeom prst="rect">
                  <a:avLst/>
                </a:prstGeom>
                <a:solidFill>
                  <a:srgbClr val="D468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34" name="ïṩļïḑé"/>
                <p:cNvSpPr/>
                <p:nvPr/>
              </p:nvSpPr>
              <p:spPr bwMode="auto">
                <a:xfrm>
                  <a:off x="4902" y="2576"/>
                  <a:ext cx="257" cy="621"/>
                </a:xfrm>
                <a:custGeom>
                  <a:avLst/>
                  <a:gdLst>
                    <a:gd name="T0" fmla="*/ 0 w 257"/>
                    <a:gd name="T1" fmla="*/ 609 h 621"/>
                    <a:gd name="T2" fmla="*/ 217 w 257"/>
                    <a:gd name="T3" fmla="*/ 0 h 621"/>
                    <a:gd name="T4" fmla="*/ 257 w 257"/>
                    <a:gd name="T5" fmla="*/ 16 h 621"/>
                    <a:gd name="T6" fmla="*/ 36 w 257"/>
                    <a:gd name="T7" fmla="*/ 621 h 621"/>
                    <a:gd name="T8" fmla="*/ 0 w 257"/>
                    <a:gd name="T9" fmla="*/ 609 h 621"/>
                  </a:gdLst>
                  <a:ahLst/>
                  <a:cxnLst>
                    <a:cxn ang="0">
                      <a:pos x="T0" y="T1"/>
                    </a:cxn>
                    <a:cxn ang="0">
                      <a:pos x="T2" y="T3"/>
                    </a:cxn>
                    <a:cxn ang="0">
                      <a:pos x="T4" y="T5"/>
                    </a:cxn>
                    <a:cxn ang="0">
                      <a:pos x="T6" y="T7"/>
                    </a:cxn>
                    <a:cxn ang="0">
                      <a:pos x="T8" y="T9"/>
                    </a:cxn>
                  </a:cxnLst>
                  <a:rect l="0" t="0" r="r" b="b"/>
                  <a:pathLst>
                    <a:path w="257" h="621">
                      <a:moveTo>
                        <a:pt x="0" y="609"/>
                      </a:moveTo>
                      <a:lnTo>
                        <a:pt x="217" y="0"/>
                      </a:lnTo>
                      <a:lnTo>
                        <a:pt x="257" y="16"/>
                      </a:lnTo>
                      <a:lnTo>
                        <a:pt x="36" y="621"/>
                      </a:lnTo>
                      <a:lnTo>
                        <a:pt x="0" y="609"/>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5" name="íšľîdè"/>
                <p:cNvSpPr/>
                <p:nvPr/>
              </p:nvSpPr>
              <p:spPr bwMode="auto">
                <a:xfrm>
                  <a:off x="4709" y="2572"/>
                  <a:ext cx="446" cy="520"/>
                </a:xfrm>
                <a:custGeom>
                  <a:avLst/>
                  <a:gdLst>
                    <a:gd name="T0" fmla="*/ 0 w 446"/>
                    <a:gd name="T1" fmla="*/ 496 h 520"/>
                    <a:gd name="T2" fmla="*/ 414 w 446"/>
                    <a:gd name="T3" fmla="*/ 0 h 520"/>
                    <a:gd name="T4" fmla="*/ 446 w 446"/>
                    <a:gd name="T5" fmla="*/ 24 h 520"/>
                    <a:gd name="T6" fmla="*/ 33 w 446"/>
                    <a:gd name="T7" fmla="*/ 520 h 520"/>
                    <a:gd name="T8" fmla="*/ 0 w 446"/>
                    <a:gd name="T9" fmla="*/ 496 h 520"/>
                  </a:gdLst>
                  <a:ahLst/>
                  <a:cxnLst>
                    <a:cxn ang="0">
                      <a:pos x="T0" y="T1"/>
                    </a:cxn>
                    <a:cxn ang="0">
                      <a:pos x="T2" y="T3"/>
                    </a:cxn>
                    <a:cxn ang="0">
                      <a:pos x="T4" y="T5"/>
                    </a:cxn>
                    <a:cxn ang="0">
                      <a:pos x="T6" y="T7"/>
                    </a:cxn>
                    <a:cxn ang="0">
                      <a:pos x="T8" y="T9"/>
                    </a:cxn>
                  </a:cxnLst>
                  <a:rect l="0" t="0" r="r" b="b"/>
                  <a:pathLst>
                    <a:path w="446" h="520">
                      <a:moveTo>
                        <a:pt x="0" y="496"/>
                      </a:moveTo>
                      <a:lnTo>
                        <a:pt x="414" y="0"/>
                      </a:lnTo>
                      <a:lnTo>
                        <a:pt x="446" y="24"/>
                      </a:lnTo>
                      <a:lnTo>
                        <a:pt x="33" y="520"/>
                      </a:lnTo>
                      <a:lnTo>
                        <a:pt x="0" y="496"/>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6" name="ïSlîdê"/>
                <p:cNvSpPr/>
                <p:nvPr/>
              </p:nvSpPr>
              <p:spPr bwMode="auto">
                <a:xfrm>
                  <a:off x="4573" y="2568"/>
                  <a:ext cx="578" cy="354"/>
                </a:xfrm>
                <a:custGeom>
                  <a:avLst/>
                  <a:gdLst>
                    <a:gd name="T0" fmla="*/ 0 w 578"/>
                    <a:gd name="T1" fmla="*/ 322 h 354"/>
                    <a:gd name="T2" fmla="*/ 558 w 578"/>
                    <a:gd name="T3" fmla="*/ 0 h 354"/>
                    <a:gd name="T4" fmla="*/ 578 w 578"/>
                    <a:gd name="T5" fmla="*/ 32 h 354"/>
                    <a:gd name="T6" fmla="*/ 20 w 578"/>
                    <a:gd name="T7" fmla="*/ 354 h 354"/>
                    <a:gd name="T8" fmla="*/ 0 w 578"/>
                    <a:gd name="T9" fmla="*/ 322 h 354"/>
                  </a:gdLst>
                  <a:ahLst/>
                  <a:cxnLst>
                    <a:cxn ang="0">
                      <a:pos x="T0" y="T1"/>
                    </a:cxn>
                    <a:cxn ang="0">
                      <a:pos x="T2" y="T3"/>
                    </a:cxn>
                    <a:cxn ang="0">
                      <a:pos x="T4" y="T5"/>
                    </a:cxn>
                    <a:cxn ang="0">
                      <a:pos x="T6" y="T7"/>
                    </a:cxn>
                    <a:cxn ang="0">
                      <a:pos x="T8" y="T9"/>
                    </a:cxn>
                  </a:cxnLst>
                  <a:rect l="0" t="0" r="r" b="b"/>
                  <a:pathLst>
                    <a:path w="578" h="354">
                      <a:moveTo>
                        <a:pt x="0" y="322"/>
                      </a:moveTo>
                      <a:lnTo>
                        <a:pt x="558" y="0"/>
                      </a:lnTo>
                      <a:lnTo>
                        <a:pt x="578" y="32"/>
                      </a:lnTo>
                      <a:lnTo>
                        <a:pt x="20" y="354"/>
                      </a:lnTo>
                      <a:lnTo>
                        <a:pt x="0" y="322"/>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7" name="ïS1iḓè"/>
                <p:cNvSpPr/>
                <p:nvPr/>
              </p:nvSpPr>
              <p:spPr bwMode="auto">
                <a:xfrm>
                  <a:off x="4504" y="2564"/>
                  <a:ext cx="639" cy="153"/>
                </a:xfrm>
                <a:custGeom>
                  <a:avLst/>
                  <a:gdLst>
                    <a:gd name="T0" fmla="*/ 0 w 639"/>
                    <a:gd name="T1" fmla="*/ 112 h 153"/>
                    <a:gd name="T2" fmla="*/ 631 w 639"/>
                    <a:gd name="T3" fmla="*/ 0 h 153"/>
                    <a:gd name="T4" fmla="*/ 639 w 639"/>
                    <a:gd name="T5" fmla="*/ 40 h 153"/>
                    <a:gd name="T6" fmla="*/ 4 w 639"/>
                    <a:gd name="T7" fmla="*/ 153 h 153"/>
                    <a:gd name="T8" fmla="*/ 0 w 639"/>
                    <a:gd name="T9" fmla="*/ 112 h 153"/>
                  </a:gdLst>
                  <a:ahLst/>
                  <a:cxnLst>
                    <a:cxn ang="0">
                      <a:pos x="T0" y="T1"/>
                    </a:cxn>
                    <a:cxn ang="0">
                      <a:pos x="T2" y="T3"/>
                    </a:cxn>
                    <a:cxn ang="0">
                      <a:pos x="T4" y="T5"/>
                    </a:cxn>
                    <a:cxn ang="0">
                      <a:pos x="T6" y="T7"/>
                    </a:cxn>
                    <a:cxn ang="0">
                      <a:pos x="T8" y="T9"/>
                    </a:cxn>
                  </a:cxnLst>
                  <a:rect l="0" t="0" r="r" b="b"/>
                  <a:pathLst>
                    <a:path w="639" h="153">
                      <a:moveTo>
                        <a:pt x="0" y="112"/>
                      </a:moveTo>
                      <a:lnTo>
                        <a:pt x="631" y="0"/>
                      </a:lnTo>
                      <a:lnTo>
                        <a:pt x="639" y="40"/>
                      </a:lnTo>
                      <a:lnTo>
                        <a:pt x="4" y="153"/>
                      </a:lnTo>
                      <a:lnTo>
                        <a:pt x="0" y="112"/>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8" name="îşlïḍé"/>
                <p:cNvSpPr/>
                <p:nvPr/>
              </p:nvSpPr>
              <p:spPr bwMode="auto">
                <a:xfrm>
                  <a:off x="4504" y="2451"/>
                  <a:ext cx="639" cy="153"/>
                </a:xfrm>
                <a:custGeom>
                  <a:avLst/>
                  <a:gdLst>
                    <a:gd name="T0" fmla="*/ 4 w 639"/>
                    <a:gd name="T1" fmla="*/ 0 h 153"/>
                    <a:gd name="T2" fmla="*/ 639 w 639"/>
                    <a:gd name="T3" fmla="*/ 113 h 153"/>
                    <a:gd name="T4" fmla="*/ 631 w 639"/>
                    <a:gd name="T5" fmla="*/ 153 h 153"/>
                    <a:gd name="T6" fmla="*/ 0 w 639"/>
                    <a:gd name="T7" fmla="*/ 40 h 153"/>
                    <a:gd name="T8" fmla="*/ 4 w 639"/>
                    <a:gd name="T9" fmla="*/ 0 h 153"/>
                  </a:gdLst>
                  <a:ahLst/>
                  <a:cxnLst>
                    <a:cxn ang="0">
                      <a:pos x="T0" y="T1"/>
                    </a:cxn>
                    <a:cxn ang="0">
                      <a:pos x="T2" y="T3"/>
                    </a:cxn>
                    <a:cxn ang="0">
                      <a:pos x="T4" y="T5"/>
                    </a:cxn>
                    <a:cxn ang="0">
                      <a:pos x="T6" y="T7"/>
                    </a:cxn>
                    <a:cxn ang="0">
                      <a:pos x="T8" y="T9"/>
                    </a:cxn>
                  </a:cxnLst>
                  <a:rect l="0" t="0" r="r" b="b"/>
                  <a:pathLst>
                    <a:path w="639" h="153">
                      <a:moveTo>
                        <a:pt x="4" y="0"/>
                      </a:moveTo>
                      <a:lnTo>
                        <a:pt x="639" y="113"/>
                      </a:lnTo>
                      <a:lnTo>
                        <a:pt x="631" y="153"/>
                      </a:lnTo>
                      <a:lnTo>
                        <a:pt x="0" y="40"/>
                      </a:lnTo>
                      <a:lnTo>
                        <a:pt x="4" y="0"/>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9" name="îṡḷïḓé"/>
                <p:cNvSpPr/>
                <p:nvPr/>
              </p:nvSpPr>
              <p:spPr bwMode="auto">
                <a:xfrm>
                  <a:off x="4573" y="2245"/>
                  <a:ext cx="578" cy="355"/>
                </a:xfrm>
                <a:custGeom>
                  <a:avLst/>
                  <a:gdLst>
                    <a:gd name="T0" fmla="*/ 20 w 578"/>
                    <a:gd name="T1" fmla="*/ 0 h 355"/>
                    <a:gd name="T2" fmla="*/ 578 w 578"/>
                    <a:gd name="T3" fmla="*/ 323 h 355"/>
                    <a:gd name="T4" fmla="*/ 558 w 578"/>
                    <a:gd name="T5" fmla="*/ 355 h 355"/>
                    <a:gd name="T6" fmla="*/ 0 w 578"/>
                    <a:gd name="T7" fmla="*/ 32 h 355"/>
                    <a:gd name="T8" fmla="*/ 20 w 578"/>
                    <a:gd name="T9" fmla="*/ 0 h 355"/>
                  </a:gdLst>
                  <a:ahLst/>
                  <a:cxnLst>
                    <a:cxn ang="0">
                      <a:pos x="T0" y="T1"/>
                    </a:cxn>
                    <a:cxn ang="0">
                      <a:pos x="T2" y="T3"/>
                    </a:cxn>
                    <a:cxn ang="0">
                      <a:pos x="T4" y="T5"/>
                    </a:cxn>
                    <a:cxn ang="0">
                      <a:pos x="T6" y="T7"/>
                    </a:cxn>
                    <a:cxn ang="0">
                      <a:pos x="T8" y="T9"/>
                    </a:cxn>
                  </a:cxnLst>
                  <a:rect l="0" t="0" r="r" b="b"/>
                  <a:pathLst>
                    <a:path w="578" h="355">
                      <a:moveTo>
                        <a:pt x="20" y="0"/>
                      </a:moveTo>
                      <a:lnTo>
                        <a:pt x="578" y="323"/>
                      </a:lnTo>
                      <a:lnTo>
                        <a:pt x="558" y="355"/>
                      </a:lnTo>
                      <a:lnTo>
                        <a:pt x="0" y="32"/>
                      </a:lnTo>
                      <a:lnTo>
                        <a:pt x="20" y="0"/>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0" name="ïš1îḓè"/>
                <p:cNvSpPr/>
                <p:nvPr/>
              </p:nvSpPr>
              <p:spPr bwMode="auto">
                <a:xfrm>
                  <a:off x="4709" y="2076"/>
                  <a:ext cx="446" cy="520"/>
                </a:xfrm>
                <a:custGeom>
                  <a:avLst/>
                  <a:gdLst>
                    <a:gd name="T0" fmla="*/ 33 w 446"/>
                    <a:gd name="T1" fmla="*/ 0 h 520"/>
                    <a:gd name="T2" fmla="*/ 446 w 446"/>
                    <a:gd name="T3" fmla="*/ 496 h 520"/>
                    <a:gd name="T4" fmla="*/ 414 w 446"/>
                    <a:gd name="T5" fmla="*/ 520 h 520"/>
                    <a:gd name="T6" fmla="*/ 0 w 446"/>
                    <a:gd name="T7" fmla="*/ 28 h 520"/>
                    <a:gd name="T8" fmla="*/ 33 w 446"/>
                    <a:gd name="T9" fmla="*/ 0 h 520"/>
                  </a:gdLst>
                  <a:ahLst/>
                  <a:cxnLst>
                    <a:cxn ang="0">
                      <a:pos x="T0" y="T1"/>
                    </a:cxn>
                    <a:cxn ang="0">
                      <a:pos x="T2" y="T3"/>
                    </a:cxn>
                    <a:cxn ang="0">
                      <a:pos x="T4" y="T5"/>
                    </a:cxn>
                    <a:cxn ang="0">
                      <a:pos x="T6" y="T7"/>
                    </a:cxn>
                    <a:cxn ang="0">
                      <a:pos x="T8" y="T9"/>
                    </a:cxn>
                  </a:cxnLst>
                  <a:rect l="0" t="0" r="r" b="b"/>
                  <a:pathLst>
                    <a:path w="446" h="520">
                      <a:moveTo>
                        <a:pt x="33" y="0"/>
                      </a:moveTo>
                      <a:lnTo>
                        <a:pt x="446" y="496"/>
                      </a:lnTo>
                      <a:lnTo>
                        <a:pt x="414" y="520"/>
                      </a:lnTo>
                      <a:lnTo>
                        <a:pt x="0" y="28"/>
                      </a:lnTo>
                      <a:lnTo>
                        <a:pt x="33" y="0"/>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1" name="ïṩḻîḋe"/>
                <p:cNvSpPr/>
                <p:nvPr/>
              </p:nvSpPr>
              <p:spPr bwMode="auto">
                <a:xfrm>
                  <a:off x="4902" y="1971"/>
                  <a:ext cx="257" cy="621"/>
                </a:xfrm>
                <a:custGeom>
                  <a:avLst/>
                  <a:gdLst>
                    <a:gd name="T0" fmla="*/ 36 w 257"/>
                    <a:gd name="T1" fmla="*/ 0 h 621"/>
                    <a:gd name="T2" fmla="*/ 257 w 257"/>
                    <a:gd name="T3" fmla="*/ 605 h 621"/>
                    <a:gd name="T4" fmla="*/ 217 w 257"/>
                    <a:gd name="T5" fmla="*/ 621 h 621"/>
                    <a:gd name="T6" fmla="*/ 0 w 257"/>
                    <a:gd name="T7" fmla="*/ 12 h 621"/>
                    <a:gd name="T8" fmla="*/ 36 w 257"/>
                    <a:gd name="T9" fmla="*/ 0 h 621"/>
                  </a:gdLst>
                  <a:ahLst/>
                  <a:cxnLst>
                    <a:cxn ang="0">
                      <a:pos x="T0" y="T1"/>
                    </a:cxn>
                    <a:cxn ang="0">
                      <a:pos x="T2" y="T3"/>
                    </a:cxn>
                    <a:cxn ang="0">
                      <a:pos x="T4" y="T5"/>
                    </a:cxn>
                    <a:cxn ang="0">
                      <a:pos x="T6" y="T7"/>
                    </a:cxn>
                    <a:cxn ang="0">
                      <a:pos x="T8" y="T9"/>
                    </a:cxn>
                  </a:cxnLst>
                  <a:rect l="0" t="0" r="r" b="b"/>
                  <a:pathLst>
                    <a:path w="257" h="621">
                      <a:moveTo>
                        <a:pt x="36" y="0"/>
                      </a:moveTo>
                      <a:lnTo>
                        <a:pt x="257" y="605"/>
                      </a:lnTo>
                      <a:lnTo>
                        <a:pt x="217" y="621"/>
                      </a:lnTo>
                      <a:lnTo>
                        <a:pt x="0" y="12"/>
                      </a:lnTo>
                      <a:lnTo>
                        <a:pt x="36" y="0"/>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2" name="îsľïḓê"/>
                <p:cNvSpPr/>
                <p:nvPr/>
              </p:nvSpPr>
              <p:spPr bwMode="auto">
                <a:xfrm>
                  <a:off x="5127" y="1814"/>
                  <a:ext cx="249" cy="173"/>
                </a:xfrm>
                <a:custGeom>
                  <a:avLst/>
                  <a:gdLst>
                    <a:gd name="T0" fmla="*/ 0 w 249"/>
                    <a:gd name="T1" fmla="*/ 108 h 173"/>
                    <a:gd name="T2" fmla="*/ 133 w 249"/>
                    <a:gd name="T3" fmla="*/ 12 h 173"/>
                    <a:gd name="T4" fmla="*/ 153 w 249"/>
                    <a:gd name="T5" fmla="*/ 0 h 173"/>
                    <a:gd name="T6" fmla="*/ 161 w 249"/>
                    <a:gd name="T7" fmla="*/ 20 h 173"/>
                    <a:gd name="T8" fmla="*/ 249 w 249"/>
                    <a:gd name="T9" fmla="*/ 153 h 173"/>
                    <a:gd name="T10" fmla="*/ 217 w 249"/>
                    <a:gd name="T11" fmla="*/ 173 h 173"/>
                    <a:gd name="T12" fmla="*/ 141 w 249"/>
                    <a:gd name="T13" fmla="*/ 56 h 173"/>
                    <a:gd name="T14" fmla="*/ 24 w 249"/>
                    <a:gd name="T15" fmla="*/ 141 h 173"/>
                    <a:gd name="T16" fmla="*/ 0 w 249"/>
                    <a:gd name="T17" fmla="*/ 10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173">
                      <a:moveTo>
                        <a:pt x="0" y="108"/>
                      </a:moveTo>
                      <a:lnTo>
                        <a:pt x="133" y="12"/>
                      </a:lnTo>
                      <a:lnTo>
                        <a:pt x="153" y="0"/>
                      </a:lnTo>
                      <a:lnTo>
                        <a:pt x="161" y="20"/>
                      </a:lnTo>
                      <a:lnTo>
                        <a:pt x="249" y="153"/>
                      </a:lnTo>
                      <a:lnTo>
                        <a:pt x="217" y="173"/>
                      </a:lnTo>
                      <a:lnTo>
                        <a:pt x="141" y="56"/>
                      </a:lnTo>
                      <a:lnTo>
                        <a:pt x="24" y="141"/>
                      </a:lnTo>
                      <a:lnTo>
                        <a:pt x="0" y="108"/>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3" name="ïṧḷídé"/>
                <p:cNvSpPr/>
                <p:nvPr/>
              </p:nvSpPr>
              <p:spPr bwMode="auto">
                <a:xfrm>
                  <a:off x="5356" y="1906"/>
                  <a:ext cx="217" cy="190"/>
                </a:xfrm>
                <a:custGeom>
                  <a:avLst/>
                  <a:gdLst>
                    <a:gd name="T0" fmla="*/ 0 w 217"/>
                    <a:gd name="T1" fmla="*/ 53 h 190"/>
                    <a:gd name="T2" fmla="*/ 157 w 217"/>
                    <a:gd name="T3" fmla="*/ 8 h 190"/>
                    <a:gd name="T4" fmla="*/ 177 w 217"/>
                    <a:gd name="T5" fmla="*/ 0 h 190"/>
                    <a:gd name="T6" fmla="*/ 181 w 217"/>
                    <a:gd name="T7" fmla="*/ 25 h 190"/>
                    <a:gd name="T8" fmla="*/ 217 w 217"/>
                    <a:gd name="T9" fmla="*/ 178 h 190"/>
                    <a:gd name="T10" fmla="*/ 177 w 217"/>
                    <a:gd name="T11" fmla="*/ 190 h 190"/>
                    <a:gd name="T12" fmla="*/ 145 w 217"/>
                    <a:gd name="T13" fmla="*/ 53 h 190"/>
                    <a:gd name="T14" fmla="*/ 8 w 217"/>
                    <a:gd name="T15" fmla="*/ 89 h 190"/>
                    <a:gd name="T16" fmla="*/ 0 w 217"/>
                    <a:gd name="T17" fmla="*/ 5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190">
                      <a:moveTo>
                        <a:pt x="0" y="53"/>
                      </a:moveTo>
                      <a:lnTo>
                        <a:pt x="157" y="8"/>
                      </a:lnTo>
                      <a:lnTo>
                        <a:pt x="177" y="0"/>
                      </a:lnTo>
                      <a:lnTo>
                        <a:pt x="181" y="25"/>
                      </a:lnTo>
                      <a:lnTo>
                        <a:pt x="217" y="178"/>
                      </a:lnTo>
                      <a:lnTo>
                        <a:pt x="177" y="190"/>
                      </a:lnTo>
                      <a:lnTo>
                        <a:pt x="145" y="53"/>
                      </a:lnTo>
                      <a:lnTo>
                        <a:pt x="8" y="89"/>
                      </a:lnTo>
                      <a:lnTo>
                        <a:pt x="0" y="53"/>
                      </a:lnTo>
                      <a:close/>
                    </a:path>
                  </a:pathLst>
                </a:custGeom>
                <a:solidFill>
                  <a:srgbClr val="E79C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4" name="íṥľîdé"/>
                <p:cNvSpPr/>
                <p:nvPr/>
              </p:nvSpPr>
              <p:spPr bwMode="auto">
                <a:xfrm>
                  <a:off x="5553" y="2068"/>
                  <a:ext cx="185" cy="197"/>
                </a:xfrm>
                <a:custGeom>
                  <a:avLst/>
                  <a:gdLst>
                    <a:gd name="T0" fmla="*/ 0 w 185"/>
                    <a:gd name="T1" fmla="*/ 0 h 197"/>
                    <a:gd name="T2" fmla="*/ 165 w 185"/>
                    <a:gd name="T3" fmla="*/ 16 h 197"/>
                    <a:gd name="T4" fmla="*/ 185 w 185"/>
                    <a:gd name="T5" fmla="*/ 16 h 197"/>
                    <a:gd name="T6" fmla="*/ 185 w 185"/>
                    <a:gd name="T7" fmla="*/ 36 h 197"/>
                    <a:gd name="T8" fmla="*/ 165 w 185"/>
                    <a:gd name="T9" fmla="*/ 197 h 197"/>
                    <a:gd name="T10" fmla="*/ 125 w 185"/>
                    <a:gd name="T11" fmla="*/ 189 h 197"/>
                    <a:gd name="T12" fmla="*/ 141 w 185"/>
                    <a:gd name="T13" fmla="*/ 52 h 197"/>
                    <a:gd name="T14" fmla="*/ 0 w 185"/>
                    <a:gd name="T15" fmla="*/ 40 h 197"/>
                    <a:gd name="T16" fmla="*/ 0 w 185"/>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197">
                      <a:moveTo>
                        <a:pt x="0" y="0"/>
                      </a:moveTo>
                      <a:lnTo>
                        <a:pt x="165" y="16"/>
                      </a:lnTo>
                      <a:lnTo>
                        <a:pt x="185" y="16"/>
                      </a:lnTo>
                      <a:lnTo>
                        <a:pt x="185" y="36"/>
                      </a:lnTo>
                      <a:lnTo>
                        <a:pt x="165" y="197"/>
                      </a:lnTo>
                      <a:lnTo>
                        <a:pt x="125" y="189"/>
                      </a:lnTo>
                      <a:lnTo>
                        <a:pt x="141" y="52"/>
                      </a:lnTo>
                      <a:lnTo>
                        <a:pt x="0" y="40"/>
                      </a:lnTo>
                      <a:lnTo>
                        <a:pt x="0" y="0"/>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5" name="ïSľîḓe"/>
                <p:cNvSpPr/>
                <p:nvPr/>
              </p:nvSpPr>
              <p:spPr bwMode="auto">
                <a:xfrm>
                  <a:off x="5690" y="2245"/>
                  <a:ext cx="185" cy="238"/>
                </a:xfrm>
                <a:custGeom>
                  <a:avLst/>
                  <a:gdLst>
                    <a:gd name="T0" fmla="*/ 16 w 185"/>
                    <a:gd name="T1" fmla="*/ 0 h 238"/>
                    <a:gd name="T2" fmla="*/ 165 w 185"/>
                    <a:gd name="T3" fmla="*/ 65 h 238"/>
                    <a:gd name="T4" fmla="*/ 185 w 185"/>
                    <a:gd name="T5" fmla="*/ 77 h 238"/>
                    <a:gd name="T6" fmla="*/ 173 w 185"/>
                    <a:gd name="T7" fmla="*/ 93 h 238"/>
                    <a:gd name="T8" fmla="*/ 100 w 185"/>
                    <a:gd name="T9" fmla="*/ 238 h 238"/>
                    <a:gd name="T10" fmla="*/ 64 w 185"/>
                    <a:gd name="T11" fmla="*/ 218 h 238"/>
                    <a:gd name="T12" fmla="*/ 128 w 185"/>
                    <a:gd name="T13" fmla="*/ 93 h 238"/>
                    <a:gd name="T14" fmla="*/ 0 w 185"/>
                    <a:gd name="T15" fmla="*/ 36 h 238"/>
                    <a:gd name="T16" fmla="*/ 16 w 185"/>
                    <a:gd name="T1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238">
                      <a:moveTo>
                        <a:pt x="16" y="0"/>
                      </a:moveTo>
                      <a:lnTo>
                        <a:pt x="165" y="65"/>
                      </a:lnTo>
                      <a:lnTo>
                        <a:pt x="185" y="77"/>
                      </a:lnTo>
                      <a:lnTo>
                        <a:pt x="173" y="93"/>
                      </a:lnTo>
                      <a:lnTo>
                        <a:pt x="100" y="238"/>
                      </a:lnTo>
                      <a:lnTo>
                        <a:pt x="64" y="218"/>
                      </a:lnTo>
                      <a:lnTo>
                        <a:pt x="128" y="93"/>
                      </a:lnTo>
                      <a:lnTo>
                        <a:pt x="0" y="36"/>
                      </a:lnTo>
                      <a:lnTo>
                        <a:pt x="16" y="0"/>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6" name="ï$ľïḋè"/>
                <p:cNvSpPr/>
                <p:nvPr/>
              </p:nvSpPr>
              <p:spPr bwMode="auto">
                <a:xfrm>
                  <a:off x="5758" y="2459"/>
                  <a:ext cx="161" cy="250"/>
                </a:xfrm>
                <a:custGeom>
                  <a:avLst/>
                  <a:gdLst>
                    <a:gd name="T0" fmla="*/ 28 w 161"/>
                    <a:gd name="T1" fmla="*/ 0 h 250"/>
                    <a:gd name="T2" fmla="*/ 145 w 161"/>
                    <a:gd name="T3" fmla="*/ 113 h 250"/>
                    <a:gd name="T4" fmla="*/ 161 w 161"/>
                    <a:gd name="T5" fmla="*/ 129 h 250"/>
                    <a:gd name="T6" fmla="*/ 145 w 161"/>
                    <a:gd name="T7" fmla="*/ 141 h 250"/>
                    <a:gd name="T8" fmla="*/ 28 w 161"/>
                    <a:gd name="T9" fmla="*/ 250 h 250"/>
                    <a:gd name="T10" fmla="*/ 0 w 161"/>
                    <a:gd name="T11" fmla="*/ 222 h 250"/>
                    <a:gd name="T12" fmla="*/ 105 w 161"/>
                    <a:gd name="T13" fmla="*/ 129 h 250"/>
                    <a:gd name="T14" fmla="*/ 0 w 161"/>
                    <a:gd name="T15" fmla="*/ 28 h 250"/>
                    <a:gd name="T16" fmla="*/ 28 w 161"/>
                    <a:gd name="T17"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250">
                      <a:moveTo>
                        <a:pt x="28" y="0"/>
                      </a:moveTo>
                      <a:lnTo>
                        <a:pt x="145" y="113"/>
                      </a:lnTo>
                      <a:lnTo>
                        <a:pt x="161" y="129"/>
                      </a:lnTo>
                      <a:lnTo>
                        <a:pt x="145" y="141"/>
                      </a:lnTo>
                      <a:lnTo>
                        <a:pt x="28" y="250"/>
                      </a:lnTo>
                      <a:lnTo>
                        <a:pt x="0" y="222"/>
                      </a:lnTo>
                      <a:lnTo>
                        <a:pt x="105" y="129"/>
                      </a:lnTo>
                      <a:lnTo>
                        <a:pt x="0" y="28"/>
                      </a:lnTo>
                      <a:lnTo>
                        <a:pt x="28" y="0"/>
                      </a:lnTo>
                      <a:close/>
                    </a:path>
                  </a:pathLst>
                </a:custGeom>
                <a:solidFill>
                  <a:srgbClr val="E79C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7" name="ísḷíḋe"/>
                <p:cNvSpPr/>
                <p:nvPr/>
              </p:nvSpPr>
              <p:spPr bwMode="auto">
                <a:xfrm>
                  <a:off x="5690" y="2689"/>
                  <a:ext cx="181" cy="237"/>
                </a:xfrm>
                <a:custGeom>
                  <a:avLst/>
                  <a:gdLst>
                    <a:gd name="T0" fmla="*/ 100 w 181"/>
                    <a:gd name="T1" fmla="*/ 0 h 237"/>
                    <a:gd name="T2" fmla="*/ 173 w 181"/>
                    <a:gd name="T3" fmla="*/ 149 h 237"/>
                    <a:gd name="T4" fmla="*/ 181 w 181"/>
                    <a:gd name="T5" fmla="*/ 165 h 237"/>
                    <a:gd name="T6" fmla="*/ 161 w 181"/>
                    <a:gd name="T7" fmla="*/ 173 h 237"/>
                    <a:gd name="T8" fmla="*/ 16 w 181"/>
                    <a:gd name="T9" fmla="*/ 237 h 237"/>
                    <a:gd name="T10" fmla="*/ 0 w 181"/>
                    <a:gd name="T11" fmla="*/ 201 h 237"/>
                    <a:gd name="T12" fmla="*/ 128 w 181"/>
                    <a:gd name="T13" fmla="*/ 145 h 237"/>
                    <a:gd name="T14" fmla="*/ 64 w 181"/>
                    <a:gd name="T15" fmla="*/ 16 h 237"/>
                    <a:gd name="T16" fmla="*/ 100 w 181"/>
                    <a:gd name="T17"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37">
                      <a:moveTo>
                        <a:pt x="100" y="0"/>
                      </a:moveTo>
                      <a:lnTo>
                        <a:pt x="173" y="149"/>
                      </a:lnTo>
                      <a:lnTo>
                        <a:pt x="181" y="165"/>
                      </a:lnTo>
                      <a:lnTo>
                        <a:pt x="161" y="173"/>
                      </a:lnTo>
                      <a:lnTo>
                        <a:pt x="16" y="237"/>
                      </a:lnTo>
                      <a:lnTo>
                        <a:pt x="0" y="201"/>
                      </a:lnTo>
                      <a:lnTo>
                        <a:pt x="128" y="145"/>
                      </a:lnTo>
                      <a:lnTo>
                        <a:pt x="64" y="16"/>
                      </a:lnTo>
                      <a:lnTo>
                        <a:pt x="100" y="0"/>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8" name="iṣļïďê"/>
                <p:cNvSpPr/>
                <p:nvPr/>
              </p:nvSpPr>
              <p:spPr bwMode="auto">
                <a:xfrm>
                  <a:off x="5553" y="2906"/>
                  <a:ext cx="181" cy="194"/>
                </a:xfrm>
                <a:custGeom>
                  <a:avLst/>
                  <a:gdLst>
                    <a:gd name="T0" fmla="*/ 165 w 181"/>
                    <a:gd name="T1" fmla="*/ 0 h 194"/>
                    <a:gd name="T2" fmla="*/ 181 w 181"/>
                    <a:gd name="T3" fmla="*/ 162 h 194"/>
                    <a:gd name="T4" fmla="*/ 181 w 181"/>
                    <a:gd name="T5" fmla="*/ 182 h 194"/>
                    <a:gd name="T6" fmla="*/ 161 w 181"/>
                    <a:gd name="T7" fmla="*/ 186 h 194"/>
                    <a:gd name="T8" fmla="*/ 0 w 181"/>
                    <a:gd name="T9" fmla="*/ 194 h 194"/>
                    <a:gd name="T10" fmla="*/ 0 w 181"/>
                    <a:gd name="T11" fmla="*/ 154 h 194"/>
                    <a:gd name="T12" fmla="*/ 137 w 181"/>
                    <a:gd name="T13" fmla="*/ 145 h 194"/>
                    <a:gd name="T14" fmla="*/ 125 w 181"/>
                    <a:gd name="T15" fmla="*/ 4 h 194"/>
                    <a:gd name="T16" fmla="*/ 165 w 181"/>
                    <a:gd name="T17"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94">
                      <a:moveTo>
                        <a:pt x="165" y="0"/>
                      </a:moveTo>
                      <a:lnTo>
                        <a:pt x="181" y="162"/>
                      </a:lnTo>
                      <a:lnTo>
                        <a:pt x="181" y="182"/>
                      </a:lnTo>
                      <a:lnTo>
                        <a:pt x="161" y="186"/>
                      </a:lnTo>
                      <a:lnTo>
                        <a:pt x="0" y="194"/>
                      </a:lnTo>
                      <a:lnTo>
                        <a:pt x="0" y="154"/>
                      </a:lnTo>
                      <a:lnTo>
                        <a:pt x="137" y="145"/>
                      </a:lnTo>
                      <a:lnTo>
                        <a:pt x="125" y="4"/>
                      </a:lnTo>
                      <a:lnTo>
                        <a:pt x="165" y="0"/>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9" name="ïṣḷíḋe"/>
                <p:cNvSpPr/>
                <p:nvPr/>
              </p:nvSpPr>
              <p:spPr bwMode="auto">
                <a:xfrm>
                  <a:off x="5352" y="3076"/>
                  <a:ext cx="221" cy="185"/>
                </a:xfrm>
                <a:custGeom>
                  <a:avLst/>
                  <a:gdLst>
                    <a:gd name="T0" fmla="*/ 221 w 221"/>
                    <a:gd name="T1" fmla="*/ 8 h 185"/>
                    <a:gd name="T2" fmla="*/ 181 w 221"/>
                    <a:gd name="T3" fmla="*/ 165 h 185"/>
                    <a:gd name="T4" fmla="*/ 173 w 221"/>
                    <a:gd name="T5" fmla="*/ 185 h 185"/>
                    <a:gd name="T6" fmla="*/ 153 w 221"/>
                    <a:gd name="T7" fmla="*/ 181 h 185"/>
                    <a:gd name="T8" fmla="*/ 0 w 221"/>
                    <a:gd name="T9" fmla="*/ 133 h 185"/>
                    <a:gd name="T10" fmla="*/ 12 w 221"/>
                    <a:gd name="T11" fmla="*/ 96 h 185"/>
                    <a:gd name="T12" fmla="*/ 145 w 221"/>
                    <a:gd name="T13" fmla="*/ 137 h 185"/>
                    <a:gd name="T14" fmla="*/ 181 w 221"/>
                    <a:gd name="T15" fmla="*/ 0 h 185"/>
                    <a:gd name="T16" fmla="*/ 221 w 221"/>
                    <a:gd name="T17"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185">
                      <a:moveTo>
                        <a:pt x="221" y="8"/>
                      </a:moveTo>
                      <a:lnTo>
                        <a:pt x="181" y="165"/>
                      </a:lnTo>
                      <a:lnTo>
                        <a:pt x="173" y="185"/>
                      </a:lnTo>
                      <a:lnTo>
                        <a:pt x="153" y="181"/>
                      </a:lnTo>
                      <a:lnTo>
                        <a:pt x="0" y="133"/>
                      </a:lnTo>
                      <a:lnTo>
                        <a:pt x="12" y="96"/>
                      </a:lnTo>
                      <a:lnTo>
                        <a:pt x="145" y="137"/>
                      </a:lnTo>
                      <a:lnTo>
                        <a:pt x="181" y="0"/>
                      </a:lnTo>
                      <a:lnTo>
                        <a:pt x="221" y="8"/>
                      </a:lnTo>
                      <a:close/>
                    </a:path>
                  </a:pathLst>
                </a:custGeom>
                <a:solidFill>
                  <a:srgbClr val="E79C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0" name="ïsľíḓe"/>
                <p:cNvSpPr/>
                <p:nvPr/>
              </p:nvSpPr>
              <p:spPr bwMode="auto">
                <a:xfrm>
                  <a:off x="5127" y="3181"/>
                  <a:ext cx="249" cy="173"/>
                </a:xfrm>
                <a:custGeom>
                  <a:avLst/>
                  <a:gdLst>
                    <a:gd name="T0" fmla="*/ 249 w 249"/>
                    <a:gd name="T1" fmla="*/ 20 h 173"/>
                    <a:gd name="T2" fmla="*/ 157 w 249"/>
                    <a:gd name="T3" fmla="*/ 157 h 173"/>
                    <a:gd name="T4" fmla="*/ 145 w 249"/>
                    <a:gd name="T5" fmla="*/ 173 h 173"/>
                    <a:gd name="T6" fmla="*/ 129 w 249"/>
                    <a:gd name="T7" fmla="*/ 161 h 173"/>
                    <a:gd name="T8" fmla="*/ 0 w 249"/>
                    <a:gd name="T9" fmla="*/ 64 h 173"/>
                    <a:gd name="T10" fmla="*/ 24 w 249"/>
                    <a:gd name="T11" fmla="*/ 32 h 173"/>
                    <a:gd name="T12" fmla="*/ 137 w 249"/>
                    <a:gd name="T13" fmla="*/ 116 h 173"/>
                    <a:gd name="T14" fmla="*/ 217 w 249"/>
                    <a:gd name="T15" fmla="*/ 0 h 173"/>
                    <a:gd name="T16" fmla="*/ 249 w 249"/>
                    <a:gd name="T17" fmla="*/ 2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173">
                      <a:moveTo>
                        <a:pt x="249" y="20"/>
                      </a:moveTo>
                      <a:lnTo>
                        <a:pt x="157" y="157"/>
                      </a:lnTo>
                      <a:lnTo>
                        <a:pt x="145" y="173"/>
                      </a:lnTo>
                      <a:lnTo>
                        <a:pt x="129" y="161"/>
                      </a:lnTo>
                      <a:lnTo>
                        <a:pt x="0" y="64"/>
                      </a:lnTo>
                      <a:lnTo>
                        <a:pt x="24" y="32"/>
                      </a:lnTo>
                      <a:lnTo>
                        <a:pt x="137" y="116"/>
                      </a:lnTo>
                      <a:lnTo>
                        <a:pt x="217" y="0"/>
                      </a:lnTo>
                      <a:lnTo>
                        <a:pt x="249" y="20"/>
                      </a:lnTo>
                      <a:close/>
                    </a:path>
                  </a:pathLst>
                </a:custGeom>
                <a:solidFill>
                  <a:srgbClr val="E79C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1" name="îšľíḋé"/>
                <p:cNvSpPr/>
                <p:nvPr/>
              </p:nvSpPr>
              <p:spPr bwMode="auto">
                <a:xfrm>
                  <a:off x="4902" y="3181"/>
                  <a:ext cx="249" cy="173"/>
                </a:xfrm>
                <a:custGeom>
                  <a:avLst/>
                  <a:gdLst>
                    <a:gd name="T0" fmla="*/ 249 w 249"/>
                    <a:gd name="T1" fmla="*/ 64 h 173"/>
                    <a:gd name="T2" fmla="*/ 117 w 249"/>
                    <a:gd name="T3" fmla="*/ 161 h 173"/>
                    <a:gd name="T4" fmla="*/ 101 w 249"/>
                    <a:gd name="T5" fmla="*/ 173 h 173"/>
                    <a:gd name="T6" fmla="*/ 89 w 249"/>
                    <a:gd name="T7" fmla="*/ 157 h 173"/>
                    <a:gd name="T8" fmla="*/ 0 w 249"/>
                    <a:gd name="T9" fmla="*/ 20 h 173"/>
                    <a:gd name="T10" fmla="*/ 32 w 249"/>
                    <a:gd name="T11" fmla="*/ 0 h 173"/>
                    <a:gd name="T12" fmla="*/ 109 w 249"/>
                    <a:gd name="T13" fmla="*/ 116 h 173"/>
                    <a:gd name="T14" fmla="*/ 225 w 249"/>
                    <a:gd name="T15" fmla="*/ 32 h 173"/>
                    <a:gd name="T16" fmla="*/ 249 w 249"/>
                    <a:gd name="T17" fmla="*/ 6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173">
                      <a:moveTo>
                        <a:pt x="249" y="64"/>
                      </a:moveTo>
                      <a:lnTo>
                        <a:pt x="117" y="161"/>
                      </a:lnTo>
                      <a:lnTo>
                        <a:pt x="101" y="173"/>
                      </a:lnTo>
                      <a:lnTo>
                        <a:pt x="89" y="157"/>
                      </a:lnTo>
                      <a:lnTo>
                        <a:pt x="0" y="20"/>
                      </a:lnTo>
                      <a:lnTo>
                        <a:pt x="32" y="0"/>
                      </a:lnTo>
                      <a:lnTo>
                        <a:pt x="109" y="116"/>
                      </a:lnTo>
                      <a:lnTo>
                        <a:pt x="225" y="32"/>
                      </a:lnTo>
                      <a:lnTo>
                        <a:pt x="249" y="64"/>
                      </a:lnTo>
                      <a:close/>
                    </a:path>
                  </a:pathLst>
                </a:custGeom>
                <a:solidFill>
                  <a:srgbClr val="E79C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2" name="ísļíďê"/>
                <p:cNvSpPr/>
                <p:nvPr/>
              </p:nvSpPr>
              <p:spPr bwMode="auto">
                <a:xfrm>
                  <a:off x="4705" y="3076"/>
                  <a:ext cx="221" cy="185"/>
                </a:xfrm>
                <a:custGeom>
                  <a:avLst/>
                  <a:gdLst>
                    <a:gd name="T0" fmla="*/ 221 w 221"/>
                    <a:gd name="T1" fmla="*/ 133 h 185"/>
                    <a:gd name="T2" fmla="*/ 61 w 221"/>
                    <a:gd name="T3" fmla="*/ 177 h 185"/>
                    <a:gd name="T4" fmla="*/ 41 w 221"/>
                    <a:gd name="T5" fmla="*/ 185 h 185"/>
                    <a:gd name="T6" fmla="*/ 37 w 221"/>
                    <a:gd name="T7" fmla="*/ 165 h 185"/>
                    <a:gd name="T8" fmla="*/ 0 w 221"/>
                    <a:gd name="T9" fmla="*/ 8 h 185"/>
                    <a:gd name="T10" fmla="*/ 41 w 221"/>
                    <a:gd name="T11" fmla="*/ 0 h 185"/>
                    <a:gd name="T12" fmla="*/ 73 w 221"/>
                    <a:gd name="T13" fmla="*/ 133 h 185"/>
                    <a:gd name="T14" fmla="*/ 209 w 221"/>
                    <a:gd name="T15" fmla="*/ 96 h 185"/>
                    <a:gd name="T16" fmla="*/ 221 w 221"/>
                    <a:gd name="T17" fmla="*/ 13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185">
                      <a:moveTo>
                        <a:pt x="221" y="133"/>
                      </a:moveTo>
                      <a:lnTo>
                        <a:pt x="61" y="177"/>
                      </a:lnTo>
                      <a:lnTo>
                        <a:pt x="41" y="185"/>
                      </a:lnTo>
                      <a:lnTo>
                        <a:pt x="37" y="165"/>
                      </a:lnTo>
                      <a:lnTo>
                        <a:pt x="0" y="8"/>
                      </a:lnTo>
                      <a:lnTo>
                        <a:pt x="41" y="0"/>
                      </a:lnTo>
                      <a:lnTo>
                        <a:pt x="73" y="133"/>
                      </a:lnTo>
                      <a:lnTo>
                        <a:pt x="209" y="96"/>
                      </a:lnTo>
                      <a:lnTo>
                        <a:pt x="221" y="133"/>
                      </a:lnTo>
                      <a:close/>
                    </a:path>
                  </a:pathLst>
                </a:custGeom>
                <a:solidFill>
                  <a:srgbClr val="E79C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3" name="ïsliḑè"/>
                <p:cNvSpPr/>
                <p:nvPr/>
              </p:nvSpPr>
              <p:spPr bwMode="auto">
                <a:xfrm>
                  <a:off x="4541" y="2906"/>
                  <a:ext cx="188" cy="194"/>
                </a:xfrm>
                <a:custGeom>
                  <a:avLst/>
                  <a:gdLst>
                    <a:gd name="T0" fmla="*/ 184 w 188"/>
                    <a:gd name="T1" fmla="*/ 194 h 194"/>
                    <a:gd name="T2" fmla="*/ 20 w 188"/>
                    <a:gd name="T3" fmla="*/ 182 h 194"/>
                    <a:gd name="T4" fmla="*/ 0 w 188"/>
                    <a:gd name="T5" fmla="*/ 178 h 194"/>
                    <a:gd name="T6" fmla="*/ 4 w 188"/>
                    <a:gd name="T7" fmla="*/ 158 h 194"/>
                    <a:gd name="T8" fmla="*/ 24 w 188"/>
                    <a:gd name="T9" fmla="*/ 0 h 194"/>
                    <a:gd name="T10" fmla="*/ 60 w 188"/>
                    <a:gd name="T11" fmla="*/ 4 h 194"/>
                    <a:gd name="T12" fmla="*/ 44 w 188"/>
                    <a:gd name="T13" fmla="*/ 141 h 194"/>
                    <a:gd name="T14" fmla="*/ 188 w 188"/>
                    <a:gd name="T15" fmla="*/ 154 h 194"/>
                    <a:gd name="T16" fmla="*/ 184 w 188"/>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194">
                      <a:moveTo>
                        <a:pt x="184" y="194"/>
                      </a:moveTo>
                      <a:lnTo>
                        <a:pt x="20" y="182"/>
                      </a:lnTo>
                      <a:lnTo>
                        <a:pt x="0" y="178"/>
                      </a:lnTo>
                      <a:lnTo>
                        <a:pt x="4" y="158"/>
                      </a:lnTo>
                      <a:lnTo>
                        <a:pt x="24" y="0"/>
                      </a:lnTo>
                      <a:lnTo>
                        <a:pt x="60" y="4"/>
                      </a:lnTo>
                      <a:lnTo>
                        <a:pt x="44" y="141"/>
                      </a:lnTo>
                      <a:lnTo>
                        <a:pt x="188" y="154"/>
                      </a:lnTo>
                      <a:lnTo>
                        <a:pt x="184" y="194"/>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4" name="ïš1îďe"/>
                <p:cNvSpPr/>
                <p:nvPr/>
              </p:nvSpPr>
              <p:spPr bwMode="auto">
                <a:xfrm>
                  <a:off x="4408" y="2689"/>
                  <a:ext cx="181" cy="237"/>
                </a:xfrm>
                <a:custGeom>
                  <a:avLst/>
                  <a:gdLst>
                    <a:gd name="T0" fmla="*/ 165 w 181"/>
                    <a:gd name="T1" fmla="*/ 237 h 237"/>
                    <a:gd name="T2" fmla="*/ 16 w 181"/>
                    <a:gd name="T3" fmla="*/ 169 h 237"/>
                    <a:gd name="T4" fmla="*/ 0 w 181"/>
                    <a:gd name="T5" fmla="*/ 161 h 237"/>
                    <a:gd name="T6" fmla="*/ 8 w 181"/>
                    <a:gd name="T7" fmla="*/ 141 h 237"/>
                    <a:gd name="T8" fmla="*/ 80 w 181"/>
                    <a:gd name="T9" fmla="*/ 0 h 237"/>
                    <a:gd name="T10" fmla="*/ 117 w 181"/>
                    <a:gd name="T11" fmla="*/ 16 h 237"/>
                    <a:gd name="T12" fmla="*/ 52 w 181"/>
                    <a:gd name="T13" fmla="*/ 141 h 237"/>
                    <a:gd name="T14" fmla="*/ 181 w 181"/>
                    <a:gd name="T15" fmla="*/ 201 h 237"/>
                    <a:gd name="T16" fmla="*/ 165 w 181"/>
                    <a:gd name="T17"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37">
                      <a:moveTo>
                        <a:pt x="165" y="237"/>
                      </a:moveTo>
                      <a:lnTo>
                        <a:pt x="16" y="169"/>
                      </a:lnTo>
                      <a:lnTo>
                        <a:pt x="0" y="161"/>
                      </a:lnTo>
                      <a:lnTo>
                        <a:pt x="8" y="141"/>
                      </a:lnTo>
                      <a:lnTo>
                        <a:pt x="80" y="0"/>
                      </a:lnTo>
                      <a:lnTo>
                        <a:pt x="117" y="16"/>
                      </a:lnTo>
                      <a:lnTo>
                        <a:pt x="52" y="141"/>
                      </a:lnTo>
                      <a:lnTo>
                        <a:pt x="181" y="201"/>
                      </a:lnTo>
                      <a:lnTo>
                        <a:pt x="165" y="237"/>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5" name="íṩ1ide"/>
                <p:cNvSpPr/>
                <p:nvPr/>
              </p:nvSpPr>
              <p:spPr bwMode="auto">
                <a:xfrm>
                  <a:off x="4360" y="2459"/>
                  <a:ext cx="161" cy="250"/>
                </a:xfrm>
                <a:custGeom>
                  <a:avLst/>
                  <a:gdLst>
                    <a:gd name="T0" fmla="*/ 132 w 161"/>
                    <a:gd name="T1" fmla="*/ 250 h 250"/>
                    <a:gd name="T2" fmla="*/ 16 w 161"/>
                    <a:gd name="T3" fmla="*/ 137 h 250"/>
                    <a:gd name="T4" fmla="*/ 0 w 161"/>
                    <a:gd name="T5" fmla="*/ 121 h 250"/>
                    <a:gd name="T6" fmla="*/ 16 w 161"/>
                    <a:gd name="T7" fmla="*/ 109 h 250"/>
                    <a:gd name="T8" fmla="*/ 132 w 161"/>
                    <a:gd name="T9" fmla="*/ 0 h 250"/>
                    <a:gd name="T10" fmla="*/ 161 w 161"/>
                    <a:gd name="T11" fmla="*/ 28 h 250"/>
                    <a:gd name="T12" fmla="*/ 56 w 161"/>
                    <a:gd name="T13" fmla="*/ 121 h 250"/>
                    <a:gd name="T14" fmla="*/ 161 w 161"/>
                    <a:gd name="T15" fmla="*/ 222 h 250"/>
                    <a:gd name="T16" fmla="*/ 132 w 161"/>
                    <a:gd name="T17"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250">
                      <a:moveTo>
                        <a:pt x="132" y="250"/>
                      </a:moveTo>
                      <a:lnTo>
                        <a:pt x="16" y="137"/>
                      </a:lnTo>
                      <a:lnTo>
                        <a:pt x="0" y="121"/>
                      </a:lnTo>
                      <a:lnTo>
                        <a:pt x="16" y="109"/>
                      </a:lnTo>
                      <a:lnTo>
                        <a:pt x="132" y="0"/>
                      </a:lnTo>
                      <a:lnTo>
                        <a:pt x="161" y="28"/>
                      </a:lnTo>
                      <a:lnTo>
                        <a:pt x="56" y="121"/>
                      </a:lnTo>
                      <a:lnTo>
                        <a:pt x="161" y="222"/>
                      </a:lnTo>
                      <a:lnTo>
                        <a:pt x="132" y="250"/>
                      </a:lnTo>
                      <a:close/>
                    </a:path>
                  </a:pathLst>
                </a:custGeom>
                <a:solidFill>
                  <a:srgbClr val="E79C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6" name="ïşľîḓè"/>
                <p:cNvSpPr/>
                <p:nvPr/>
              </p:nvSpPr>
              <p:spPr bwMode="auto">
                <a:xfrm>
                  <a:off x="4408" y="2241"/>
                  <a:ext cx="181" cy="238"/>
                </a:xfrm>
                <a:custGeom>
                  <a:avLst/>
                  <a:gdLst>
                    <a:gd name="T0" fmla="*/ 80 w 181"/>
                    <a:gd name="T1" fmla="*/ 238 h 238"/>
                    <a:gd name="T2" fmla="*/ 8 w 181"/>
                    <a:gd name="T3" fmla="*/ 93 h 238"/>
                    <a:gd name="T4" fmla="*/ 0 w 181"/>
                    <a:gd name="T5" fmla="*/ 73 h 238"/>
                    <a:gd name="T6" fmla="*/ 20 w 181"/>
                    <a:gd name="T7" fmla="*/ 65 h 238"/>
                    <a:gd name="T8" fmla="*/ 169 w 181"/>
                    <a:gd name="T9" fmla="*/ 0 h 238"/>
                    <a:gd name="T10" fmla="*/ 181 w 181"/>
                    <a:gd name="T11" fmla="*/ 40 h 238"/>
                    <a:gd name="T12" fmla="*/ 52 w 181"/>
                    <a:gd name="T13" fmla="*/ 93 h 238"/>
                    <a:gd name="T14" fmla="*/ 117 w 181"/>
                    <a:gd name="T15" fmla="*/ 222 h 238"/>
                    <a:gd name="T16" fmla="*/ 80 w 181"/>
                    <a:gd name="T1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38">
                      <a:moveTo>
                        <a:pt x="80" y="238"/>
                      </a:moveTo>
                      <a:lnTo>
                        <a:pt x="8" y="93"/>
                      </a:lnTo>
                      <a:lnTo>
                        <a:pt x="0" y="73"/>
                      </a:lnTo>
                      <a:lnTo>
                        <a:pt x="20" y="65"/>
                      </a:lnTo>
                      <a:lnTo>
                        <a:pt x="169" y="0"/>
                      </a:lnTo>
                      <a:lnTo>
                        <a:pt x="181" y="40"/>
                      </a:lnTo>
                      <a:lnTo>
                        <a:pt x="52" y="93"/>
                      </a:lnTo>
                      <a:lnTo>
                        <a:pt x="117" y="222"/>
                      </a:lnTo>
                      <a:lnTo>
                        <a:pt x="80" y="238"/>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7" name="ïşľiḍê"/>
                <p:cNvSpPr/>
                <p:nvPr/>
              </p:nvSpPr>
              <p:spPr bwMode="auto">
                <a:xfrm>
                  <a:off x="4545" y="2068"/>
                  <a:ext cx="180" cy="197"/>
                </a:xfrm>
                <a:custGeom>
                  <a:avLst/>
                  <a:gdLst>
                    <a:gd name="T0" fmla="*/ 20 w 180"/>
                    <a:gd name="T1" fmla="*/ 197 h 197"/>
                    <a:gd name="T2" fmla="*/ 4 w 180"/>
                    <a:gd name="T3" fmla="*/ 32 h 197"/>
                    <a:gd name="T4" fmla="*/ 0 w 180"/>
                    <a:gd name="T5" fmla="*/ 12 h 197"/>
                    <a:gd name="T6" fmla="*/ 20 w 180"/>
                    <a:gd name="T7" fmla="*/ 8 h 197"/>
                    <a:gd name="T8" fmla="*/ 180 w 180"/>
                    <a:gd name="T9" fmla="*/ 0 h 197"/>
                    <a:gd name="T10" fmla="*/ 180 w 180"/>
                    <a:gd name="T11" fmla="*/ 40 h 197"/>
                    <a:gd name="T12" fmla="*/ 44 w 180"/>
                    <a:gd name="T13" fmla="*/ 48 h 197"/>
                    <a:gd name="T14" fmla="*/ 56 w 180"/>
                    <a:gd name="T15" fmla="*/ 193 h 197"/>
                    <a:gd name="T16" fmla="*/ 20 w 180"/>
                    <a:gd name="T17"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97">
                      <a:moveTo>
                        <a:pt x="20" y="197"/>
                      </a:moveTo>
                      <a:lnTo>
                        <a:pt x="4" y="32"/>
                      </a:lnTo>
                      <a:lnTo>
                        <a:pt x="0" y="12"/>
                      </a:lnTo>
                      <a:lnTo>
                        <a:pt x="20" y="8"/>
                      </a:lnTo>
                      <a:lnTo>
                        <a:pt x="180" y="0"/>
                      </a:lnTo>
                      <a:lnTo>
                        <a:pt x="180" y="40"/>
                      </a:lnTo>
                      <a:lnTo>
                        <a:pt x="44" y="48"/>
                      </a:lnTo>
                      <a:lnTo>
                        <a:pt x="56" y="193"/>
                      </a:lnTo>
                      <a:lnTo>
                        <a:pt x="20" y="197"/>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8" name="íṡļïḍe"/>
                <p:cNvSpPr/>
                <p:nvPr/>
              </p:nvSpPr>
              <p:spPr bwMode="auto">
                <a:xfrm>
                  <a:off x="4705" y="1906"/>
                  <a:ext cx="221" cy="190"/>
                </a:xfrm>
                <a:custGeom>
                  <a:avLst/>
                  <a:gdLst>
                    <a:gd name="T0" fmla="*/ 0 w 221"/>
                    <a:gd name="T1" fmla="*/ 178 h 190"/>
                    <a:gd name="T2" fmla="*/ 45 w 221"/>
                    <a:gd name="T3" fmla="*/ 20 h 190"/>
                    <a:gd name="T4" fmla="*/ 49 w 221"/>
                    <a:gd name="T5" fmla="*/ 0 h 190"/>
                    <a:gd name="T6" fmla="*/ 69 w 221"/>
                    <a:gd name="T7" fmla="*/ 4 h 190"/>
                    <a:gd name="T8" fmla="*/ 221 w 221"/>
                    <a:gd name="T9" fmla="*/ 53 h 190"/>
                    <a:gd name="T10" fmla="*/ 209 w 221"/>
                    <a:gd name="T11" fmla="*/ 89 h 190"/>
                    <a:gd name="T12" fmla="*/ 77 w 221"/>
                    <a:gd name="T13" fmla="*/ 49 h 190"/>
                    <a:gd name="T14" fmla="*/ 41 w 221"/>
                    <a:gd name="T15" fmla="*/ 190 h 190"/>
                    <a:gd name="T16" fmla="*/ 0 w 221"/>
                    <a:gd name="T17" fmla="*/ 17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190">
                      <a:moveTo>
                        <a:pt x="0" y="178"/>
                      </a:moveTo>
                      <a:lnTo>
                        <a:pt x="45" y="20"/>
                      </a:lnTo>
                      <a:lnTo>
                        <a:pt x="49" y="0"/>
                      </a:lnTo>
                      <a:lnTo>
                        <a:pt x="69" y="4"/>
                      </a:lnTo>
                      <a:lnTo>
                        <a:pt x="221" y="53"/>
                      </a:lnTo>
                      <a:lnTo>
                        <a:pt x="209" y="89"/>
                      </a:lnTo>
                      <a:lnTo>
                        <a:pt x="77" y="49"/>
                      </a:lnTo>
                      <a:lnTo>
                        <a:pt x="41" y="190"/>
                      </a:lnTo>
                      <a:lnTo>
                        <a:pt x="0" y="178"/>
                      </a:lnTo>
                      <a:close/>
                    </a:path>
                  </a:pathLst>
                </a:custGeom>
                <a:solidFill>
                  <a:srgbClr val="E79C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9" name="ïṣļïḍê"/>
                <p:cNvSpPr/>
                <p:nvPr/>
              </p:nvSpPr>
              <p:spPr bwMode="auto">
                <a:xfrm>
                  <a:off x="4902" y="1814"/>
                  <a:ext cx="249" cy="173"/>
                </a:xfrm>
                <a:custGeom>
                  <a:avLst/>
                  <a:gdLst>
                    <a:gd name="T0" fmla="*/ 0 w 249"/>
                    <a:gd name="T1" fmla="*/ 153 h 173"/>
                    <a:gd name="T2" fmla="*/ 93 w 249"/>
                    <a:gd name="T3" fmla="*/ 16 h 173"/>
                    <a:gd name="T4" fmla="*/ 105 w 249"/>
                    <a:gd name="T5" fmla="*/ 0 h 173"/>
                    <a:gd name="T6" fmla="*/ 121 w 249"/>
                    <a:gd name="T7" fmla="*/ 12 h 173"/>
                    <a:gd name="T8" fmla="*/ 249 w 249"/>
                    <a:gd name="T9" fmla="*/ 108 h 173"/>
                    <a:gd name="T10" fmla="*/ 225 w 249"/>
                    <a:gd name="T11" fmla="*/ 141 h 173"/>
                    <a:gd name="T12" fmla="*/ 117 w 249"/>
                    <a:gd name="T13" fmla="*/ 56 h 173"/>
                    <a:gd name="T14" fmla="*/ 32 w 249"/>
                    <a:gd name="T15" fmla="*/ 173 h 173"/>
                    <a:gd name="T16" fmla="*/ 0 w 249"/>
                    <a:gd name="T17" fmla="*/ 15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173">
                      <a:moveTo>
                        <a:pt x="0" y="153"/>
                      </a:moveTo>
                      <a:lnTo>
                        <a:pt x="93" y="16"/>
                      </a:lnTo>
                      <a:lnTo>
                        <a:pt x="105" y="0"/>
                      </a:lnTo>
                      <a:lnTo>
                        <a:pt x="121" y="12"/>
                      </a:lnTo>
                      <a:lnTo>
                        <a:pt x="249" y="108"/>
                      </a:lnTo>
                      <a:lnTo>
                        <a:pt x="225" y="141"/>
                      </a:lnTo>
                      <a:lnTo>
                        <a:pt x="117" y="56"/>
                      </a:lnTo>
                      <a:lnTo>
                        <a:pt x="32" y="173"/>
                      </a:lnTo>
                      <a:lnTo>
                        <a:pt x="0" y="153"/>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0" name="is1iďé"/>
                <p:cNvSpPr/>
                <p:nvPr/>
              </p:nvSpPr>
              <p:spPr bwMode="auto">
                <a:xfrm>
                  <a:off x="4352" y="1793"/>
                  <a:ext cx="1575" cy="1581"/>
                </a:xfrm>
                <a:custGeom>
                  <a:avLst/>
                  <a:gdLst>
                    <a:gd name="T0" fmla="*/ 196 w 392"/>
                    <a:gd name="T1" fmla="*/ 0 h 392"/>
                    <a:gd name="T2" fmla="*/ 335 w 392"/>
                    <a:gd name="T3" fmla="*/ 57 h 392"/>
                    <a:gd name="T4" fmla="*/ 392 w 392"/>
                    <a:gd name="T5" fmla="*/ 196 h 392"/>
                    <a:gd name="T6" fmla="*/ 335 w 392"/>
                    <a:gd name="T7" fmla="*/ 335 h 392"/>
                    <a:gd name="T8" fmla="*/ 196 w 392"/>
                    <a:gd name="T9" fmla="*/ 392 h 392"/>
                    <a:gd name="T10" fmla="*/ 57 w 392"/>
                    <a:gd name="T11" fmla="*/ 335 h 392"/>
                    <a:gd name="T12" fmla="*/ 0 w 392"/>
                    <a:gd name="T13" fmla="*/ 196 h 392"/>
                    <a:gd name="T14" fmla="*/ 57 w 392"/>
                    <a:gd name="T15" fmla="*/ 57 h 392"/>
                    <a:gd name="T16" fmla="*/ 196 w 392"/>
                    <a:gd name="T17" fmla="*/ 0 h 392"/>
                    <a:gd name="T18" fmla="*/ 328 w 392"/>
                    <a:gd name="T19" fmla="*/ 64 h 392"/>
                    <a:gd name="T20" fmla="*/ 196 w 392"/>
                    <a:gd name="T21" fmla="*/ 10 h 392"/>
                    <a:gd name="T22" fmla="*/ 64 w 392"/>
                    <a:gd name="T23" fmla="*/ 64 h 392"/>
                    <a:gd name="T24" fmla="*/ 10 w 392"/>
                    <a:gd name="T25" fmla="*/ 196 h 392"/>
                    <a:gd name="T26" fmla="*/ 64 w 392"/>
                    <a:gd name="T27" fmla="*/ 328 h 392"/>
                    <a:gd name="T28" fmla="*/ 196 w 392"/>
                    <a:gd name="T29" fmla="*/ 382 h 392"/>
                    <a:gd name="T30" fmla="*/ 328 w 392"/>
                    <a:gd name="T31" fmla="*/ 328 h 392"/>
                    <a:gd name="T32" fmla="*/ 382 w 392"/>
                    <a:gd name="T33" fmla="*/ 196 h 392"/>
                    <a:gd name="T34" fmla="*/ 328 w 392"/>
                    <a:gd name="T35" fmla="*/ 6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2" h="392">
                      <a:moveTo>
                        <a:pt x="196" y="0"/>
                      </a:moveTo>
                      <a:cubicBezTo>
                        <a:pt x="250" y="0"/>
                        <a:pt x="299" y="22"/>
                        <a:pt x="335" y="57"/>
                      </a:cubicBezTo>
                      <a:cubicBezTo>
                        <a:pt x="370" y="93"/>
                        <a:pt x="392" y="142"/>
                        <a:pt x="392" y="196"/>
                      </a:cubicBezTo>
                      <a:cubicBezTo>
                        <a:pt x="392" y="250"/>
                        <a:pt x="370" y="299"/>
                        <a:pt x="335" y="335"/>
                      </a:cubicBezTo>
                      <a:cubicBezTo>
                        <a:pt x="299" y="370"/>
                        <a:pt x="250" y="392"/>
                        <a:pt x="196" y="392"/>
                      </a:cubicBezTo>
                      <a:cubicBezTo>
                        <a:pt x="142" y="392"/>
                        <a:pt x="93" y="370"/>
                        <a:pt x="57" y="335"/>
                      </a:cubicBezTo>
                      <a:cubicBezTo>
                        <a:pt x="22" y="299"/>
                        <a:pt x="0" y="250"/>
                        <a:pt x="0" y="196"/>
                      </a:cubicBezTo>
                      <a:cubicBezTo>
                        <a:pt x="0" y="142"/>
                        <a:pt x="22" y="93"/>
                        <a:pt x="57" y="57"/>
                      </a:cubicBezTo>
                      <a:cubicBezTo>
                        <a:pt x="93" y="22"/>
                        <a:pt x="142" y="0"/>
                        <a:pt x="196" y="0"/>
                      </a:cubicBezTo>
                      <a:close/>
                      <a:moveTo>
                        <a:pt x="328" y="64"/>
                      </a:moveTo>
                      <a:cubicBezTo>
                        <a:pt x="294" y="31"/>
                        <a:pt x="247" y="10"/>
                        <a:pt x="196" y="10"/>
                      </a:cubicBezTo>
                      <a:cubicBezTo>
                        <a:pt x="145" y="10"/>
                        <a:pt x="98" y="31"/>
                        <a:pt x="64" y="64"/>
                      </a:cubicBezTo>
                      <a:cubicBezTo>
                        <a:pt x="31" y="98"/>
                        <a:pt x="10" y="145"/>
                        <a:pt x="10" y="196"/>
                      </a:cubicBezTo>
                      <a:cubicBezTo>
                        <a:pt x="10" y="247"/>
                        <a:pt x="31" y="294"/>
                        <a:pt x="64" y="328"/>
                      </a:cubicBezTo>
                      <a:cubicBezTo>
                        <a:pt x="98" y="361"/>
                        <a:pt x="145" y="382"/>
                        <a:pt x="196" y="382"/>
                      </a:cubicBezTo>
                      <a:cubicBezTo>
                        <a:pt x="247" y="382"/>
                        <a:pt x="294" y="361"/>
                        <a:pt x="328" y="328"/>
                      </a:cubicBezTo>
                      <a:cubicBezTo>
                        <a:pt x="361" y="294"/>
                        <a:pt x="382" y="247"/>
                        <a:pt x="382" y="196"/>
                      </a:cubicBezTo>
                      <a:cubicBezTo>
                        <a:pt x="382" y="145"/>
                        <a:pt x="361" y="98"/>
                        <a:pt x="328" y="64"/>
                      </a:cubicBez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1" name="îś1íḑê"/>
                <p:cNvSpPr/>
                <p:nvPr/>
              </p:nvSpPr>
              <p:spPr bwMode="auto">
                <a:xfrm>
                  <a:off x="4476" y="1918"/>
                  <a:ext cx="1326" cy="1331"/>
                </a:xfrm>
                <a:custGeom>
                  <a:avLst/>
                  <a:gdLst>
                    <a:gd name="T0" fmla="*/ 165 w 330"/>
                    <a:gd name="T1" fmla="*/ 0 h 330"/>
                    <a:gd name="T2" fmla="*/ 282 w 330"/>
                    <a:gd name="T3" fmla="*/ 48 h 330"/>
                    <a:gd name="T4" fmla="*/ 330 w 330"/>
                    <a:gd name="T5" fmla="*/ 165 h 330"/>
                    <a:gd name="T6" fmla="*/ 282 w 330"/>
                    <a:gd name="T7" fmla="*/ 282 h 330"/>
                    <a:gd name="T8" fmla="*/ 165 w 330"/>
                    <a:gd name="T9" fmla="*/ 330 h 330"/>
                    <a:gd name="T10" fmla="*/ 48 w 330"/>
                    <a:gd name="T11" fmla="*/ 282 h 330"/>
                    <a:gd name="T12" fmla="*/ 0 w 330"/>
                    <a:gd name="T13" fmla="*/ 165 h 330"/>
                    <a:gd name="T14" fmla="*/ 48 w 330"/>
                    <a:gd name="T15" fmla="*/ 48 h 330"/>
                    <a:gd name="T16" fmla="*/ 165 w 330"/>
                    <a:gd name="T17" fmla="*/ 0 h 330"/>
                    <a:gd name="T18" fmla="*/ 275 w 330"/>
                    <a:gd name="T19" fmla="*/ 55 h 330"/>
                    <a:gd name="T20" fmla="*/ 165 w 330"/>
                    <a:gd name="T21" fmla="*/ 10 h 330"/>
                    <a:gd name="T22" fmla="*/ 55 w 330"/>
                    <a:gd name="T23" fmla="*/ 55 h 330"/>
                    <a:gd name="T24" fmla="*/ 10 w 330"/>
                    <a:gd name="T25" fmla="*/ 165 h 330"/>
                    <a:gd name="T26" fmla="*/ 55 w 330"/>
                    <a:gd name="T27" fmla="*/ 275 h 330"/>
                    <a:gd name="T28" fmla="*/ 165 w 330"/>
                    <a:gd name="T29" fmla="*/ 320 h 330"/>
                    <a:gd name="T30" fmla="*/ 275 w 330"/>
                    <a:gd name="T31" fmla="*/ 275 h 330"/>
                    <a:gd name="T32" fmla="*/ 320 w 330"/>
                    <a:gd name="T33" fmla="*/ 165 h 330"/>
                    <a:gd name="T34" fmla="*/ 275 w 330"/>
                    <a:gd name="T35" fmla="*/ 55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0" h="330">
                      <a:moveTo>
                        <a:pt x="165" y="0"/>
                      </a:moveTo>
                      <a:cubicBezTo>
                        <a:pt x="211" y="0"/>
                        <a:pt x="252" y="19"/>
                        <a:pt x="282" y="48"/>
                      </a:cubicBezTo>
                      <a:cubicBezTo>
                        <a:pt x="312" y="78"/>
                        <a:pt x="330" y="120"/>
                        <a:pt x="330" y="165"/>
                      </a:cubicBezTo>
                      <a:cubicBezTo>
                        <a:pt x="330" y="211"/>
                        <a:pt x="312" y="252"/>
                        <a:pt x="282" y="282"/>
                      </a:cubicBezTo>
                      <a:cubicBezTo>
                        <a:pt x="252" y="312"/>
                        <a:pt x="211" y="330"/>
                        <a:pt x="165" y="330"/>
                      </a:cubicBezTo>
                      <a:cubicBezTo>
                        <a:pt x="120" y="330"/>
                        <a:pt x="78" y="312"/>
                        <a:pt x="48" y="282"/>
                      </a:cubicBezTo>
                      <a:cubicBezTo>
                        <a:pt x="19" y="252"/>
                        <a:pt x="0" y="211"/>
                        <a:pt x="0" y="165"/>
                      </a:cubicBezTo>
                      <a:cubicBezTo>
                        <a:pt x="0" y="120"/>
                        <a:pt x="19" y="78"/>
                        <a:pt x="48" y="48"/>
                      </a:cubicBezTo>
                      <a:cubicBezTo>
                        <a:pt x="78" y="19"/>
                        <a:pt x="120" y="0"/>
                        <a:pt x="165" y="0"/>
                      </a:cubicBezTo>
                      <a:close/>
                      <a:moveTo>
                        <a:pt x="275" y="55"/>
                      </a:moveTo>
                      <a:cubicBezTo>
                        <a:pt x="247" y="27"/>
                        <a:pt x="208" y="10"/>
                        <a:pt x="165" y="10"/>
                      </a:cubicBezTo>
                      <a:cubicBezTo>
                        <a:pt x="122" y="10"/>
                        <a:pt x="83" y="27"/>
                        <a:pt x="55" y="55"/>
                      </a:cubicBezTo>
                      <a:cubicBezTo>
                        <a:pt x="27" y="83"/>
                        <a:pt x="10" y="122"/>
                        <a:pt x="10" y="165"/>
                      </a:cubicBezTo>
                      <a:cubicBezTo>
                        <a:pt x="10" y="208"/>
                        <a:pt x="27" y="247"/>
                        <a:pt x="55" y="275"/>
                      </a:cubicBezTo>
                      <a:cubicBezTo>
                        <a:pt x="83" y="303"/>
                        <a:pt x="122" y="320"/>
                        <a:pt x="165" y="320"/>
                      </a:cubicBezTo>
                      <a:cubicBezTo>
                        <a:pt x="208" y="320"/>
                        <a:pt x="247" y="303"/>
                        <a:pt x="275" y="275"/>
                      </a:cubicBezTo>
                      <a:cubicBezTo>
                        <a:pt x="303" y="247"/>
                        <a:pt x="320" y="208"/>
                        <a:pt x="320" y="165"/>
                      </a:cubicBezTo>
                      <a:cubicBezTo>
                        <a:pt x="320" y="122"/>
                        <a:pt x="303" y="83"/>
                        <a:pt x="275" y="55"/>
                      </a:cubicBez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2" name="îśľïḍé"/>
                <p:cNvSpPr/>
                <p:nvPr/>
              </p:nvSpPr>
              <p:spPr bwMode="auto">
                <a:xfrm>
                  <a:off x="4842" y="2584"/>
                  <a:ext cx="595" cy="923"/>
                </a:xfrm>
                <a:custGeom>
                  <a:avLst/>
                  <a:gdLst>
                    <a:gd name="T0" fmla="*/ 16 w 595"/>
                    <a:gd name="T1" fmla="*/ 879 h 923"/>
                    <a:gd name="T2" fmla="*/ 297 w 595"/>
                    <a:gd name="T3" fmla="*/ 0 h 923"/>
                    <a:gd name="T4" fmla="*/ 579 w 595"/>
                    <a:gd name="T5" fmla="*/ 879 h 923"/>
                    <a:gd name="T6" fmla="*/ 595 w 595"/>
                    <a:gd name="T7" fmla="*/ 923 h 923"/>
                    <a:gd name="T8" fmla="*/ 546 w 595"/>
                    <a:gd name="T9" fmla="*/ 923 h 923"/>
                    <a:gd name="T10" fmla="*/ 48 w 595"/>
                    <a:gd name="T11" fmla="*/ 923 h 923"/>
                    <a:gd name="T12" fmla="*/ 0 w 595"/>
                    <a:gd name="T13" fmla="*/ 923 h 923"/>
                    <a:gd name="T14" fmla="*/ 16 w 595"/>
                    <a:gd name="T15" fmla="*/ 879 h 923"/>
                    <a:gd name="T16" fmla="*/ 16 w 595"/>
                    <a:gd name="T17" fmla="*/ 879 h 923"/>
                    <a:gd name="T18" fmla="*/ 297 w 595"/>
                    <a:gd name="T19" fmla="*/ 226 h 923"/>
                    <a:gd name="T20" fmla="*/ 96 w 595"/>
                    <a:gd name="T21" fmla="*/ 855 h 923"/>
                    <a:gd name="T22" fmla="*/ 498 w 595"/>
                    <a:gd name="T23" fmla="*/ 855 h 923"/>
                    <a:gd name="T24" fmla="*/ 297 w 595"/>
                    <a:gd name="T25" fmla="*/ 226 h 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5" h="923">
                      <a:moveTo>
                        <a:pt x="16" y="879"/>
                      </a:moveTo>
                      <a:lnTo>
                        <a:pt x="297" y="0"/>
                      </a:lnTo>
                      <a:lnTo>
                        <a:pt x="579" y="879"/>
                      </a:lnTo>
                      <a:lnTo>
                        <a:pt x="595" y="923"/>
                      </a:lnTo>
                      <a:lnTo>
                        <a:pt x="546" y="923"/>
                      </a:lnTo>
                      <a:lnTo>
                        <a:pt x="48" y="923"/>
                      </a:lnTo>
                      <a:lnTo>
                        <a:pt x="0" y="923"/>
                      </a:lnTo>
                      <a:lnTo>
                        <a:pt x="16" y="879"/>
                      </a:lnTo>
                      <a:lnTo>
                        <a:pt x="16" y="879"/>
                      </a:lnTo>
                      <a:close/>
                      <a:moveTo>
                        <a:pt x="297" y="226"/>
                      </a:moveTo>
                      <a:lnTo>
                        <a:pt x="96" y="855"/>
                      </a:lnTo>
                      <a:lnTo>
                        <a:pt x="498" y="855"/>
                      </a:lnTo>
                      <a:lnTo>
                        <a:pt x="297" y="226"/>
                      </a:lnTo>
                      <a:close/>
                    </a:path>
                  </a:pathLst>
                </a:custGeom>
                <a:solidFill>
                  <a:srgbClr val="64727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3" name="išļídè"/>
                <p:cNvSpPr/>
                <p:nvPr/>
              </p:nvSpPr>
              <p:spPr bwMode="auto">
                <a:xfrm>
                  <a:off x="4971" y="2414"/>
                  <a:ext cx="337" cy="339"/>
                </a:xfrm>
                <a:prstGeom prst="ellipse">
                  <a:avLst/>
                </a:prstGeom>
                <a:solidFill>
                  <a:srgbClr val="EDC03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4" name="îṣ1ïḋè"/>
                <p:cNvSpPr/>
                <p:nvPr/>
              </p:nvSpPr>
              <p:spPr bwMode="auto">
                <a:xfrm>
                  <a:off x="5043" y="2487"/>
                  <a:ext cx="193" cy="194"/>
                </a:xfrm>
                <a:prstGeom prst="ellipse">
                  <a:avLst/>
                </a:prstGeom>
                <a:solidFill>
                  <a:srgbClr val="64727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5" name="íSļîḑé"/>
                <p:cNvSpPr/>
                <p:nvPr/>
              </p:nvSpPr>
              <p:spPr bwMode="auto">
                <a:xfrm>
                  <a:off x="5023" y="1761"/>
                  <a:ext cx="233" cy="234"/>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6" name="íŝ1îḑe"/>
                <p:cNvSpPr/>
                <p:nvPr/>
              </p:nvSpPr>
              <p:spPr bwMode="auto">
                <a:xfrm>
                  <a:off x="5051" y="1789"/>
                  <a:ext cx="177" cy="178"/>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7" name="îšḻîḋe"/>
                <p:cNvSpPr/>
                <p:nvPr/>
              </p:nvSpPr>
              <p:spPr bwMode="auto">
                <a:xfrm>
                  <a:off x="5043" y="1814"/>
                  <a:ext cx="193" cy="125"/>
                </a:xfrm>
                <a:custGeom>
                  <a:avLst/>
                  <a:gdLst>
                    <a:gd name="T0" fmla="*/ 42 w 48"/>
                    <a:gd name="T1" fmla="*/ 0 h 31"/>
                    <a:gd name="T2" fmla="*/ 48 w 48"/>
                    <a:gd name="T3" fmla="*/ 16 h 31"/>
                    <a:gd name="T4" fmla="*/ 42 w 48"/>
                    <a:gd name="T5" fmla="*/ 31 h 31"/>
                    <a:gd name="T6" fmla="*/ 6 w 48"/>
                    <a:gd name="T7" fmla="*/ 31 h 31"/>
                    <a:gd name="T8" fmla="*/ 0 w 48"/>
                    <a:gd name="T9" fmla="*/ 16 h 31"/>
                    <a:gd name="T10" fmla="*/ 6 w 48"/>
                    <a:gd name="T11" fmla="*/ 0 h 31"/>
                    <a:gd name="T12" fmla="*/ 42 w 48"/>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48" h="31">
                      <a:moveTo>
                        <a:pt x="42" y="0"/>
                      </a:moveTo>
                      <a:cubicBezTo>
                        <a:pt x="46" y="4"/>
                        <a:pt x="48" y="10"/>
                        <a:pt x="48" y="16"/>
                      </a:cubicBezTo>
                      <a:cubicBezTo>
                        <a:pt x="48" y="22"/>
                        <a:pt x="46" y="27"/>
                        <a:pt x="42" y="31"/>
                      </a:cubicBezTo>
                      <a:cubicBezTo>
                        <a:pt x="6" y="31"/>
                        <a:pt x="6" y="31"/>
                        <a:pt x="6" y="31"/>
                      </a:cubicBezTo>
                      <a:cubicBezTo>
                        <a:pt x="2" y="27"/>
                        <a:pt x="0" y="22"/>
                        <a:pt x="0" y="16"/>
                      </a:cubicBezTo>
                      <a:cubicBezTo>
                        <a:pt x="0" y="10"/>
                        <a:pt x="2" y="4"/>
                        <a:pt x="6" y="0"/>
                      </a:cubicBezTo>
                      <a:lnTo>
                        <a:pt x="42" y="0"/>
                      </a:lnTo>
                      <a:close/>
                    </a:path>
                  </a:pathLst>
                </a:custGeom>
                <a:solidFill>
                  <a:srgbClr val="C8F0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8" name="îSlïḓé"/>
                <p:cNvSpPr/>
                <p:nvPr/>
              </p:nvSpPr>
              <p:spPr bwMode="auto">
                <a:xfrm>
                  <a:off x="5163" y="1801"/>
                  <a:ext cx="21" cy="154"/>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69" name="íŝḻîḑè"/>
                <p:cNvSpPr/>
                <p:nvPr/>
              </p:nvSpPr>
              <p:spPr bwMode="auto">
                <a:xfrm>
                  <a:off x="5095" y="1801"/>
                  <a:ext cx="20" cy="154"/>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70" name="îṥḻîďé"/>
                <p:cNvSpPr/>
                <p:nvPr/>
              </p:nvSpPr>
              <p:spPr bwMode="auto">
                <a:xfrm>
                  <a:off x="5368" y="1866"/>
                  <a:ext cx="233" cy="234"/>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1" name="íSḷïḍé"/>
                <p:cNvSpPr/>
                <p:nvPr/>
              </p:nvSpPr>
              <p:spPr bwMode="auto">
                <a:xfrm>
                  <a:off x="5396" y="1894"/>
                  <a:ext cx="177" cy="178"/>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2" name="îṡlíḑè"/>
                <p:cNvSpPr/>
                <p:nvPr/>
              </p:nvSpPr>
              <p:spPr bwMode="auto">
                <a:xfrm>
                  <a:off x="5388" y="1918"/>
                  <a:ext cx="189" cy="125"/>
                </a:xfrm>
                <a:custGeom>
                  <a:avLst/>
                  <a:gdLst>
                    <a:gd name="T0" fmla="*/ 42 w 47"/>
                    <a:gd name="T1" fmla="*/ 0 h 31"/>
                    <a:gd name="T2" fmla="*/ 47 w 47"/>
                    <a:gd name="T3" fmla="*/ 16 h 31"/>
                    <a:gd name="T4" fmla="*/ 42 w 47"/>
                    <a:gd name="T5" fmla="*/ 31 h 31"/>
                    <a:gd name="T6" fmla="*/ 6 w 47"/>
                    <a:gd name="T7" fmla="*/ 31 h 31"/>
                    <a:gd name="T8" fmla="*/ 0 w 47"/>
                    <a:gd name="T9" fmla="*/ 16 h 31"/>
                    <a:gd name="T10" fmla="*/ 6 w 47"/>
                    <a:gd name="T11" fmla="*/ 0 h 31"/>
                    <a:gd name="T12" fmla="*/ 42 w 47"/>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47" h="31">
                      <a:moveTo>
                        <a:pt x="42" y="0"/>
                      </a:moveTo>
                      <a:cubicBezTo>
                        <a:pt x="45" y="4"/>
                        <a:pt x="47" y="10"/>
                        <a:pt x="47" y="16"/>
                      </a:cubicBezTo>
                      <a:cubicBezTo>
                        <a:pt x="47" y="22"/>
                        <a:pt x="45" y="27"/>
                        <a:pt x="42" y="31"/>
                      </a:cubicBezTo>
                      <a:cubicBezTo>
                        <a:pt x="6" y="31"/>
                        <a:pt x="6" y="31"/>
                        <a:pt x="6" y="31"/>
                      </a:cubicBezTo>
                      <a:cubicBezTo>
                        <a:pt x="2" y="27"/>
                        <a:pt x="0" y="22"/>
                        <a:pt x="0" y="16"/>
                      </a:cubicBezTo>
                      <a:cubicBezTo>
                        <a:pt x="0" y="10"/>
                        <a:pt x="2" y="4"/>
                        <a:pt x="6" y="0"/>
                      </a:cubicBezTo>
                      <a:lnTo>
                        <a:pt x="42" y="0"/>
                      </a:lnTo>
                      <a:close/>
                    </a:path>
                  </a:pathLst>
                </a:custGeom>
                <a:solidFill>
                  <a:srgbClr val="C8F0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3" name="îšľïḋè"/>
                <p:cNvSpPr/>
                <p:nvPr/>
              </p:nvSpPr>
              <p:spPr bwMode="auto">
                <a:xfrm>
                  <a:off x="5509" y="1902"/>
                  <a:ext cx="20" cy="158"/>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74" name="iṩliḋê"/>
                <p:cNvSpPr/>
                <p:nvPr/>
              </p:nvSpPr>
              <p:spPr bwMode="auto">
                <a:xfrm>
                  <a:off x="5437" y="1902"/>
                  <a:ext cx="20" cy="158"/>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75" name="îš1îďe"/>
                <p:cNvSpPr/>
                <p:nvPr/>
              </p:nvSpPr>
              <p:spPr bwMode="auto">
                <a:xfrm>
                  <a:off x="5638" y="2132"/>
                  <a:ext cx="229" cy="234"/>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6" name="işḻíḋe"/>
                <p:cNvSpPr/>
                <p:nvPr/>
              </p:nvSpPr>
              <p:spPr bwMode="auto">
                <a:xfrm>
                  <a:off x="5662" y="2160"/>
                  <a:ext cx="180" cy="178"/>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7" name="îṧļîḍè"/>
                <p:cNvSpPr/>
                <p:nvPr/>
              </p:nvSpPr>
              <p:spPr bwMode="auto">
                <a:xfrm>
                  <a:off x="5658" y="2185"/>
                  <a:ext cx="189" cy="129"/>
                </a:xfrm>
                <a:custGeom>
                  <a:avLst/>
                  <a:gdLst>
                    <a:gd name="T0" fmla="*/ 42 w 47"/>
                    <a:gd name="T1" fmla="*/ 0 h 32"/>
                    <a:gd name="T2" fmla="*/ 47 w 47"/>
                    <a:gd name="T3" fmla="*/ 16 h 32"/>
                    <a:gd name="T4" fmla="*/ 42 w 47"/>
                    <a:gd name="T5" fmla="*/ 32 h 32"/>
                    <a:gd name="T6" fmla="*/ 5 w 47"/>
                    <a:gd name="T7" fmla="*/ 32 h 32"/>
                    <a:gd name="T8" fmla="*/ 0 w 47"/>
                    <a:gd name="T9" fmla="*/ 16 h 32"/>
                    <a:gd name="T10" fmla="*/ 5 w 47"/>
                    <a:gd name="T11" fmla="*/ 0 h 32"/>
                    <a:gd name="T12" fmla="*/ 42 w 4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42" y="0"/>
                      </a:moveTo>
                      <a:cubicBezTo>
                        <a:pt x="45" y="4"/>
                        <a:pt x="47" y="10"/>
                        <a:pt x="47" y="16"/>
                      </a:cubicBezTo>
                      <a:cubicBezTo>
                        <a:pt x="47" y="22"/>
                        <a:pt x="45" y="27"/>
                        <a:pt x="42" y="32"/>
                      </a:cubicBezTo>
                      <a:cubicBezTo>
                        <a:pt x="5" y="32"/>
                        <a:pt x="5" y="32"/>
                        <a:pt x="5" y="32"/>
                      </a:cubicBezTo>
                      <a:cubicBezTo>
                        <a:pt x="2" y="27"/>
                        <a:pt x="0" y="22"/>
                        <a:pt x="0" y="16"/>
                      </a:cubicBezTo>
                      <a:cubicBezTo>
                        <a:pt x="0" y="10"/>
                        <a:pt x="2" y="4"/>
                        <a:pt x="5" y="0"/>
                      </a:cubicBezTo>
                      <a:lnTo>
                        <a:pt x="42" y="0"/>
                      </a:lnTo>
                      <a:close/>
                    </a:path>
                  </a:pathLst>
                </a:custGeom>
                <a:solidFill>
                  <a:srgbClr val="C8F0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8" name="íş1îďê"/>
                <p:cNvSpPr/>
                <p:nvPr/>
              </p:nvSpPr>
              <p:spPr bwMode="auto">
                <a:xfrm>
                  <a:off x="5778" y="2172"/>
                  <a:ext cx="20" cy="154"/>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79" name="ïšlîḍè"/>
                <p:cNvSpPr/>
                <p:nvPr/>
              </p:nvSpPr>
              <p:spPr bwMode="auto">
                <a:xfrm>
                  <a:off x="5706" y="2172"/>
                  <a:ext cx="20" cy="154"/>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80" name="íṡḷïḋé"/>
                <p:cNvSpPr/>
                <p:nvPr/>
              </p:nvSpPr>
              <p:spPr bwMode="auto">
                <a:xfrm>
                  <a:off x="5730" y="2467"/>
                  <a:ext cx="233" cy="234"/>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1" name="îšľidé"/>
                <p:cNvSpPr/>
                <p:nvPr/>
              </p:nvSpPr>
              <p:spPr bwMode="auto">
                <a:xfrm>
                  <a:off x="5758" y="2495"/>
                  <a:ext cx="177" cy="177"/>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2" name="íṡļiḋé"/>
                <p:cNvSpPr/>
                <p:nvPr/>
              </p:nvSpPr>
              <p:spPr bwMode="auto">
                <a:xfrm>
                  <a:off x="5750" y="2519"/>
                  <a:ext cx="189" cy="129"/>
                </a:xfrm>
                <a:custGeom>
                  <a:avLst/>
                  <a:gdLst>
                    <a:gd name="T0" fmla="*/ 42 w 47"/>
                    <a:gd name="T1" fmla="*/ 0 h 32"/>
                    <a:gd name="T2" fmla="*/ 47 w 47"/>
                    <a:gd name="T3" fmla="*/ 16 h 32"/>
                    <a:gd name="T4" fmla="*/ 42 w 47"/>
                    <a:gd name="T5" fmla="*/ 32 h 32"/>
                    <a:gd name="T6" fmla="*/ 6 w 47"/>
                    <a:gd name="T7" fmla="*/ 32 h 32"/>
                    <a:gd name="T8" fmla="*/ 0 w 47"/>
                    <a:gd name="T9" fmla="*/ 16 h 32"/>
                    <a:gd name="T10" fmla="*/ 6 w 47"/>
                    <a:gd name="T11" fmla="*/ 0 h 32"/>
                    <a:gd name="T12" fmla="*/ 42 w 4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42" y="0"/>
                      </a:moveTo>
                      <a:cubicBezTo>
                        <a:pt x="45" y="5"/>
                        <a:pt x="47" y="10"/>
                        <a:pt x="47" y="16"/>
                      </a:cubicBezTo>
                      <a:cubicBezTo>
                        <a:pt x="47" y="22"/>
                        <a:pt x="45" y="28"/>
                        <a:pt x="42" y="32"/>
                      </a:cubicBezTo>
                      <a:cubicBezTo>
                        <a:pt x="6" y="32"/>
                        <a:pt x="6" y="32"/>
                        <a:pt x="6" y="32"/>
                      </a:cubicBezTo>
                      <a:cubicBezTo>
                        <a:pt x="2" y="28"/>
                        <a:pt x="0" y="22"/>
                        <a:pt x="0" y="16"/>
                      </a:cubicBezTo>
                      <a:cubicBezTo>
                        <a:pt x="0" y="10"/>
                        <a:pt x="2" y="5"/>
                        <a:pt x="6" y="0"/>
                      </a:cubicBezTo>
                      <a:lnTo>
                        <a:pt x="42" y="0"/>
                      </a:lnTo>
                      <a:close/>
                    </a:path>
                  </a:pathLst>
                </a:custGeom>
                <a:solidFill>
                  <a:srgbClr val="C8F0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3" name="îṥ1ïḓe"/>
                <p:cNvSpPr/>
                <p:nvPr/>
              </p:nvSpPr>
              <p:spPr bwMode="auto">
                <a:xfrm>
                  <a:off x="5871" y="2507"/>
                  <a:ext cx="20" cy="153"/>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84" name="ïşḻíďe"/>
                <p:cNvSpPr/>
                <p:nvPr/>
              </p:nvSpPr>
              <p:spPr bwMode="auto">
                <a:xfrm>
                  <a:off x="5798" y="2507"/>
                  <a:ext cx="20" cy="153"/>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85" name="ïṥļídê"/>
                <p:cNvSpPr/>
                <p:nvPr/>
              </p:nvSpPr>
              <p:spPr bwMode="auto">
                <a:xfrm>
                  <a:off x="5023" y="3176"/>
                  <a:ext cx="233" cy="230"/>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6" name="íŝļidé"/>
                <p:cNvSpPr/>
                <p:nvPr/>
              </p:nvSpPr>
              <p:spPr bwMode="auto">
                <a:xfrm>
                  <a:off x="5051" y="3201"/>
                  <a:ext cx="177" cy="181"/>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7" name="isḷíḋé"/>
                <p:cNvSpPr/>
                <p:nvPr/>
              </p:nvSpPr>
              <p:spPr bwMode="auto">
                <a:xfrm>
                  <a:off x="5043" y="3229"/>
                  <a:ext cx="193" cy="125"/>
                </a:xfrm>
                <a:custGeom>
                  <a:avLst/>
                  <a:gdLst>
                    <a:gd name="T0" fmla="*/ 42 w 48"/>
                    <a:gd name="T1" fmla="*/ 0 h 31"/>
                    <a:gd name="T2" fmla="*/ 48 w 48"/>
                    <a:gd name="T3" fmla="*/ 15 h 31"/>
                    <a:gd name="T4" fmla="*/ 42 w 48"/>
                    <a:gd name="T5" fmla="*/ 31 h 31"/>
                    <a:gd name="T6" fmla="*/ 6 w 48"/>
                    <a:gd name="T7" fmla="*/ 31 h 31"/>
                    <a:gd name="T8" fmla="*/ 0 w 48"/>
                    <a:gd name="T9" fmla="*/ 15 h 31"/>
                    <a:gd name="T10" fmla="*/ 6 w 48"/>
                    <a:gd name="T11" fmla="*/ 0 h 31"/>
                    <a:gd name="T12" fmla="*/ 42 w 48"/>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48" h="31">
                      <a:moveTo>
                        <a:pt x="42" y="0"/>
                      </a:moveTo>
                      <a:cubicBezTo>
                        <a:pt x="46" y="4"/>
                        <a:pt x="48" y="9"/>
                        <a:pt x="48" y="15"/>
                      </a:cubicBezTo>
                      <a:cubicBezTo>
                        <a:pt x="48" y="21"/>
                        <a:pt x="46" y="27"/>
                        <a:pt x="42" y="31"/>
                      </a:cubicBezTo>
                      <a:cubicBezTo>
                        <a:pt x="6" y="31"/>
                        <a:pt x="6" y="31"/>
                        <a:pt x="6" y="31"/>
                      </a:cubicBezTo>
                      <a:cubicBezTo>
                        <a:pt x="2" y="27"/>
                        <a:pt x="0" y="21"/>
                        <a:pt x="0" y="15"/>
                      </a:cubicBezTo>
                      <a:cubicBezTo>
                        <a:pt x="0" y="9"/>
                        <a:pt x="2" y="4"/>
                        <a:pt x="6" y="0"/>
                      </a:cubicBezTo>
                      <a:lnTo>
                        <a:pt x="42" y="0"/>
                      </a:lnTo>
                      <a:close/>
                    </a:path>
                  </a:pathLst>
                </a:custGeom>
                <a:solidFill>
                  <a:srgbClr val="C8F0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8" name="iŝļîďê"/>
                <p:cNvSpPr/>
                <p:nvPr/>
              </p:nvSpPr>
              <p:spPr bwMode="auto">
                <a:xfrm>
                  <a:off x="5163" y="3213"/>
                  <a:ext cx="21" cy="157"/>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89" name="íṥļîdè"/>
                <p:cNvSpPr/>
                <p:nvPr/>
              </p:nvSpPr>
              <p:spPr bwMode="auto">
                <a:xfrm>
                  <a:off x="5095" y="3213"/>
                  <a:ext cx="20" cy="157"/>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90" name="îś1íḋé"/>
                <p:cNvSpPr/>
                <p:nvPr/>
              </p:nvSpPr>
              <p:spPr bwMode="auto">
                <a:xfrm>
                  <a:off x="5368" y="3088"/>
                  <a:ext cx="233" cy="234"/>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1" name="işlîḓé"/>
                <p:cNvSpPr/>
                <p:nvPr/>
              </p:nvSpPr>
              <p:spPr bwMode="auto">
                <a:xfrm>
                  <a:off x="5396" y="3116"/>
                  <a:ext cx="177" cy="177"/>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2" name="ïŝļîḓé"/>
                <p:cNvSpPr/>
                <p:nvPr/>
              </p:nvSpPr>
              <p:spPr bwMode="auto">
                <a:xfrm>
                  <a:off x="5388" y="3144"/>
                  <a:ext cx="189" cy="125"/>
                </a:xfrm>
                <a:custGeom>
                  <a:avLst/>
                  <a:gdLst>
                    <a:gd name="T0" fmla="*/ 42 w 47"/>
                    <a:gd name="T1" fmla="*/ 0 h 31"/>
                    <a:gd name="T2" fmla="*/ 47 w 47"/>
                    <a:gd name="T3" fmla="*/ 15 h 31"/>
                    <a:gd name="T4" fmla="*/ 42 w 47"/>
                    <a:gd name="T5" fmla="*/ 31 h 31"/>
                    <a:gd name="T6" fmla="*/ 6 w 47"/>
                    <a:gd name="T7" fmla="*/ 31 h 31"/>
                    <a:gd name="T8" fmla="*/ 0 w 47"/>
                    <a:gd name="T9" fmla="*/ 15 h 31"/>
                    <a:gd name="T10" fmla="*/ 6 w 47"/>
                    <a:gd name="T11" fmla="*/ 0 h 31"/>
                    <a:gd name="T12" fmla="*/ 42 w 47"/>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47" h="31">
                      <a:moveTo>
                        <a:pt x="42" y="0"/>
                      </a:moveTo>
                      <a:cubicBezTo>
                        <a:pt x="45" y="4"/>
                        <a:pt x="47" y="9"/>
                        <a:pt x="47" y="15"/>
                      </a:cubicBezTo>
                      <a:cubicBezTo>
                        <a:pt x="47" y="21"/>
                        <a:pt x="45" y="27"/>
                        <a:pt x="42" y="31"/>
                      </a:cubicBezTo>
                      <a:cubicBezTo>
                        <a:pt x="6" y="31"/>
                        <a:pt x="6" y="31"/>
                        <a:pt x="6" y="31"/>
                      </a:cubicBezTo>
                      <a:cubicBezTo>
                        <a:pt x="2" y="27"/>
                        <a:pt x="0" y="21"/>
                        <a:pt x="0" y="15"/>
                      </a:cubicBezTo>
                      <a:cubicBezTo>
                        <a:pt x="0" y="9"/>
                        <a:pt x="2" y="4"/>
                        <a:pt x="6" y="0"/>
                      </a:cubicBezTo>
                      <a:lnTo>
                        <a:pt x="42" y="0"/>
                      </a:lnTo>
                      <a:close/>
                    </a:path>
                  </a:pathLst>
                </a:custGeom>
                <a:solidFill>
                  <a:srgbClr val="C8F0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3" name="íṡļíde"/>
                <p:cNvSpPr/>
                <p:nvPr/>
              </p:nvSpPr>
              <p:spPr bwMode="auto">
                <a:xfrm>
                  <a:off x="5509" y="3128"/>
                  <a:ext cx="20" cy="153"/>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94" name="í$ļîďè"/>
                <p:cNvSpPr/>
                <p:nvPr/>
              </p:nvSpPr>
              <p:spPr bwMode="auto">
                <a:xfrm>
                  <a:off x="5437" y="3128"/>
                  <a:ext cx="20" cy="153"/>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95" name="íṧļíḍé"/>
                <p:cNvSpPr/>
                <p:nvPr/>
              </p:nvSpPr>
              <p:spPr bwMode="auto">
                <a:xfrm>
                  <a:off x="5638" y="2838"/>
                  <a:ext cx="229" cy="234"/>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6" name="îṧḻiḋè"/>
                <p:cNvSpPr/>
                <p:nvPr/>
              </p:nvSpPr>
              <p:spPr bwMode="auto">
                <a:xfrm>
                  <a:off x="5662" y="2866"/>
                  <a:ext cx="180" cy="177"/>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7" name="iṥḻïḓe"/>
                <p:cNvSpPr/>
                <p:nvPr/>
              </p:nvSpPr>
              <p:spPr bwMode="auto">
                <a:xfrm>
                  <a:off x="5658" y="2890"/>
                  <a:ext cx="189" cy="125"/>
                </a:xfrm>
                <a:custGeom>
                  <a:avLst/>
                  <a:gdLst>
                    <a:gd name="T0" fmla="*/ 42 w 47"/>
                    <a:gd name="T1" fmla="*/ 0 h 31"/>
                    <a:gd name="T2" fmla="*/ 47 w 47"/>
                    <a:gd name="T3" fmla="*/ 16 h 31"/>
                    <a:gd name="T4" fmla="*/ 42 w 47"/>
                    <a:gd name="T5" fmla="*/ 31 h 31"/>
                    <a:gd name="T6" fmla="*/ 5 w 47"/>
                    <a:gd name="T7" fmla="*/ 31 h 31"/>
                    <a:gd name="T8" fmla="*/ 0 w 47"/>
                    <a:gd name="T9" fmla="*/ 16 h 31"/>
                    <a:gd name="T10" fmla="*/ 5 w 47"/>
                    <a:gd name="T11" fmla="*/ 0 h 31"/>
                    <a:gd name="T12" fmla="*/ 42 w 47"/>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47" h="31">
                      <a:moveTo>
                        <a:pt x="42" y="0"/>
                      </a:moveTo>
                      <a:cubicBezTo>
                        <a:pt x="45" y="4"/>
                        <a:pt x="47" y="10"/>
                        <a:pt x="47" y="16"/>
                      </a:cubicBezTo>
                      <a:cubicBezTo>
                        <a:pt x="47" y="22"/>
                        <a:pt x="45" y="27"/>
                        <a:pt x="42" y="31"/>
                      </a:cubicBezTo>
                      <a:cubicBezTo>
                        <a:pt x="5" y="31"/>
                        <a:pt x="5" y="31"/>
                        <a:pt x="5" y="31"/>
                      </a:cubicBezTo>
                      <a:cubicBezTo>
                        <a:pt x="2" y="27"/>
                        <a:pt x="0" y="22"/>
                        <a:pt x="0" y="16"/>
                      </a:cubicBezTo>
                      <a:cubicBezTo>
                        <a:pt x="0" y="10"/>
                        <a:pt x="2" y="4"/>
                        <a:pt x="5" y="0"/>
                      </a:cubicBezTo>
                      <a:lnTo>
                        <a:pt x="42" y="0"/>
                      </a:lnTo>
                      <a:close/>
                    </a:path>
                  </a:pathLst>
                </a:custGeom>
                <a:solidFill>
                  <a:srgbClr val="C8F0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8" name="íšḻidé"/>
                <p:cNvSpPr/>
                <p:nvPr/>
              </p:nvSpPr>
              <p:spPr bwMode="auto">
                <a:xfrm>
                  <a:off x="5778" y="2878"/>
                  <a:ext cx="20" cy="153"/>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99" name="îslïḓe"/>
                <p:cNvSpPr/>
                <p:nvPr/>
              </p:nvSpPr>
              <p:spPr bwMode="auto">
                <a:xfrm>
                  <a:off x="5706" y="2878"/>
                  <a:ext cx="20" cy="153"/>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00" name="ïṥḻïḍe"/>
                <p:cNvSpPr/>
                <p:nvPr/>
              </p:nvSpPr>
              <p:spPr bwMode="auto">
                <a:xfrm>
                  <a:off x="4677" y="1866"/>
                  <a:ext cx="229" cy="234"/>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1" name="ïṣlïďê"/>
                <p:cNvSpPr/>
                <p:nvPr/>
              </p:nvSpPr>
              <p:spPr bwMode="auto">
                <a:xfrm>
                  <a:off x="4705" y="1894"/>
                  <a:ext cx="177" cy="178"/>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2" name="î$1íḋé"/>
                <p:cNvSpPr/>
                <p:nvPr/>
              </p:nvSpPr>
              <p:spPr bwMode="auto">
                <a:xfrm>
                  <a:off x="4697" y="1918"/>
                  <a:ext cx="189" cy="125"/>
                </a:xfrm>
                <a:custGeom>
                  <a:avLst/>
                  <a:gdLst>
                    <a:gd name="T0" fmla="*/ 5 w 47"/>
                    <a:gd name="T1" fmla="*/ 0 h 31"/>
                    <a:gd name="T2" fmla="*/ 0 w 47"/>
                    <a:gd name="T3" fmla="*/ 16 h 31"/>
                    <a:gd name="T4" fmla="*/ 5 w 47"/>
                    <a:gd name="T5" fmla="*/ 31 h 31"/>
                    <a:gd name="T6" fmla="*/ 42 w 47"/>
                    <a:gd name="T7" fmla="*/ 31 h 31"/>
                    <a:gd name="T8" fmla="*/ 47 w 47"/>
                    <a:gd name="T9" fmla="*/ 16 h 31"/>
                    <a:gd name="T10" fmla="*/ 42 w 47"/>
                    <a:gd name="T11" fmla="*/ 0 h 31"/>
                    <a:gd name="T12" fmla="*/ 5 w 47"/>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47" h="31">
                      <a:moveTo>
                        <a:pt x="5" y="0"/>
                      </a:moveTo>
                      <a:cubicBezTo>
                        <a:pt x="2" y="4"/>
                        <a:pt x="0" y="10"/>
                        <a:pt x="0" y="16"/>
                      </a:cubicBezTo>
                      <a:cubicBezTo>
                        <a:pt x="0" y="22"/>
                        <a:pt x="2" y="27"/>
                        <a:pt x="5" y="31"/>
                      </a:cubicBezTo>
                      <a:cubicBezTo>
                        <a:pt x="42" y="31"/>
                        <a:pt x="42" y="31"/>
                        <a:pt x="42" y="31"/>
                      </a:cubicBezTo>
                      <a:cubicBezTo>
                        <a:pt x="45" y="27"/>
                        <a:pt x="47" y="22"/>
                        <a:pt x="47" y="16"/>
                      </a:cubicBezTo>
                      <a:cubicBezTo>
                        <a:pt x="47" y="10"/>
                        <a:pt x="45" y="4"/>
                        <a:pt x="42" y="0"/>
                      </a:cubicBezTo>
                      <a:lnTo>
                        <a:pt x="5" y="0"/>
                      </a:lnTo>
                      <a:close/>
                    </a:path>
                  </a:pathLst>
                </a:custGeom>
                <a:solidFill>
                  <a:srgbClr val="C8F0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3" name="iṥļíḋe"/>
                <p:cNvSpPr/>
                <p:nvPr/>
              </p:nvSpPr>
              <p:spPr bwMode="auto">
                <a:xfrm>
                  <a:off x="4746" y="1902"/>
                  <a:ext cx="20" cy="158"/>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04" name="îsļïḓè"/>
                <p:cNvSpPr/>
                <p:nvPr/>
              </p:nvSpPr>
              <p:spPr bwMode="auto">
                <a:xfrm>
                  <a:off x="4818" y="1902"/>
                  <a:ext cx="20" cy="158"/>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05" name="îŝḻïḋê"/>
                <p:cNvSpPr/>
                <p:nvPr/>
              </p:nvSpPr>
              <p:spPr bwMode="auto">
                <a:xfrm>
                  <a:off x="4408" y="2132"/>
                  <a:ext cx="233" cy="234"/>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6" name="íś1ïde"/>
                <p:cNvSpPr/>
                <p:nvPr/>
              </p:nvSpPr>
              <p:spPr bwMode="auto">
                <a:xfrm>
                  <a:off x="4436" y="2160"/>
                  <a:ext cx="177" cy="178"/>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7" name="ïṥḻïḍê"/>
                <p:cNvSpPr/>
                <p:nvPr/>
              </p:nvSpPr>
              <p:spPr bwMode="auto">
                <a:xfrm>
                  <a:off x="4428" y="2185"/>
                  <a:ext cx="193" cy="129"/>
                </a:xfrm>
                <a:custGeom>
                  <a:avLst/>
                  <a:gdLst>
                    <a:gd name="T0" fmla="*/ 6 w 48"/>
                    <a:gd name="T1" fmla="*/ 0 h 32"/>
                    <a:gd name="T2" fmla="*/ 0 w 48"/>
                    <a:gd name="T3" fmla="*/ 16 h 32"/>
                    <a:gd name="T4" fmla="*/ 6 w 48"/>
                    <a:gd name="T5" fmla="*/ 32 h 32"/>
                    <a:gd name="T6" fmla="*/ 42 w 48"/>
                    <a:gd name="T7" fmla="*/ 32 h 32"/>
                    <a:gd name="T8" fmla="*/ 48 w 48"/>
                    <a:gd name="T9" fmla="*/ 16 h 32"/>
                    <a:gd name="T10" fmla="*/ 42 w 48"/>
                    <a:gd name="T11" fmla="*/ 0 h 32"/>
                    <a:gd name="T12" fmla="*/ 6 w 48"/>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48" h="32">
                      <a:moveTo>
                        <a:pt x="6" y="0"/>
                      </a:moveTo>
                      <a:cubicBezTo>
                        <a:pt x="2" y="4"/>
                        <a:pt x="0" y="10"/>
                        <a:pt x="0" y="16"/>
                      </a:cubicBezTo>
                      <a:cubicBezTo>
                        <a:pt x="0" y="22"/>
                        <a:pt x="2" y="27"/>
                        <a:pt x="6" y="32"/>
                      </a:cubicBezTo>
                      <a:cubicBezTo>
                        <a:pt x="42" y="32"/>
                        <a:pt x="42" y="32"/>
                        <a:pt x="42" y="32"/>
                      </a:cubicBezTo>
                      <a:cubicBezTo>
                        <a:pt x="45" y="27"/>
                        <a:pt x="48" y="22"/>
                        <a:pt x="48" y="16"/>
                      </a:cubicBezTo>
                      <a:cubicBezTo>
                        <a:pt x="48" y="10"/>
                        <a:pt x="45" y="4"/>
                        <a:pt x="42" y="0"/>
                      </a:cubicBezTo>
                      <a:lnTo>
                        <a:pt x="6" y="0"/>
                      </a:lnTo>
                      <a:close/>
                    </a:path>
                  </a:pathLst>
                </a:custGeom>
                <a:solidFill>
                  <a:srgbClr val="C8F0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8" name="îśḻîḑè"/>
                <p:cNvSpPr/>
                <p:nvPr/>
              </p:nvSpPr>
              <p:spPr bwMode="auto">
                <a:xfrm>
                  <a:off x="4476" y="2172"/>
                  <a:ext cx="20" cy="154"/>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09" name="îṥlïḋè"/>
                <p:cNvSpPr/>
                <p:nvPr/>
              </p:nvSpPr>
              <p:spPr bwMode="auto">
                <a:xfrm>
                  <a:off x="4549" y="2172"/>
                  <a:ext cx="20" cy="154"/>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10" name="íSḻiḋè"/>
                <p:cNvSpPr/>
                <p:nvPr/>
              </p:nvSpPr>
              <p:spPr bwMode="auto">
                <a:xfrm>
                  <a:off x="4316" y="2467"/>
                  <a:ext cx="229" cy="234"/>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1" name="ïšḻíďê"/>
                <p:cNvSpPr/>
                <p:nvPr/>
              </p:nvSpPr>
              <p:spPr bwMode="auto">
                <a:xfrm>
                  <a:off x="4344" y="2495"/>
                  <a:ext cx="177" cy="177"/>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2" name="íṡľíḍé"/>
                <p:cNvSpPr/>
                <p:nvPr/>
              </p:nvSpPr>
              <p:spPr bwMode="auto">
                <a:xfrm>
                  <a:off x="4336" y="2519"/>
                  <a:ext cx="189" cy="129"/>
                </a:xfrm>
                <a:custGeom>
                  <a:avLst/>
                  <a:gdLst>
                    <a:gd name="T0" fmla="*/ 5 w 47"/>
                    <a:gd name="T1" fmla="*/ 0 h 32"/>
                    <a:gd name="T2" fmla="*/ 0 w 47"/>
                    <a:gd name="T3" fmla="*/ 16 h 32"/>
                    <a:gd name="T4" fmla="*/ 5 w 47"/>
                    <a:gd name="T5" fmla="*/ 32 h 32"/>
                    <a:gd name="T6" fmla="*/ 42 w 47"/>
                    <a:gd name="T7" fmla="*/ 32 h 32"/>
                    <a:gd name="T8" fmla="*/ 47 w 47"/>
                    <a:gd name="T9" fmla="*/ 16 h 32"/>
                    <a:gd name="T10" fmla="*/ 42 w 47"/>
                    <a:gd name="T11" fmla="*/ 0 h 32"/>
                    <a:gd name="T12" fmla="*/ 5 w 4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5" y="0"/>
                      </a:moveTo>
                      <a:cubicBezTo>
                        <a:pt x="2" y="5"/>
                        <a:pt x="0" y="10"/>
                        <a:pt x="0" y="16"/>
                      </a:cubicBezTo>
                      <a:cubicBezTo>
                        <a:pt x="0" y="22"/>
                        <a:pt x="2" y="28"/>
                        <a:pt x="5" y="32"/>
                      </a:cubicBezTo>
                      <a:cubicBezTo>
                        <a:pt x="42" y="32"/>
                        <a:pt x="42" y="32"/>
                        <a:pt x="42" y="32"/>
                      </a:cubicBezTo>
                      <a:cubicBezTo>
                        <a:pt x="45" y="28"/>
                        <a:pt x="47" y="22"/>
                        <a:pt x="47" y="16"/>
                      </a:cubicBezTo>
                      <a:cubicBezTo>
                        <a:pt x="47" y="10"/>
                        <a:pt x="45" y="5"/>
                        <a:pt x="42" y="0"/>
                      </a:cubicBezTo>
                      <a:lnTo>
                        <a:pt x="5" y="0"/>
                      </a:lnTo>
                      <a:close/>
                    </a:path>
                  </a:pathLst>
                </a:custGeom>
                <a:solidFill>
                  <a:srgbClr val="C8F0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3" name="iŝļîḋè"/>
                <p:cNvSpPr/>
                <p:nvPr/>
              </p:nvSpPr>
              <p:spPr bwMode="auto">
                <a:xfrm>
                  <a:off x="4384" y="2507"/>
                  <a:ext cx="20" cy="153"/>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14" name="íš1îḋé"/>
                <p:cNvSpPr/>
                <p:nvPr/>
              </p:nvSpPr>
              <p:spPr bwMode="auto">
                <a:xfrm>
                  <a:off x="4456" y="2507"/>
                  <a:ext cx="20" cy="153"/>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15" name="íṥ1ïḍê"/>
                <p:cNvSpPr/>
                <p:nvPr/>
              </p:nvSpPr>
              <p:spPr bwMode="auto">
                <a:xfrm>
                  <a:off x="4677" y="3088"/>
                  <a:ext cx="229" cy="234"/>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6" name="işlîďé"/>
                <p:cNvSpPr/>
                <p:nvPr/>
              </p:nvSpPr>
              <p:spPr bwMode="auto">
                <a:xfrm>
                  <a:off x="4705" y="3116"/>
                  <a:ext cx="177" cy="177"/>
                </a:xfrm>
                <a:prstGeom prst="ellipse">
                  <a:avLst/>
                </a:prstGeom>
                <a:solidFill>
                  <a:srgbClr val="78868C"/>
                </a:solidFill>
                <a:ln w="6350" cap="flat">
                  <a:solidFill>
                    <a:srgbClr val="734E48"/>
                  </a:solidFill>
                  <a:prstDash val="solid"/>
                  <a:miter lim="800000"/>
                </a:ln>
              </p:spPr>
              <p:txBody>
                <a:bodyPr anchor="ctr"/>
                <a:lstStyle/>
                <a:p>
                  <a:pPr algn="ctr"/>
                  <a:endParaRPr/>
                </a:p>
              </p:txBody>
            </p:sp>
            <p:sp>
              <p:nvSpPr>
                <p:cNvPr id="817" name="ïṡľïḋè"/>
                <p:cNvSpPr/>
                <p:nvPr/>
              </p:nvSpPr>
              <p:spPr bwMode="auto">
                <a:xfrm>
                  <a:off x="4697" y="3144"/>
                  <a:ext cx="189" cy="125"/>
                </a:xfrm>
                <a:custGeom>
                  <a:avLst/>
                  <a:gdLst>
                    <a:gd name="T0" fmla="*/ 5 w 47"/>
                    <a:gd name="T1" fmla="*/ 0 h 31"/>
                    <a:gd name="T2" fmla="*/ 0 w 47"/>
                    <a:gd name="T3" fmla="*/ 15 h 31"/>
                    <a:gd name="T4" fmla="*/ 5 w 47"/>
                    <a:gd name="T5" fmla="*/ 31 h 31"/>
                    <a:gd name="T6" fmla="*/ 42 w 47"/>
                    <a:gd name="T7" fmla="*/ 31 h 31"/>
                    <a:gd name="T8" fmla="*/ 47 w 47"/>
                    <a:gd name="T9" fmla="*/ 15 h 31"/>
                    <a:gd name="T10" fmla="*/ 42 w 47"/>
                    <a:gd name="T11" fmla="*/ 0 h 31"/>
                    <a:gd name="T12" fmla="*/ 5 w 47"/>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47" h="31">
                      <a:moveTo>
                        <a:pt x="5" y="0"/>
                      </a:moveTo>
                      <a:cubicBezTo>
                        <a:pt x="2" y="4"/>
                        <a:pt x="0" y="9"/>
                        <a:pt x="0" y="15"/>
                      </a:cubicBezTo>
                      <a:cubicBezTo>
                        <a:pt x="0" y="21"/>
                        <a:pt x="2" y="27"/>
                        <a:pt x="5" y="31"/>
                      </a:cubicBezTo>
                      <a:cubicBezTo>
                        <a:pt x="42" y="31"/>
                        <a:pt x="42" y="31"/>
                        <a:pt x="42" y="31"/>
                      </a:cubicBezTo>
                      <a:cubicBezTo>
                        <a:pt x="45" y="27"/>
                        <a:pt x="47" y="21"/>
                        <a:pt x="47" y="15"/>
                      </a:cubicBezTo>
                      <a:cubicBezTo>
                        <a:pt x="47" y="9"/>
                        <a:pt x="45" y="4"/>
                        <a:pt x="42" y="0"/>
                      </a:cubicBezTo>
                      <a:lnTo>
                        <a:pt x="5" y="0"/>
                      </a:lnTo>
                      <a:close/>
                    </a:path>
                  </a:pathLst>
                </a:custGeom>
                <a:solidFill>
                  <a:srgbClr val="C8F0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8" name="ïs1îḓé"/>
                <p:cNvSpPr/>
                <p:nvPr/>
              </p:nvSpPr>
              <p:spPr bwMode="auto">
                <a:xfrm>
                  <a:off x="4746" y="3128"/>
                  <a:ext cx="20" cy="153"/>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19" name="îŝḷîḑè"/>
                <p:cNvSpPr/>
                <p:nvPr/>
              </p:nvSpPr>
              <p:spPr bwMode="auto">
                <a:xfrm>
                  <a:off x="4818" y="3128"/>
                  <a:ext cx="20" cy="153"/>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20" name="íṡḷíḓè"/>
                <p:cNvSpPr/>
                <p:nvPr/>
              </p:nvSpPr>
              <p:spPr bwMode="auto">
                <a:xfrm>
                  <a:off x="4408" y="2838"/>
                  <a:ext cx="233" cy="234"/>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1" name="ïṣḻîḍé"/>
                <p:cNvSpPr/>
                <p:nvPr/>
              </p:nvSpPr>
              <p:spPr bwMode="auto">
                <a:xfrm>
                  <a:off x="4436" y="2866"/>
                  <a:ext cx="177" cy="177"/>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2" name="íṩḷiḓê"/>
                <p:cNvSpPr/>
                <p:nvPr/>
              </p:nvSpPr>
              <p:spPr bwMode="auto">
                <a:xfrm>
                  <a:off x="4428" y="2890"/>
                  <a:ext cx="193" cy="125"/>
                </a:xfrm>
                <a:custGeom>
                  <a:avLst/>
                  <a:gdLst>
                    <a:gd name="T0" fmla="*/ 6 w 48"/>
                    <a:gd name="T1" fmla="*/ 0 h 31"/>
                    <a:gd name="T2" fmla="*/ 0 w 48"/>
                    <a:gd name="T3" fmla="*/ 16 h 31"/>
                    <a:gd name="T4" fmla="*/ 6 w 48"/>
                    <a:gd name="T5" fmla="*/ 31 h 31"/>
                    <a:gd name="T6" fmla="*/ 42 w 48"/>
                    <a:gd name="T7" fmla="*/ 31 h 31"/>
                    <a:gd name="T8" fmla="*/ 48 w 48"/>
                    <a:gd name="T9" fmla="*/ 16 h 31"/>
                    <a:gd name="T10" fmla="*/ 42 w 48"/>
                    <a:gd name="T11" fmla="*/ 0 h 31"/>
                    <a:gd name="T12" fmla="*/ 6 w 48"/>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48" h="31">
                      <a:moveTo>
                        <a:pt x="6" y="0"/>
                      </a:moveTo>
                      <a:cubicBezTo>
                        <a:pt x="2" y="4"/>
                        <a:pt x="0" y="10"/>
                        <a:pt x="0" y="16"/>
                      </a:cubicBezTo>
                      <a:cubicBezTo>
                        <a:pt x="0" y="22"/>
                        <a:pt x="2" y="27"/>
                        <a:pt x="6" y="31"/>
                      </a:cubicBezTo>
                      <a:cubicBezTo>
                        <a:pt x="42" y="31"/>
                        <a:pt x="42" y="31"/>
                        <a:pt x="42" y="31"/>
                      </a:cubicBezTo>
                      <a:cubicBezTo>
                        <a:pt x="45" y="27"/>
                        <a:pt x="48" y="22"/>
                        <a:pt x="48" y="16"/>
                      </a:cubicBezTo>
                      <a:cubicBezTo>
                        <a:pt x="48" y="10"/>
                        <a:pt x="45" y="4"/>
                        <a:pt x="42" y="0"/>
                      </a:cubicBezTo>
                      <a:lnTo>
                        <a:pt x="6" y="0"/>
                      </a:lnTo>
                      <a:close/>
                    </a:path>
                  </a:pathLst>
                </a:custGeom>
                <a:solidFill>
                  <a:srgbClr val="C8F0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3" name="ïṥļîḓe"/>
                <p:cNvSpPr/>
                <p:nvPr/>
              </p:nvSpPr>
              <p:spPr bwMode="auto">
                <a:xfrm>
                  <a:off x="4476" y="2878"/>
                  <a:ext cx="20" cy="153"/>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24" name="îşḷíḋê"/>
                <p:cNvSpPr/>
                <p:nvPr/>
              </p:nvSpPr>
              <p:spPr bwMode="auto">
                <a:xfrm>
                  <a:off x="4549" y="2878"/>
                  <a:ext cx="20" cy="153"/>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25" name="iṩľïḍé"/>
                <p:cNvSpPr/>
                <p:nvPr/>
              </p:nvSpPr>
              <p:spPr bwMode="auto">
                <a:xfrm>
                  <a:off x="2716" y="3604"/>
                  <a:ext cx="181" cy="109"/>
                </a:xfrm>
                <a:custGeom>
                  <a:avLst/>
                  <a:gdLst>
                    <a:gd name="T0" fmla="*/ 35 w 45"/>
                    <a:gd name="T1" fmla="*/ 5 h 27"/>
                    <a:gd name="T2" fmla="*/ 40 w 45"/>
                    <a:gd name="T3" fmla="*/ 0 h 27"/>
                    <a:gd name="T4" fmla="*/ 45 w 45"/>
                    <a:gd name="T5" fmla="*/ 5 h 27"/>
                    <a:gd name="T6" fmla="*/ 38 w 45"/>
                    <a:gd name="T7" fmla="*/ 21 h 27"/>
                    <a:gd name="T8" fmla="*/ 38 w 45"/>
                    <a:gd name="T9" fmla="*/ 21 h 27"/>
                    <a:gd name="T10" fmla="*/ 22 w 45"/>
                    <a:gd name="T11" fmla="*/ 27 h 27"/>
                    <a:gd name="T12" fmla="*/ 6 w 45"/>
                    <a:gd name="T13" fmla="*/ 21 h 27"/>
                    <a:gd name="T14" fmla="*/ 0 w 45"/>
                    <a:gd name="T15" fmla="*/ 5 h 27"/>
                    <a:gd name="T16" fmla="*/ 5 w 45"/>
                    <a:gd name="T17" fmla="*/ 0 h 27"/>
                    <a:gd name="T18" fmla="*/ 9 w 45"/>
                    <a:gd name="T19" fmla="*/ 5 h 27"/>
                    <a:gd name="T20" fmla="*/ 13 w 45"/>
                    <a:gd name="T21" fmla="*/ 14 h 27"/>
                    <a:gd name="T22" fmla="*/ 22 w 45"/>
                    <a:gd name="T23" fmla="*/ 18 h 27"/>
                    <a:gd name="T24" fmla="*/ 31 w 45"/>
                    <a:gd name="T25" fmla="*/ 14 h 27"/>
                    <a:gd name="T26" fmla="*/ 35 w 45"/>
                    <a:gd name="T2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7">
                      <a:moveTo>
                        <a:pt x="35" y="5"/>
                      </a:moveTo>
                      <a:cubicBezTo>
                        <a:pt x="35" y="2"/>
                        <a:pt x="37" y="0"/>
                        <a:pt x="40" y="0"/>
                      </a:cubicBezTo>
                      <a:cubicBezTo>
                        <a:pt x="43" y="0"/>
                        <a:pt x="45" y="2"/>
                        <a:pt x="45" y="5"/>
                      </a:cubicBezTo>
                      <a:cubicBezTo>
                        <a:pt x="45" y="11"/>
                        <a:pt x="42" y="17"/>
                        <a:pt x="38" y="21"/>
                      </a:cubicBezTo>
                      <a:cubicBezTo>
                        <a:pt x="38" y="21"/>
                        <a:pt x="38" y="21"/>
                        <a:pt x="38" y="21"/>
                      </a:cubicBezTo>
                      <a:cubicBezTo>
                        <a:pt x="34" y="25"/>
                        <a:pt x="29" y="27"/>
                        <a:pt x="22" y="27"/>
                      </a:cubicBezTo>
                      <a:cubicBezTo>
                        <a:pt x="16" y="27"/>
                        <a:pt x="10" y="25"/>
                        <a:pt x="6" y="21"/>
                      </a:cubicBezTo>
                      <a:cubicBezTo>
                        <a:pt x="2" y="17"/>
                        <a:pt x="0" y="11"/>
                        <a:pt x="0" y="5"/>
                      </a:cubicBezTo>
                      <a:cubicBezTo>
                        <a:pt x="0" y="2"/>
                        <a:pt x="2" y="0"/>
                        <a:pt x="5" y="0"/>
                      </a:cubicBezTo>
                      <a:cubicBezTo>
                        <a:pt x="7" y="0"/>
                        <a:pt x="9" y="2"/>
                        <a:pt x="9" y="5"/>
                      </a:cubicBezTo>
                      <a:cubicBezTo>
                        <a:pt x="9" y="8"/>
                        <a:pt x="11" y="12"/>
                        <a:pt x="13" y="14"/>
                      </a:cubicBezTo>
                      <a:cubicBezTo>
                        <a:pt x="16" y="16"/>
                        <a:pt x="19" y="18"/>
                        <a:pt x="22" y="18"/>
                      </a:cubicBezTo>
                      <a:cubicBezTo>
                        <a:pt x="26" y="18"/>
                        <a:pt x="29" y="16"/>
                        <a:pt x="31" y="14"/>
                      </a:cubicBezTo>
                      <a:cubicBezTo>
                        <a:pt x="34" y="12"/>
                        <a:pt x="35" y="8"/>
                        <a:pt x="35"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6" name="ïŝļidé"/>
                <p:cNvSpPr/>
                <p:nvPr/>
              </p:nvSpPr>
              <p:spPr bwMode="auto">
                <a:xfrm>
                  <a:off x="2857" y="3604"/>
                  <a:ext cx="181" cy="109"/>
                </a:xfrm>
                <a:custGeom>
                  <a:avLst/>
                  <a:gdLst>
                    <a:gd name="T0" fmla="*/ 0 w 45"/>
                    <a:gd name="T1" fmla="*/ 5 h 27"/>
                    <a:gd name="T2" fmla="*/ 5 w 45"/>
                    <a:gd name="T3" fmla="*/ 0 h 27"/>
                    <a:gd name="T4" fmla="*/ 10 w 45"/>
                    <a:gd name="T5" fmla="*/ 5 h 27"/>
                    <a:gd name="T6" fmla="*/ 14 w 45"/>
                    <a:gd name="T7" fmla="*/ 14 h 27"/>
                    <a:gd name="T8" fmla="*/ 23 w 45"/>
                    <a:gd name="T9" fmla="*/ 18 h 27"/>
                    <a:gd name="T10" fmla="*/ 32 w 45"/>
                    <a:gd name="T11" fmla="*/ 14 h 27"/>
                    <a:gd name="T12" fmla="*/ 36 w 45"/>
                    <a:gd name="T13" fmla="*/ 5 h 27"/>
                    <a:gd name="T14" fmla="*/ 40 w 45"/>
                    <a:gd name="T15" fmla="*/ 0 h 27"/>
                    <a:gd name="T16" fmla="*/ 45 w 45"/>
                    <a:gd name="T17" fmla="*/ 5 h 27"/>
                    <a:gd name="T18" fmla="*/ 39 w 45"/>
                    <a:gd name="T19" fmla="*/ 21 h 27"/>
                    <a:gd name="T20" fmla="*/ 39 w 45"/>
                    <a:gd name="T21" fmla="*/ 21 h 27"/>
                    <a:gd name="T22" fmla="*/ 23 w 45"/>
                    <a:gd name="T23" fmla="*/ 27 h 27"/>
                    <a:gd name="T24" fmla="*/ 7 w 45"/>
                    <a:gd name="T25" fmla="*/ 21 h 27"/>
                    <a:gd name="T26" fmla="*/ 0 w 45"/>
                    <a:gd name="T2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7">
                      <a:moveTo>
                        <a:pt x="0" y="5"/>
                      </a:moveTo>
                      <a:cubicBezTo>
                        <a:pt x="0" y="2"/>
                        <a:pt x="2" y="0"/>
                        <a:pt x="5" y="0"/>
                      </a:cubicBezTo>
                      <a:cubicBezTo>
                        <a:pt x="8" y="0"/>
                        <a:pt x="10" y="2"/>
                        <a:pt x="10" y="5"/>
                      </a:cubicBezTo>
                      <a:cubicBezTo>
                        <a:pt x="10" y="8"/>
                        <a:pt x="11" y="12"/>
                        <a:pt x="14" y="14"/>
                      </a:cubicBezTo>
                      <a:cubicBezTo>
                        <a:pt x="16" y="16"/>
                        <a:pt x="19" y="18"/>
                        <a:pt x="23" y="18"/>
                      </a:cubicBezTo>
                      <a:cubicBezTo>
                        <a:pt x="26" y="18"/>
                        <a:pt x="29" y="16"/>
                        <a:pt x="32" y="14"/>
                      </a:cubicBezTo>
                      <a:cubicBezTo>
                        <a:pt x="34" y="12"/>
                        <a:pt x="36" y="8"/>
                        <a:pt x="36" y="5"/>
                      </a:cubicBezTo>
                      <a:cubicBezTo>
                        <a:pt x="36" y="2"/>
                        <a:pt x="38" y="0"/>
                        <a:pt x="40" y="0"/>
                      </a:cubicBezTo>
                      <a:cubicBezTo>
                        <a:pt x="43" y="0"/>
                        <a:pt x="45" y="2"/>
                        <a:pt x="45" y="5"/>
                      </a:cubicBezTo>
                      <a:cubicBezTo>
                        <a:pt x="45" y="11"/>
                        <a:pt x="43" y="17"/>
                        <a:pt x="39" y="21"/>
                      </a:cubicBezTo>
                      <a:cubicBezTo>
                        <a:pt x="39" y="21"/>
                        <a:pt x="39" y="21"/>
                        <a:pt x="39" y="21"/>
                      </a:cubicBezTo>
                      <a:cubicBezTo>
                        <a:pt x="35" y="25"/>
                        <a:pt x="29" y="27"/>
                        <a:pt x="23" y="27"/>
                      </a:cubicBezTo>
                      <a:cubicBezTo>
                        <a:pt x="16" y="27"/>
                        <a:pt x="11" y="25"/>
                        <a:pt x="7" y="21"/>
                      </a:cubicBezTo>
                      <a:cubicBezTo>
                        <a:pt x="3" y="17"/>
                        <a:pt x="0" y="11"/>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7" name="íśļîdè"/>
                <p:cNvSpPr/>
                <p:nvPr/>
              </p:nvSpPr>
              <p:spPr bwMode="auto">
                <a:xfrm>
                  <a:off x="3002" y="3604"/>
                  <a:ext cx="180" cy="109"/>
                </a:xfrm>
                <a:custGeom>
                  <a:avLst/>
                  <a:gdLst>
                    <a:gd name="T0" fmla="*/ 35 w 45"/>
                    <a:gd name="T1" fmla="*/ 5 h 27"/>
                    <a:gd name="T2" fmla="*/ 40 w 45"/>
                    <a:gd name="T3" fmla="*/ 0 h 27"/>
                    <a:gd name="T4" fmla="*/ 45 w 45"/>
                    <a:gd name="T5" fmla="*/ 5 h 27"/>
                    <a:gd name="T6" fmla="*/ 38 w 45"/>
                    <a:gd name="T7" fmla="*/ 21 h 27"/>
                    <a:gd name="T8" fmla="*/ 38 w 45"/>
                    <a:gd name="T9" fmla="*/ 21 h 27"/>
                    <a:gd name="T10" fmla="*/ 22 w 45"/>
                    <a:gd name="T11" fmla="*/ 27 h 27"/>
                    <a:gd name="T12" fmla="*/ 6 w 45"/>
                    <a:gd name="T13" fmla="*/ 21 h 27"/>
                    <a:gd name="T14" fmla="*/ 0 w 45"/>
                    <a:gd name="T15" fmla="*/ 5 h 27"/>
                    <a:gd name="T16" fmla="*/ 4 w 45"/>
                    <a:gd name="T17" fmla="*/ 0 h 27"/>
                    <a:gd name="T18" fmla="*/ 9 w 45"/>
                    <a:gd name="T19" fmla="*/ 5 h 27"/>
                    <a:gd name="T20" fmla="*/ 13 w 45"/>
                    <a:gd name="T21" fmla="*/ 14 h 27"/>
                    <a:gd name="T22" fmla="*/ 22 w 45"/>
                    <a:gd name="T23" fmla="*/ 18 h 27"/>
                    <a:gd name="T24" fmla="*/ 31 w 45"/>
                    <a:gd name="T25" fmla="*/ 14 h 27"/>
                    <a:gd name="T26" fmla="*/ 35 w 45"/>
                    <a:gd name="T2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7">
                      <a:moveTo>
                        <a:pt x="35" y="5"/>
                      </a:moveTo>
                      <a:cubicBezTo>
                        <a:pt x="35" y="2"/>
                        <a:pt x="37" y="0"/>
                        <a:pt x="40" y="0"/>
                      </a:cubicBezTo>
                      <a:cubicBezTo>
                        <a:pt x="42" y="0"/>
                        <a:pt x="45" y="2"/>
                        <a:pt x="45" y="5"/>
                      </a:cubicBezTo>
                      <a:cubicBezTo>
                        <a:pt x="45" y="11"/>
                        <a:pt x="42" y="17"/>
                        <a:pt x="38" y="21"/>
                      </a:cubicBezTo>
                      <a:cubicBezTo>
                        <a:pt x="38" y="21"/>
                        <a:pt x="38" y="21"/>
                        <a:pt x="38" y="21"/>
                      </a:cubicBezTo>
                      <a:cubicBezTo>
                        <a:pt x="34" y="25"/>
                        <a:pt x="28" y="27"/>
                        <a:pt x="22" y="27"/>
                      </a:cubicBezTo>
                      <a:cubicBezTo>
                        <a:pt x="16" y="27"/>
                        <a:pt x="10" y="25"/>
                        <a:pt x="6" y="21"/>
                      </a:cubicBezTo>
                      <a:cubicBezTo>
                        <a:pt x="2" y="17"/>
                        <a:pt x="0" y="11"/>
                        <a:pt x="0" y="5"/>
                      </a:cubicBezTo>
                      <a:cubicBezTo>
                        <a:pt x="0" y="2"/>
                        <a:pt x="2" y="0"/>
                        <a:pt x="4" y="0"/>
                      </a:cubicBezTo>
                      <a:cubicBezTo>
                        <a:pt x="7" y="0"/>
                        <a:pt x="9" y="2"/>
                        <a:pt x="9" y="5"/>
                      </a:cubicBezTo>
                      <a:cubicBezTo>
                        <a:pt x="9" y="8"/>
                        <a:pt x="11" y="12"/>
                        <a:pt x="13" y="14"/>
                      </a:cubicBezTo>
                      <a:cubicBezTo>
                        <a:pt x="15" y="16"/>
                        <a:pt x="19" y="18"/>
                        <a:pt x="22" y="18"/>
                      </a:cubicBezTo>
                      <a:cubicBezTo>
                        <a:pt x="26" y="18"/>
                        <a:pt x="29" y="16"/>
                        <a:pt x="31" y="14"/>
                      </a:cubicBezTo>
                      <a:cubicBezTo>
                        <a:pt x="34" y="12"/>
                        <a:pt x="35" y="8"/>
                        <a:pt x="35"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8" name="ïṥ1ïḓe"/>
                <p:cNvSpPr/>
                <p:nvPr/>
              </p:nvSpPr>
              <p:spPr bwMode="auto">
                <a:xfrm>
                  <a:off x="1001" y="3604"/>
                  <a:ext cx="180" cy="109"/>
                </a:xfrm>
                <a:custGeom>
                  <a:avLst/>
                  <a:gdLst>
                    <a:gd name="T0" fmla="*/ 35 w 45"/>
                    <a:gd name="T1" fmla="*/ 5 h 27"/>
                    <a:gd name="T2" fmla="*/ 40 w 45"/>
                    <a:gd name="T3" fmla="*/ 0 h 27"/>
                    <a:gd name="T4" fmla="*/ 45 w 45"/>
                    <a:gd name="T5" fmla="*/ 5 h 27"/>
                    <a:gd name="T6" fmla="*/ 38 w 45"/>
                    <a:gd name="T7" fmla="*/ 21 h 27"/>
                    <a:gd name="T8" fmla="*/ 38 w 45"/>
                    <a:gd name="T9" fmla="*/ 21 h 27"/>
                    <a:gd name="T10" fmla="*/ 22 w 45"/>
                    <a:gd name="T11" fmla="*/ 27 h 27"/>
                    <a:gd name="T12" fmla="*/ 6 w 45"/>
                    <a:gd name="T13" fmla="*/ 21 h 27"/>
                    <a:gd name="T14" fmla="*/ 0 w 45"/>
                    <a:gd name="T15" fmla="*/ 5 h 27"/>
                    <a:gd name="T16" fmla="*/ 5 w 45"/>
                    <a:gd name="T17" fmla="*/ 0 h 27"/>
                    <a:gd name="T18" fmla="*/ 9 w 45"/>
                    <a:gd name="T19" fmla="*/ 5 h 27"/>
                    <a:gd name="T20" fmla="*/ 13 w 45"/>
                    <a:gd name="T21" fmla="*/ 14 h 27"/>
                    <a:gd name="T22" fmla="*/ 22 w 45"/>
                    <a:gd name="T23" fmla="*/ 18 h 27"/>
                    <a:gd name="T24" fmla="*/ 31 w 45"/>
                    <a:gd name="T25" fmla="*/ 14 h 27"/>
                    <a:gd name="T26" fmla="*/ 35 w 45"/>
                    <a:gd name="T2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7">
                      <a:moveTo>
                        <a:pt x="35" y="5"/>
                      </a:moveTo>
                      <a:cubicBezTo>
                        <a:pt x="35" y="2"/>
                        <a:pt x="37" y="0"/>
                        <a:pt x="40" y="0"/>
                      </a:cubicBezTo>
                      <a:cubicBezTo>
                        <a:pt x="43" y="0"/>
                        <a:pt x="45" y="2"/>
                        <a:pt x="45" y="5"/>
                      </a:cubicBezTo>
                      <a:cubicBezTo>
                        <a:pt x="45" y="11"/>
                        <a:pt x="42" y="17"/>
                        <a:pt x="38" y="21"/>
                      </a:cubicBezTo>
                      <a:cubicBezTo>
                        <a:pt x="38" y="21"/>
                        <a:pt x="38" y="21"/>
                        <a:pt x="38" y="21"/>
                      </a:cubicBezTo>
                      <a:cubicBezTo>
                        <a:pt x="34" y="25"/>
                        <a:pt x="28" y="27"/>
                        <a:pt x="22" y="27"/>
                      </a:cubicBezTo>
                      <a:cubicBezTo>
                        <a:pt x="16" y="27"/>
                        <a:pt x="10" y="25"/>
                        <a:pt x="6" y="21"/>
                      </a:cubicBezTo>
                      <a:cubicBezTo>
                        <a:pt x="2" y="17"/>
                        <a:pt x="0" y="11"/>
                        <a:pt x="0" y="5"/>
                      </a:cubicBezTo>
                      <a:cubicBezTo>
                        <a:pt x="0" y="2"/>
                        <a:pt x="2" y="0"/>
                        <a:pt x="5" y="0"/>
                      </a:cubicBezTo>
                      <a:cubicBezTo>
                        <a:pt x="7" y="0"/>
                        <a:pt x="9" y="2"/>
                        <a:pt x="9" y="5"/>
                      </a:cubicBezTo>
                      <a:cubicBezTo>
                        <a:pt x="9" y="8"/>
                        <a:pt x="11" y="12"/>
                        <a:pt x="13" y="14"/>
                      </a:cubicBezTo>
                      <a:cubicBezTo>
                        <a:pt x="15" y="16"/>
                        <a:pt x="19" y="18"/>
                        <a:pt x="22" y="18"/>
                      </a:cubicBezTo>
                      <a:cubicBezTo>
                        <a:pt x="26" y="18"/>
                        <a:pt x="29" y="16"/>
                        <a:pt x="31" y="14"/>
                      </a:cubicBezTo>
                      <a:cubicBezTo>
                        <a:pt x="34" y="12"/>
                        <a:pt x="35" y="8"/>
                        <a:pt x="35"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9" name="îṥļîḓê"/>
                <p:cNvSpPr/>
                <p:nvPr/>
              </p:nvSpPr>
              <p:spPr bwMode="auto">
                <a:xfrm>
                  <a:off x="1141" y="3604"/>
                  <a:ext cx="181" cy="109"/>
                </a:xfrm>
                <a:custGeom>
                  <a:avLst/>
                  <a:gdLst>
                    <a:gd name="T0" fmla="*/ 0 w 45"/>
                    <a:gd name="T1" fmla="*/ 5 h 27"/>
                    <a:gd name="T2" fmla="*/ 5 w 45"/>
                    <a:gd name="T3" fmla="*/ 0 h 27"/>
                    <a:gd name="T4" fmla="*/ 10 w 45"/>
                    <a:gd name="T5" fmla="*/ 5 h 27"/>
                    <a:gd name="T6" fmla="*/ 14 w 45"/>
                    <a:gd name="T7" fmla="*/ 14 h 27"/>
                    <a:gd name="T8" fmla="*/ 23 w 45"/>
                    <a:gd name="T9" fmla="*/ 18 h 27"/>
                    <a:gd name="T10" fmla="*/ 32 w 45"/>
                    <a:gd name="T11" fmla="*/ 14 h 27"/>
                    <a:gd name="T12" fmla="*/ 36 w 45"/>
                    <a:gd name="T13" fmla="*/ 5 h 27"/>
                    <a:gd name="T14" fmla="*/ 40 w 45"/>
                    <a:gd name="T15" fmla="*/ 0 h 27"/>
                    <a:gd name="T16" fmla="*/ 45 w 45"/>
                    <a:gd name="T17" fmla="*/ 5 h 27"/>
                    <a:gd name="T18" fmla="*/ 39 w 45"/>
                    <a:gd name="T19" fmla="*/ 21 h 27"/>
                    <a:gd name="T20" fmla="*/ 39 w 45"/>
                    <a:gd name="T21" fmla="*/ 21 h 27"/>
                    <a:gd name="T22" fmla="*/ 23 w 45"/>
                    <a:gd name="T23" fmla="*/ 27 h 27"/>
                    <a:gd name="T24" fmla="*/ 7 w 45"/>
                    <a:gd name="T25" fmla="*/ 21 h 27"/>
                    <a:gd name="T26" fmla="*/ 0 w 45"/>
                    <a:gd name="T2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7">
                      <a:moveTo>
                        <a:pt x="0" y="5"/>
                      </a:moveTo>
                      <a:cubicBezTo>
                        <a:pt x="0" y="2"/>
                        <a:pt x="2" y="0"/>
                        <a:pt x="5" y="0"/>
                      </a:cubicBezTo>
                      <a:cubicBezTo>
                        <a:pt x="8" y="0"/>
                        <a:pt x="10" y="2"/>
                        <a:pt x="10" y="5"/>
                      </a:cubicBezTo>
                      <a:cubicBezTo>
                        <a:pt x="10" y="8"/>
                        <a:pt x="11" y="12"/>
                        <a:pt x="14" y="14"/>
                      </a:cubicBezTo>
                      <a:cubicBezTo>
                        <a:pt x="16" y="16"/>
                        <a:pt x="19" y="18"/>
                        <a:pt x="23" y="18"/>
                      </a:cubicBezTo>
                      <a:cubicBezTo>
                        <a:pt x="26" y="18"/>
                        <a:pt x="29" y="16"/>
                        <a:pt x="32" y="14"/>
                      </a:cubicBezTo>
                      <a:cubicBezTo>
                        <a:pt x="34" y="12"/>
                        <a:pt x="36" y="8"/>
                        <a:pt x="36" y="5"/>
                      </a:cubicBezTo>
                      <a:cubicBezTo>
                        <a:pt x="36" y="2"/>
                        <a:pt x="38" y="0"/>
                        <a:pt x="40" y="0"/>
                      </a:cubicBezTo>
                      <a:cubicBezTo>
                        <a:pt x="43" y="0"/>
                        <a:pt x="45" y="2"/>
                        <a:pt x="45" y="5"/>
                      </a:cubicBezTo>
                      <a:cubicBezTo>
                        <a:pt x="45" y="11"/>
                        <a:pt x="43" y="17"/>
                        <a:pt x="39" y="21"/>
                      </a:cubicBezTo>
                      <a:cubicBezTo>
                        <a:pt x="39" y="21"/>
                        <a:pt x="39" y="21"/>
                        <a:pt x="39" y="21"/>
                      </a:cubicBezTo>
                      <a:cubicBezTo>
                        <a:pt x="34" y="25"/>
                        <a:pt x="29" y="27"/>
                        <a:pt x="23" y="27"/>
                      </a:cubicBezTo>
                      <a:cubicBezTo>
                        <a:pt x="16" y="27"/>
                        <a:pt x="11" y="25"/>
                        <a:pt x="7" y="21"/>
                      </a:cubicBezTo>
                      <a:cubicBezTo>
                        <a:pt x="3" y="17"/>
                        <a:pt x="0" y="11"/>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0" name="îṩľiḋê"/>
                <p:cNvSpPr/>
                <p:nvPr/>
              </p:nvSpPr>
              <p:spPr bwMode="auto">
                <a:xfrm>
                  <a:off x="1286" y="3604"/>
                  <a:ext cx="181" cy="109"/>
                </a:xfrm>
                <a:custGeom>
                  <a:avLst/>
                  <a:gdLst>
                    <a:gd name="T0" fmla="*/ 35 w 45"/>
                    <a:gd name="T1" fmla="*/ 5 h 27"/>
                    <a:gd name="T2" fmla="*/ 40 w 45"/>
                    <a:gd name="T3" fmla="*/ 0 h 27"/>
                    <a:gd name="T4" fmla="*/ 45 w 45"/>
                    <a:gd name="T5" fmla="*/ 5 h 27"/>
                    <a:gd name="T6" fmla="*/ 38 w 45"/>
                    <a:gd name="T7" fmla="*/ 21 h 27"/>
                    <a:gd name="T8" fmla="*/ 38 w 45"/>
                    <a:gd name="T9" fmla="*/ 21 h 27"/>
                    <a:gd name="T10" fmla="*/ 22 w 45"/>
                    <a:gd name="T11" fmla="*/ 27 h 27"/>
                    <a:gd name="T12" fmla="*/ 6 w 45"/>
                    <a:gd name="T13" fmla="*/ 21 h 27"/>
                    <a:gd name="T14" fmla="*/ 0 w 45"/>
                    <a:gd name="T15" fmla="*/ 5 h 27"/>
                    <a:gd name="T16" fmla="*/ 4 w 45"/>
                    <a:gd name="T17" fmla="*/ 0 h 27"/>
                    <a:gd name="T18" fmla="*/ 9 w 45"/>
                    <a:gd name="T19" fmla="*/ 5 h 27"/>
                    <a:gd name="T20" fmla="*/ 13 w 45"/>
                    <a:gd name="T21" fmla="*/ 14 h 27"/>
                    <a:gd name="T22" fmla="*/ 22 w 45"/>
                    <a:gd name="T23" fmla="*/ 18 h 27"/>
                    <a:gd name="T24" fmla="*/ 31 w 45"/>
                    <a:gd name="T25" fmla="*/ 14 h 27"/>
                    <a:gd name="T26" fmla="*/ 35 w 45"/>
                    <a:gd name="T2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7">
                      <a:moveTo>
                        <a:pt x="35" y="5"/>
                      </a:moveTo>
                      <a:cubicBezTo>
                        <a:pt x="35" y="2"/>
                        <a:pt x="37" y="0"/>
                        <a:pt x="40" y="0"/>
                      </a:cubicBezTo>
                      <a:cubicBezTo>
                        <a:pt x="42" y="0"/>
                        <a:pt x="45" y="2"/>
                        <a:pt x="45" y="5"/>
                      </a:cubicBezTo>
                      <a:cubicBezTo>
                        <a:pt x="45" y="11"/>
                        <a:pt x="42" y="17"/>
                        <a:pt x="38" y="21"/>
                      </a:cubicBezTo>
                      <a:cubicBezTo>
                        <a:pt x="38" y="21"/>
                        <a:pt x="38" y="21"/>
                        <a:pt x="38" y="21"/>
                      </a:cubicBezTo>
                      <a:cubicBezTo>
                        <a:pt x="34" y="25"/>
                        <a:pt x="28" y="27"/>
                        <a:pt x="22" y="27"/>
                      </a:cubicBezTo>
                      <a:cubicBezTo>
                        <a:pt x="16" y="27"/>
                        <a:pt x="10" y="25"/>
                        <a:pt x="6" y="21"/>
                      </a:cubicBezTo>
                      <a:cubicBezTo>
                        <a:pt x="2" y="17"/>
                        <a:pt x="0" y="11"/>
                        <a:pt x="0" y="5"/>
                      </a:cubicBezTo>
                      <a:cubicBezTo>
                        <a:pt x="0" y="2"/>
                        <a:pt x="2" y="0"/>
                        <a:pt x="4" y="0"/>
                      </a:cubicBezTo>
                      <a:cubicBezTo>
                        <a:pt x="7" y="0"/>
                        <a:pt x="9" y="2"/>
                        <a:pt x="9" y="5"/>
                      </a:cubicBezTo>
                      <a:cubicBezTo>
                        <a:pt x="9" y="8"/>
                        <a:pt x="11" y="12"/>
                        <a:pt x="13" y="14"/>
                      </a:cubicBezTo>
                      <a:cubicBezTo>
                        <a:pt x="15" y="16"/>
                        <a:pt x="18" y="18"/>
                        <a:pt x="22" y="18"/>
                      </a:cubicBezTo>
                      <a:cubicBezTo>
                        <a:pt x="26" y="18"/>
                        <a:pt x="29" y="16"/>
                        <a:pt x="31" y="14"/>
                      </a:cubicBezTo>
                      <a:cubicBezTo>
                        <a:pt x="33" y="12"/>
                        <a:pt x="35" y="8"/>
                        <a:pt x="35"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1" name="iṥ1iḋê"/>
                <p:cNvSpPr/>
                <p:nvPr/>
              </p:nvSpPr>
              <p:spPr bwMode="auto">
                <a:xfrm>
                  <a:off x="2142" y="3681"/>
                  <a:ext cx="181" cy="112"/>
                </a:xfrm>
                <a:custGeom>
                  <a:avLst/>
                  <a:gdLst>
                    <a:gd name="T0" fmla="*/ 35 w 45"/>
                    <a:gd name="T1" fmla="*/ 5 h 28"/>
                    <a:gd name="T2" fmla="*/ 40 w 45"/>
                    <a:gd name="T3" fmla="*/ 0 h 28"/>
                    <a:gd name="T4" fmla="*/ 45 w 45"/>
                    <a:gd name="T5" fmla="*/ 5 h 28"/>
                    <a:gd name="T6" fmla="*/ 38 w 45"/>
                    <a:gd name="T7" fmla="*/ 21 h 28"/>
                    <a:gd name="T8" fmla="*/ 38 w 45"/>
                    <a:gd name="T9" fmla="*/ 21 h 28"/>
                    <a:gd name="T10" fmla="*/ 22 w 45"/>
                    <a:gd name="T11" fmla="*/ 28 h 28"/>
                    <a:gd name="T12" fmla="*/ 6 w 45"/>
                    <a:gd name="T13" fmla="*/ 21 h 28"/>
                    <a:gd name="T14" fmla="*/ 0 w 45"/>
                    <a:gd name="T15" fmla="*/ 5 h 28"/>
                    <a:gd name="T16" fmla="*/ 5 w 45"/>
                    <a:gd name="T17" fmla="*/ 0 h 28"/>
                    <a:gd name="T18" fmla="*/ 9 w 45"/>
                    <a:gd name="T19" fmla="*/ 5 h 28"/>
                    <a:gd name="T20" fmla="*/ 13 w 45"/>
                    <a:gd name="T21" fmla="*/ 14 h 28"/>
                    <a:gd name="T22" fmla="*/ 22 w 45"/>
                    <a:gd name="T23" fmla="*/ 18 h 28"/>
                    <a:gd name="T24" fmla="*/ 31 w 45"/>
                    <a:gd name="T25" fmla="*/ 14 h 28"/>
                    <a:gd name="T26" fmla="*/ 35 w 45"/>
                    <a:gd name="T2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8">
                      <a:moveTo>
                        <a:pt x="35" y="5"/>
                      </a:moveTo>
                      <a:cubicBezTo>
                        <a:pt x="35" y="2"/>
                        <a:pt x="37" y="0"/>
                        <a:pt x="40" y="0"/>
                      </a:cubicBezTo>
                      <a:cubicBezTo>
                        <a:pt x="43" y="0"/>
                        <a:pt x="45" y="2"/>
                        <a:pt x="45" y="5"/>
                      </a:cubicBezTo>
                      <a:cubicBezTo>
                        <a:pt x="45" y="11"/>
                        <a:pt x="42" y="17"/>
                        <a:pt x="38" y="21"/>
                      </a:cubicBezTo>
                      <a:cubicBezTo>
                        <a:pt x="38" y="21"/>
                        <a:pt x="38" y="21"/>
                        <a:pt x="38" y="21"/>
                      </a:cubicBezTo>
                      <a:cubicBezTo>
                        <a:pt x="34" y="25"/>
                        <a:pt x="29" y="28"/>
                        <a:pt x="22" y="28"/>
                      </a:cubicBezTo>
                      <a:cubicBezTo>
                        <a:pt x="16" y="28"/>
                        <a:pt x="10" y="25"/>
                        <a:pt x="6" y="21"/>
                      </a:cubicBezTo>
                      <a:cubicBezTo>
                        <a:pt x="2" y="17"/>
                        <a:pt x="0" y="11"/>
                        <a:pt x="0" y="5"/>
                      </a:cubicBezTo>
                      <a:cubicBezTo>
                        <a:pt x="0" y="2"/>
                        <a:pt x="2" y="0"/>
                        <a:pt x="5" y="0"/>
                      </a:cubicBezTo>
                      <a:cubicBezTo>
                        <a:pt x="7" y="0"/>
                        <a:pt x="9" y="2"/>
                        <a:pt x="9" y="5"/>
                      </a:cubicBezTo>
                      <a:cubicBezTo>
                        <a:pt x="9" y="9"/>
                        <a:pt x="11" y="12"/>
                        <a:pt x="13" y="14"/>
                      </a:cubicBezTo>
                      <a:cubicBezTo>
                        <a:pt x="16" y="16"/>
                        <a:pt x="19" y="18"/>
                        <a:pt x="22" y="18"/>
                      </a:cubicBezTo>
                      <a:cubicBezTo>
                        <a:pt x="26" y="18"/>
                        <a:pt x="29" y="16"/>
                        <a:pt x="31" y="14"/>
                      </a:cubicBezTo>
                      <a:cubicBezTo>
                        <a:pt x="34" y="12"/>
                        <a:pt x="35" y="9"/>
                        <a:pt x="35"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2" name="íšļiḋé"/>
                <p:cNvSpPr/>
                <p:nvPr/>
              </p:nvSpPr>
              <p:spPr bwMode="auto">
                <a:xfrm>
                  <a:off x="2282" y="3681"/>
                  <a:ext cx="181" cy="112"/>
                </a:xfrm>
                <a:custGeom>
                  <a:avLst/>
                  <a:gdLst>
                    <a:gd name="T0" fmla="*/ 0 w 45"/>
                    <a:gd name="T1" fmla="*/ 5 h 28"/>
                    <a:gd name="T2" fmla="*/ 5 w 45"/>
                    <a:gd name="T3" fmla="*/ 0 h 28"/>
                    <a:gd name="T4" fmla="*/ 10 w 45"/>
                    <a:gd name="T5" fmla="*/ 5 h 28"/>
                    <a:gd name="T6" fmla="*/ 14 w 45"/>
                    <a:gd name="T7" fmla="*/ 14 h 28"/>
                    <a:gd name="T8" fmla="*/ 23 w 45"/>
                    <a:gd name="T9" fmla="*/ 18 h 28"/>
                    <a:gd name="T10" fmla="*/ 32 w 45"/>
                    <a:gd name="T11" fmla="*/ 14 h 28"/>
                    <a:gd name="T12" fmla="*/ 36 w 45"/>
                    <a:gd name="T13" fmla="*/ 5 h 28"/>
                    <a:gd name="T14" fmla="*/ 40 w 45"/>
                    <a:gd name="T15" fmla="*/ 0 h 28"/>
                    <a:gd name="T16" fmla="*/ 45 w 45"/>
                    <a:gd name="T17" fmla="*/ 5 h 28"/>
                    <a:gd name="T18" fmla="*/ 39 w 45"/>
                    <a:gd name="T19" fmla="*/ 21 h 28"/>
                    <a:gd name="T20" fmla="*/ 39 w 45"/>
                    <a:gd name="T21" fmla="*/ 21 h 28"/>
                    <a:gd name="T22" fmla="*/ 23 w 45"/>
                    <a:gd name="T23" fmla="*/ 28 h 28"/>
                    <a:gd name="T24" fmla="*/ 7 w 45"/>
                    <a:gd name="T25" fmla="*/ 21 h 28"/>
                    <a:gd name="T26" fmla="*/ 0 w 45"/>
                    <a:gd name="T2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8">
                      <a:moveTo>
                        <a:pt x="0" y="5"/>
                      </a:moveTo>
                      <a:cubicBezTo>
                        <a:pt x="0" y="2"/>
                        <a:pt x="2" y="0"/>
                        <a:pt x="5" y="0"/>
                      </a:cubicBezTo>
                      <a:cubicBezTo>
                        <a:pt x="8" y="0"/>
                        <a:pt x="10" y="2"/>
                        <a:pt x="10" y="5"/>
                      </a:cubicBezTo>
                      <a:cubicBezTo>
                        <a:pt x="10" y="9"/>
                        <a:pt x="11" y="12"/>
                        <a:pt x="14" y="14"/>
                      </a:cubicBezTo>
                      <a:cubicBezTo>
                        <a:pt x="16" y="16"/>
                        <a:pt x="19" y="18"/>
                        <a:pt x="23" y="18"/>
                      </a:cubicBezTo>
                      <a:cubicBezTo>
                        <a:pt x="26" y="18"/>
                        <a:pt x="29" y="16"/>
                        <a:pt x="32" y="14"/>
                      </a:cubicBezTo>
                      <a:cubicBezTo>
                        <a:pt x="34" y="12"/>
                        <a:pt x="36" y="9"/>
                        <a:pt x="36" y="5"/>
                      </a:cubicBezTo>
                      <a:cubicBezTo>
                        <a:pt x="36" y="2"/>
                        <a:pt x="38" y="0"/>
                        <a:pt x="40" y="0"/>
                      </a:cubicBezTo>
                      <a:cubicBezTo>
                        <a:pt x="43" y="0"/>
                        <a:pt x="45" y="2"/>
                        <a:pt x="45" y="5"/>
                      </a:cubicBezTo>
                      <a:cubicBezTo>
                        <a:pt x="45" y="11"/>
                        <a:pt x="43" y="17"/>
                        <a:pt x="39" y="21"/>
                      </a:cubicBezTo>
                      <a:cubicBezTo>
                        <a:pt x="39" y="21"/>
                        <a:pt x="39" y="21"/>
                        <a:pt x="39" y="21"/>
                      </a:cubicBezTo>
                      <a:cubicBezTo>
                        <a:pt x="35" y="25"/>
                        <a:pt x="29" y="28"/>
                        <a:pt x="23" y="28"/>
                      </a:cubicBezTo>
                      <a:cubicBezTo>
                        <a:pt x="16" y="28"/>
                        <a:pt x="11" y="25"/>
                        <a:pt x="7" y="21"/>
                      </a:cubicBezTo>
                      <a:cubicBezTo>
                        <a:pt x="3" y="17"/>
                        <a:pt x="0" y="11"/>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3" name="íşḷîḑé"/>
                <p:cNvSpPr/>
                <p:nvPr/>
              </p:nvSpPr>
              <p:spPr bwMode="auto">
                <a:xfrm>
                  <a:off x="2427" y="3681"/>
                  <a:ext cx="181" cy="112"/>
                </a:xfrm>
                <a:custGeom>
                  <a:avLst/>
                  <a:gdLst>
                    <a:gd name="T0" fmla="*/ 35 w 45"/>
                    <a:gd name="T1" fmla="*/ 5 h 28"/>
                    <a:gd name="T2" fmla="*/ 40 w 45"/>
                    <a:gd name="T3" fmla="*/ 0 h 28"/>
                    <a:gd name="T4" fmla="*/ 45 w 45"/>
                    <a:gd name="T5" fmla="*/ 5 h 28"/>
                    <a:gd name="T6" fmla="*/ 38 w 45"/>
                    <a:gd name="T7" fmla="*/ 21 h 28"/>
                    <a:gd name="T8" fmla="*/ 38 w 45"/>
                    <a:gd name="T9" fmla="*/ 21 h 28"/>
                    <a:gd name="T10" fmla="*/ 22 w 45"/>
                    <a:gd name="T11" fmla="*/ 28 h 28"/>
                    <a:gd name="T12" fmla="*/ 6 w 45"/>
                    <a:gd name="T13" fmla="*/ 21 h 28"/>
                    <a:gd name="T14" fmla="*/ 0 w 45"/>
                    <a:gd name="T15" fmla="*/ 5 h 28"/>
                    <a:gd name="T16" fmla="*/ 4 w 45"/>
                    <a:gd name="T17" fmla="*/ 0 h 28"/>
                    <a:gd name="T18" fmla="*/ 9 w 45"/>
                    <a:gd name="T19" fmla="*/ 5 h 28"/>
                    <a:gd name="T20" fmla="*/ 13 w 45"/>
                    <a:gd name="T21" fmla="*/ 14 h 28"/>
                    <a:gd name="T22" fmla="*/ 22 w 45"/>
                    <a:gd name="T23" fmla="*/ 18 h 28"/>
                    <a:gd name="T24" fmla="*/ 31 w 45"/>
                    <a:gd name="T25" fmla="*/ 14 h 28"/>
                    <a:gd name="T26" fmla="*/ 35 w 45"/>
                    <a:gd name="T2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8">
                      <a:moveTo>
                        <a:pt x="35" y="5"/>
                      </a:moveTo>
                      <a:cubicBezTo>
                        <a:pt x="35" y="2"/>
                        <a:pt x="37" y="0"/>
                        <a:pt x="40" y="0"/>
                      </a:cubicBezTo>
                      <a:cubicBezTo>
                        <a:pt x="42" y="0"/>
                        <a:pt x="45" y="2"/>
                        <a:pt x="45" y="5"/>
                      </a:cubicBezTo>
                      <a:cubicBezTo>
                        <a:pt x="45" y="11"/>
                        <a:pt x="42" y="17"/>
                        <a:pt x="38" y="21"/>
                      </a:cubicBezTo>
                      <a:cubicBezTo>
                        <a:pt x="38" y="21"/>
                        <a:pt x="38" y="21"/>
                        <a:pt x="38" y="21"/>
                      </a:cubicBezTo>
                      <a:cubicBezTo>
                        <a:pt x="34" y="25"/>
                        <a:pt x="28" y="28"/>
                        <a:pt x="22" y="28"/>
                      </a:cubicBezTo>
                      <a:cubicBezTo>
                        <a:pt x="16" y="28"/>
                        <a:pt x="10" y="25"/>
                        <a:pt x="6" y="21"/>
                      </a:cubicBezTo>
                      <a:cubicBezTo>
                        <a:pt x="2" y="17"/>
                        <a:pt x="0" y="11"/>
                        <a:pt x="0" y="5"/>
                      </a:cubicBezTo>
                      <a:cubicBezTo>
                        <a:pt x="0" y="2"/>
                        <a:pt x="2" y="0"/>
                        <a:pt x="4" y="0"/>
                      </a:cubicBezTo>
                      <a:cubicBezTo>
                        <a:pt x="7" y="0"/>
                        <a:pt x="9" y="2"/>
                        <a:pt x="9" y="5"/>
                      </a:cubicBezTo>
                      <a:cubicBezTo>
                        <a:pt x="9" y="9"/>
                        <a:pt x="11" y="12"/>
                        <a:pt x="13" y="14"/>
                      </a:cubicBezTo>
                      <a:cubicBezTo>
                        <a:pt x="15" y="16"/>
                        <a:pt x="19" y="18"/>
                        <a:pt x="22" y="18"/>
                      </a:cubicBezTo>
                      <a:cubicBezTo>
                        <a:pt x="26" y="18"/>
                        <a:pt x="29" y="16"/>
                        <a:pt x="31" y="14"/>
                      </a:cubicBezTo>
                      <a:cubicBezTo>
                        <a:pt x="34" y="12"/>
                        <a:pt x="35" y="9"/>
                        <a:pt x="35"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4" name="îṩḷídê"/>
                <p:cNvSpPr/>
                <p:nvPr/>
              </p:nvSpPr>
              <p:spPr bwMode="auto">
                <a:xfrm>
                  <a:off x="3279" y="3681"/>
                  <a:ext cx="181" cy="112"/>
                </a:xfrm>
                <a:custGeom>
                  <a:avLst/>
                  <a:gdLst>
                    <a:gd name="T0" fmla="*/ 35 w 45"/>
                    <a:gd name="T1" fmla="*/ 5 h 28"/>
                    <a:gd name="T2" fmla="*/ 40 w 45"/>
                    <a:gd name="T3" fmla="*/ 0 h 28"/>
                    <a:gd name="T4" fmla="*/ 45 w 45"/>
                    <a:gd name="T5" fmla="*/ 5 h 28"/>
                    <a:gd name="T6" fmla="*/ 38 w 45"/>
                    <a:gd name="T7" fmla="*/ 21 h 28"/>
                    <a:gd name="T8" fmla="*/ 38 w 45"/>
                    <a:gd name="T9" fmla="*/ 21 h 28"/>
                    <a:gd name="T10" fmla="*/ 22 w 45"/>
                    <a:gd name="T11" fmla="*/ 28 h 28"/>
                    <a:gd name="T12" fmla="*/ 6 w 45"/>
                    <a:gd name="T13" fmla="*/ 21 h 28"/>
                    <a:gd name="T14" fmla="*/ 0 w 45"/>
                    <a:gd name="T15" fmla="*/ 5 h 28"/>
                    <a:gd name="T16" fmla="*/ 4 w 45"/>
                    <a:gd name="T17" fmla="*/ 0 h 28"/>
                    <a:gd name="T18" fmla="*/ 9 w 45"/>
                    <a:gd name="T19" fmla="*/ 5 h 28"/>
                    <a:gd name="T20" fmla="*/ 13 w 45"/>
                    <a:gd name="T21" fmla="*/ 14 h 28"/>
                    <a:gd name="T22" fmla="*/ 22 w 45"/>
                    <a:gd name="T23" fmla="*/ 18 h 28"/>
                    <a:gd name="T24" fmla="*/ 31 w 45"/>
                    <a:gd name="T25" fmla="*/ 14 h 28"/>
                    <a:gd name="T26" fmla="*/ 35 w 45"/>
                    <a:gd name="T2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8">
                      <a:moveTo>
                        <a:pt x="35" y="5"/>
                      </a:moveTo>
                      <a:cubicBezTo>
                        <a:pt x="35" y="2"/>
                        <a:pt x="37" y="0"/>
                        <a:pt x="40" y="0"/>
                      </a:cubicBezTo>
                      <a:cubicBezTo>
                        <a:pt x="42" y="0"/>
                        <a:pt x="45" y="2"/>
                        <a:pt x="45" y="5"/>
                      </a:cubicBezTo>
                      <a:cubicBezTo>
                        <a:pt x="45" y="11"/>
                        <a:pt x="42" y="17"/>
                        <a:pt x="38" y="21"/>
                      </a:cubicBezTo>
                      <a:cubicBezTo>
                        <a:pt x="38" y="21"/>
                        <a:pt x="38" y="21"/>
                        <a:pt x="38" y="21"/>
                      </a:cubicBezTo>
                      <a:cubicBezTo>
                        <a:pt x="34" y="25"/>
                        <a:pt x="28" y="28"/>
                        <a:pt x="22" y="28"/>
                      </a:cubicBezTo>
                      <a:cubicBezTo>
                        <a:pt x="16" y="28"/>
                        <a:pt x="10" y="25"/>
                        <a:pt x="6" y="21"/>
                      </a:cubicBezTo>
                      <a:cubicBezTo>
                        <a:pt x="2" y="17"/>
                        <a:pt x="0" y="11"/>
                        <a:pt x="0" y="5"/>
                      </a:cubicBezTo>
                      <a:cubicBezTo>
                        <a:pt x="0" y="2"/>
                        <a:pt x="2" y="0"/>
                        <a:pt x="4" y="0"/>
                      </a:cubicBezTo>
                      <a:cubicBezTo>
                        <a:pt x="7" y="0"/>
                        <a:pt x="9" y="2"/>
                        <a:pt x="9" y="5"/>
                      </a:cubicBezTo>
                      <a:cubicBezTo>
                        <a:pt x="9" y="9"/>
                        <a:pt x="11" y="12"/>
                        <a:pt x="13" y="14"/>
                      </a:cubicBezTo>
                      <a:cubicBezTo>
                        <a:pt x="15" y="16"/>
                        <a:pt x="19" y="18"/>
                        <a:pt x="22" y="18"/>
                      </a:cubicBezTo>
                      <a:cubicBezTo>
                        <a:pt x="26" y="18"/>
                        <a:pt x="29" y="16"/>
                        <a:pt x="31" y="14"/>
                      </a:cubicBezTo>
                      <a:cubicBezTo>
                        <a:pt x="34" y="12"/>
                        <a:pt x="35" y="9"/>
                        <a:pt x="35"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5" name="isḻîḍé"/>
                <p:cNvSpPr/>
                <p:nvPr/>
              </p:nvSpPr>
              <p:spPr bwMode="auto">
                <a:xfrm>
                  <a:off x="3420" y="3681"/>
                  <a:ext cx="180" cy="112"/>
                </a:xfrm>
                <a:custGeom>
                  <a:avLst/>
                  <a:gdLst>
                    <a:gd name="T0" fmla="*/ 0 w 45"/>
                    <a:gd name="T1" fmla="*/ 5 h 28"/>
                    <a:gd name="T2" fmla="*/ 5 w 45"/>
                    <a:gd name="T3" fmla="*/ 0 h 28"/>
                    <a:gd name="T4" fmla="*/ 10 w 45"/>
                    <a:gd name="T5" fmla="*/ 5 h 28"/>
                    <a:gd name="T6" fmla="*/ 13 w 45"/>
                    <a:gd name="T7" fmla="*/ 14 h 28"/>
                    <a:gd name="T8" fmla="*/ 22 w 45"/>
                    <a:gd name="T9" fmla="*/ 18 h 28"/>
                    <a:gd name="T10" fmla="*/ 32 w 45"/>
                    <a:gd name="T11" fmla="*/ 14 h 28"/>
                    <a:gd name="T12" fmla="*/ 35 w 45"/>
                    <a:gd name="T13" fmla="*/ 5 h 28"/>
                    <a:gd name="T14" fmla="*/ 40 w 45"/>
                    <a:gd name="T15" fmla="*/ 0 h 28"/>
                    <a:gd name="T16" fmla="*/ 45 w 45"/>
                    <a:gd name="T17" fmla="*/ 5 h 28"/>
                    <a:gd name="T18" fmla="*/ 38 w 45"/>
                    <a:gd name="T19" fmla="*/ 21 h 28"/>
                    <a:gd name="T20" fmla="*/ 38 w 45"/>
                    <a:gd name="T21" fmla="*/ 21 h 28"/>
                    <a:gd name="T22" fmla="*/ 22 w 45"/>
                    <a:gd name="T23" fmla="*/ 28 h 28"/>
                    <a:gd name="T24" fmla="*/ 7 w 45"/>
                    <a:gd name="T25" fmla="*/ 21 h 28"/>
                    <a:gd name="T26" fmla="*/ 0 w 45"/>
                    <a:gd name="T2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8">
                      <a:moveTo>
                        <a:pt x="0" y="5"/>
                      </a:moveTo>
                      <a:cubicBezTo>
                        <a:pt x="0" y="2"/>
                        <a:pt x="2" y="0"/>
                        <a:pt x="5" y="0"/>
                      </a:cubicBezTo>
                      <a:cubicBezTo>
                        <a:pt x="7" y="0"/>
                        <a:pt x="10" y="2"/>
                        <a:pt x="10" y="5"/>
                      </a:cubicBezTo>
                      <a:cubicBezTo>
                        <a:pt x="10" y="9"/>
                        <a:pt x="11" y="12"/>
                        <a:pt x="13" y="14"/>
                      </a:cubicBezTo>
                      <a:cubicBezTo>
                        <a:pt x="16" y="16"/>
                        <a:pt x="19" y="18"/>
                        <a:pt x="22" y="18"/>
                      </a:cubicBezTo>
                      <a:cubicBezTo>
                        <a:pt x="26" y="18"/>
                        <a:pt x="29" y="16"/>
                        <a:pt x="32" y="14"/>
                      </a:cubicBezTo>
                      <a:cubicBezTo>
                        <a:pt x="34" y="12"/>
                        <a:pt x="35" y="9"/>
                        <a:pt x="35" y="5"/>
                      </a:cubicBezTo>
                      <a:cubicBezTo>
                        <a:pt x="35" y="2"/>
                        <a:pt x="38" y="0"/>
                        <a:pt x="40" y="0"/>
                      </a:cubicBezTo>
                      <a:cubicBezTo>
                        <a:pt x="43" y="0"/>
                        <a:pt x="45" y="2"/>
                        <a:pt x="45" y="5"/>
                      </a:cubicBezTo>
                      <a:cubicBezTo>
                        <a:pt x="45" y="11"/>
                        <a:pt x="42" y="17"/>
                        <a:pt x="38" y="21"/>
                      </a:cubicBezTo>
                      <a:cubicBezTo>
                        <a:pt x="38" y="21"/>
                        <a:pt x="38" y="21"/>
                        <a:pt x="38" y="21"/>
                      </a:cubicBezTo>
                      <a:cubicBezTo>
                        <a:pt x="34" y="25"/>
                        <a:pt x="29" y="28"/>
                        <a:pt x="22" y="28"/>
                      </a:cubicBezTo>
                      <a:cubicBezTo>
                        <a:pt x="16" y="28"/>
                        <a:pt x="11" y="25"/>
                        <a:pt x="7" y="21"/>
                      </a:cubicBezTo>
                      <a:cubicBezTo>
                        <a:pt x="2" y="17"/>
                        <a:pt x="0" y="11"/>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6" name="iṡ1îḍé"/>
                <p:cNvSpPr/>
                <p:nvPr/>
              </p:nvSpPr>
              <p:spPr bwMode="auto">
                <a:xfrm>
                  <a:off x="3560" y="3681"/>
                  <a:ext cx="181" cy="112"/>
                </a:xfrm>
                <a:custGeom>
                  <a:avLst/>
                  <a:gdLst>
                    <a:gd name="T0" fmla="*/ 36 w 45"/>
                    <a:gd name="T1" fmla="*/ 5 h 28"/>
                    <a:gd name="T2" fmla="*/ 41 w 45"/>
                    <a:gd name="T3" fmla="*/ 0 h 28"/>
                    <a:gd name="T4" fmla="*/ 45 w 45"/>
                    <a:gd name="T5" fmla="*/ 5 h 28"/>
                    <a:gd name="T6" fmla="*/ 39 w 45"/>
                    <a:gd name="T7" fmla="*/ 21 h 28"/>
                    <a:gd name="T8" fmla="*/ 39 w 45"/>
                    <a:gd name="T9" fmla="*/ 21 h 28"/>
                    <a:gd name="T10" fmla="*/ 23 w 45"/>
                    <a:gd name="T11" fmla="*/ 28 h 28"/>
                    <a:gd name="T12" fmla="*/ 7 w 45"/>
                    <a:gd name="T13" fmla="*/ 21 h 28"/>
                    <a:gd name="T14" fmla="*/ 0 w 45"/>
                    <a:gd name="T15" fmla="*/ 5 h 28"/>
                    <a:gd name="T16" fmla="*/ 5 w 45"/>
                    <a:gd name="T17" fmla="*/ 0 h 28"/>
                    <a:gd name="T18" fmla="*/ 10 w 45"/>
                    <a:gd name="T19" fmla="*/ 5 h 28"/>
                    <a:gd name="T20" fmla="*/ 14 w 45"/>
                    <a:gd name="T21" fmla="*/ 14 h 28"/>
                    <a:gd name="T22" fmla="*/ 23 w 45"/>
                    <a:gd name="T23" fmla="*/ 18 h 28"/>
                    <a:gd name="T24" fmla="*/ 32 w 45"/>
                    <a:gd name="T25" fmla="*/ 14 h 28"/>
                    <a:gd name="T26" fmla="*/ 36 w 45"/>
                    <a:gd name="T2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8">
                      <a:moveTo>
                        <a:pt x="36" y="5"/>
                      </a:moveTo>
                      <a:cubicBezTo>
                        <a:pt x="36" y="2"/>
                        <a:pt x="38" y="0"/>
                        <a:pt x="41" y="0"/>
                      </a:cubicBezTo>
                      <a:cubicBezTo>
                        <a:pt x="43" y="0"/>
                        <a:pt x="45" y="2"/>
                        <a:pt x="45" y="5"/>
                      </a:cubicBezTo>
                      <a:cubicBezTo>
                        <a:pt x="45" y="11"/>
                        <a:pt x="43" y="17"/>
                        <a:pt x="39" y="21"/>
                      </a:cubicBezTo>
                      <a:cubicBezTo>
                        <a:pt x="39" y="21"/>
                        <a:pt x="39" y="21"/>
                        <a:pt x="39" y="21"/>
                      </a:cubicBezTo>
                      <a:cubicBezTo>
                        <a:pt x="35" y="25"/>
                        <a:pt x="29" y="28"/>
                        <a:pt x="23" y="28"/>
                      </a:cubicBezTo>
                      <a:cubicBezTo>
                        <a:pt x="17" y="28"/>
                        <a:pt x="11" y="25"/>
                        <a:pt x="7" y="21"/>
                      </a:cubicBezTo>
                      <a:cubicBezTo>
                        <a:pt x="3" y="17"/>
                        <a:pt x="0" y="11"/>
                        <a:pt x="0" y="5"/>
                      </a:cubicBezTo>
                      <a:cubicBezTo>
                        <a:pt x="0" y="2"/>
                        <a:pt x="3" y="0"/>
                        <a:pt x="5" y="0"/>
                      </a:cubicBezTo>
                      <a:cubicBezTo>
                        <a:pt x="8" y="0"/>
                        <a:pt x="10" y="2"/>
                        <a:pt x="10" y="5"/>
                      </a:cubicBezTo>
                      <a:cubicBezTo>
                        <a:pt x="10" y="9"/>
                        <a:pt x="11" y="12"/>
                        <a:pt x="14" y="14"/>
                      </a:cubicBezTo>
                      <a:cubicBezTo>
                        <a:pt x="16" y="16"/>
                        <a:pt x="19" y="18"/>
                        <a:pt x="23" y="18"/>
                      </a:cubicBezTo>
                      <a:cubicBezTo>
                        <a:pt x="26" y="18"/>
                        <a:pt x="30" y="16"/>
                        <a:pt x="32" y="14"/>
                      </a:cubicBezTo>
                      <a:cubicBezTo>
                        <a:pt x="34" y="12"/>
                        <a:pt x="36" y="9"/>
                        <a:pt x="36"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7" name="iṧliḍê"/>
                <p:cNvSpPr/>
                <p:nvPr/>
              </p:nvSpPr>
              <p:spPr bwMode="auto">
                <a:xfrm>
                  <a:off x="4798" y="3604"/>
                  <a:ext cx="181" cy="109"/>
                </a:xfrm>
                <a:custGeom>
                  <a:avLst/>
                  <a:gdLst>
                    <a:gd name="T0" fmla="*/ 35 w 45"/>
                    <a:gd name="T1" fmla="*/ 5 h 27"/>
                    <a:gd name="T2" fmla="*/ 40 w 45"/>
                    <a:gd name="T3" fmla="*/ 0 h 27"/>
                    <a:gd name="T4" fmla="*/ 45 w 45"/>
                    <a:gd name="T5" fmla="*/ 5 h 27"/>
                    <a:gd name="T6" fmla="*/ 38 w 45"/>
                    <a:gd name="T7" fmla="*/ 21 h 27"/>
                    <a:gd name="T8" fmla="*/ 38 w 45"/>
                    <a:gd name="T9" fmla="*/ 21 h 27"/>
                    <a:gd name="T10" fmla="*/ 22 w 45"/>
                    <a:gd name="T11" fmla="*/ 27 h 27"/>
                    <a:gd name="T12" fmla="*/ 6 w 45"/>
                    <a:gd name="T13" fmla="*/ 21 h 27"/>
                    <a:gd name="T14" fmla="*/ 0 w 45"/>
                    <a:gd name="T15" fmla="*/ 5 h 27"/>
                    <a:gd name="T16" fmla="*/ 5 w 45"/>
                    <a:gd name="T17" fmla="*/ 0 h 27"/>
                    <a:gd name="T18" fmla="*/ 9 w 45"/>
                    <a:gd name="T19" fmla="*/ 5 h 27"/>
                    <a:gd name="T20" fmla="*/ 13 w 45"/>
                    <a:gd name="T21" fmla="*/ 14 h 27"/>
                    <a:gd name="T22" fmla="*/ 22 w 45"/>
                    <a:gd name="T23" fmla="*/ 18 h 27"/>
                    <a:gd name="T24" fmla="*/ 31 w 45"/>
                    <a:gd name="T25" fmla="*/ 14 h 27"/>
                    <a:gd name="T26" fmla="*/ 35 w 45"/>
                    <a:gd name="T2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7">
                      <a:moveTo>
                        <a:pt x="35" y="5"/>
                      </a:moveTo>
                      <a:cubicBezTo>
                        <a:pt x="35" y="2"/>
                        <a:pt x="37" y="0"/>
                        <a:pt x="40" y="0"/>
                      </a:cubicBezTo>
                      <a:cubicBezTo>
                        <a:pt x="43" y="0"/>
                        <a:pt x="45" y="2"/>
                        <a:pt x="45" y="5"/>
                      </a:cubicBezTo>
                      <a:cubicBezTo>
                        <a:pt x="45" y="11"/>
                        <a:pt x="42" y="17"/>
                        <a:pt x="38" y="21"/>
                      </a:cubicBezTo>
                      <a:cubicBezTo>
                        <a:pt x="38" y="21"/>
                        <a:pt x="38" y="21"/>
                        <a:pt x="38" y="21"/>
                      </a:cubicBezTo>
                      <a:cubicBezTo>
                        <a:pt x="34" y="25"/>
                        <a:pt x="28" y="27"/>
                        <a:pt x="22" y="27"/>
                      </a:cubicBezTo>
                      <a:cubicBezTo>
                        <a:pt x="16" y="27"/>
                        <a:pt x="10" y="25"/>
                        <a:pt x="6" y="21"/>
                      </a:cubicBezTo>
                      <a:cubicBezTo>
                        <a:pt x="2" y="17"/>
                        <a:pt x="0" y="11"/>
                        <a:pt x="0" y="5"/>
                      </a:cubicBezTo>
                      <a:cubicBezTo>
                        <a:pt x="0" y="2"/>
                        <a:pt x="2" y="0"/>
                        <a:pt x="5" y="0"/>
                      </a:cubicBezTo>
                      <a:cubicBezTo>
                        <a:pt x="7" y="0"/>
                        <a:pt x="9" y="2"/>
                        <a:pt x="9" y="5"/>
                      </a:cubicBezTo>
                      <a:cubicBezTo>
                        <a:pt x="9" y="8"/>
                        <a:pt x="11" y="12"/>
                        <a:pt x="13" y="14"/>
                      </a:cubicBezTo>
                      <a:cubicBezTo>
                        <a:pt x="15" y="16"/>
                        <a:pt x="19" y="18"/>
                        <a:pt x="22" y="18"/>
                      </a:cubicBezTo>
                      <a:cubicBezTo>
                        <a:pt x="26" y="18"/>
                        <a:pt x="29" y="16"/>
                        <a:pt x="31" y="14"/>
                      </a:cubicBezTo>
                      <a:cubicBezTo>
                        <a:pt x="34" y="12"/>
                        <a:pt x="35" y="8"/>
                        <a:pt x="35"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609" name="îŝliḋê"/>
              <p:cNvSpPr/>
              <p:nvPr/>
            </p:nvSpPr>
            <p:spPr bwMode="auto">
              <a:xfrm>
                <a:off x="7836694" y="5721350"/>
                <a:ext cx="287338" cy="173037"/>
              </a:xfrm>
              <a:custGeom>
                <a:avLst/>
                <a:gdLst>
                  <a:gd name="T0" fmla="*/ 0 w 45"/>
                  <a:gd name="T1" fmla="*/ 5 h 27"/>
                  <a:gd name="T2" fmla="*/ 5 w 45"/>
                  <a:gd name="T3" fmla="*/ 0 h 27"/>
                  <a:gd name="T4" fmla="*/ 10 w 45"/>
                  <a:gd name="T5" fmla="*/ 5 h 27"/>
                  <a:gd name="T6" fmla="*/ 13 w 45"/>
                  <a:gd name="T7" fmla="*/ 14 h 27"/>
                  <a:gd name="T8" fmla="*/ 23 w 45"/>
                  <a:gd name="T9" fmla="*/ 18 h 27"/>
                  <a:gd name="T10" fmla="*/ 32 w 45"/>
                  <a:gd name="T11" fmla="*/ 14 h 27"/>
                  <a:gd name="T12" fmla="*/ 36 w 45"/>
                  <a:gd name="T13" fmla="*/ 5 h 27"/>
                  <a:gd name="T14" fmla="*/ 40 w 45"/>
                  <a:gd name="T15" fmla="*/ 0 h 27"/>
                  <a:gd name="T16" fmla="*/ 45 w 45"/>
                  <a:gd name="T17" fmla="*/ 5 h 27"/>
                  <a:gd name="T18" fmla="*/ 39 w 45"/>
                  <a:gd name="T19" fmla="*/ 21 h 27"/>
                  <a:gd name="T20" fmla="*/ 38 w 45"/>
                  <a:gd name="T21" fmla="*/ 21 h 27"/>
                  <a:gd name="T22" fmla="*/ 23 w 45"/>
                  <a:gd name="T23" fmla="*/ 27 h 27"/>
                  <a:gd name="T24" fmla="*/ 7 w 45"/>
                  <a:gd name="T25" fmla="*/ 21 h 27"/>
                  <a:gd name="T26" fmla="*/ 0 w 45"/>
                  <a:gd name="T2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7">
                    <a:moveTo>
                      <a:pt x="0" y="5"/>
                    </a:moveTo>
                    <a:cubicBezTo>
                      <a:pt x="0" y="2"/>
                      <a:pt x="2" y="0"/>
                      <a:pt x="5" y="0"/>
                    </a:cubicBezTo>
                    <a:cubicBezTo>
                      <a:pt x="8" y="0"/>
                      <a:pt x="10" y="2"/>
                      <a:pt x="10" y="5"/>
                    </a:cubicBezTo>
                    <a:cubicBezTo>
                      <a:pt x="10" y="8"/>
                      <a:pt x="11" y="12"/>
                      <a:pt x="13" y="14"/>
                    </a:cubicBezTo>
                    <a:cubicBezTo>
                      <a:pt x="16" y="16"/>
                      <a:pt x="19" y="18"/>
                      <a:pt x="23" y="18"/>
                    </a:cubicBezTo>
                    <a:cubicBezTo>
                      <a:pt x="26" y="18"/>
                      <a:pt x="29" y="16"/>
                      <a:pt x="32" y="14"/>
                    </a:cubicBezTo>
                    <a:cubicBezTo>
                      <a:pt x="34" y="12"/>
                      <a:pt x="36" y="8"/>
                      <a:pt x="36" y="5"/>
                    </a:cubicBezTo>
                    <a:cubicBezTo>
                      <a:pt x="36" y="2"/>
                      <a:pt x="38" y="0"/>
                      <a:pt x="40" y="0"/>
                    </a:cubicBezTo>
                    <a:cubicBezTo>
                      <a:pt x="43" y="0"/>
                      <a:pt x="45" y="2"/>
                      <a:pt x="45" y="5"/>
                    </a:cubicBezTo>
                    <a:cubicBezTo>
                      <a:pt x="45" y="11"/>
                      <a:pt x="43" y="17"/>
                      <a:pt x="39" y="21"/>
                    </a:cubicBezTo>
                    <a:cubicBezTo>
                      <a:pt x="38" y="21"/>
                      <a:pt x="38" y="21"/>
                      <a:pt x="38" y="21"/>
                    </a:cubicBezTo>
                    <a:cubicBezTo>
                      <a:pt x="34" y="25"/>
                      <a:pt x="29" y="27"/>
                      <a:pt x="23" y="27"/>
                    </a:cubicBezTo>
                    <a:cubicBezTo>
                      <a:pt x="16" y="27"/>
                      <a:pt x="11" y="25"/>
                      <a:pt x="7" y="21"/>
                    </a:cubicBezTo>
                    <a:cubicBezTo>
                      <a:pt x="3" y="17"/>
                      <a:pt x="0" y="11"/>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0" name="isḻïḍê"/>
              <p:cNvSpPr/>
              <p:nvPr/>
            </p:nvSpPr>
            <p:spPr bwMode="auto">
              <a:xfrm>
                <a:off x="8066882" y="5721350"/>
                <a:ext cx="280988" cy="173037"/>
              </a:xfrm>
              <a:custGeom>
                <a:avLst/>
                <a:gdLst>
                  <a:gd name="T0" fmla="*/ 35 w 44"/>
                  <a:gd name="T1" fmla="*/ 5 h 27"/>
                  <a:gd name="T2" fmla="*/ 40 w 44"/>
                  <a:gd name="T3" fmla="*/ 0 h 27"/>
                  <a:gd name="T4" fmla="*/ 44 w 44"/>
                  <a:gd name="T5" fmla="*/ 5 h 27"/>
                  <a:gd name="T6" fmla="*/ 38 w 44"/>
                  <a:gd name="T7" fmla="*/ 21 h 27"/>
                  <a:gd name="T8" fmla="*/ 38 w 44"/>
                  <a:gd name="T9" fmla="*/ 21 h 27"/>
                  <a:gd name="T10" fmla="*/ 22 w 44"/>
                  <a:gd name="T11" fmla="*/ 27 h 27"/>
                  <a:gd name="T12" fmla="*/ 6 w 44"/>
                  <a:gd name="T13" fmla="*/ 21 h 27"/>
                  <a:gd name="T14" fmla="*/ 0 w 44"/>
                  <a:gd name="T15" fmla="*/ 5 h 27"/>
                  <a:gd name="T16" fmla="*/ 4 w 44"/>
                  <a:gd name="T17" fmla="*/ 0 h 27"/>
                  <a:gd name="T18" fmla="*/ 9 w 44"/>
                  <a:gd name="T19" fmla="*/ 5 h 27"/>
                  <a:gd name="T20" fmla="*/ 13 w 44"/>
                  <a:gd name="T21" fmla="*/ 14 h 27"/>
                  <a:gd name="T22" fmla="*/ 22 w 44"/>
                  <a:gd name="T23" fmla="*/ 18 h 27"/>
                  <a:gd name="T24" fmla="*/ 31 w 44"/>
                  <a:gd name="T25" fmla="*/ 14 h 27"/>
                  <a:gd name="T26" fmla="*/ 35 w 44"/>
                  <a:gd name="T2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27">
                    <a:moveTo>
                      <a:pt x="35" y="5"/>
                    </a:moveTo>
                    <a:cubicBezTo>
                      <a:pt x="35" y="2"/>
                      <a:pt x="37" y="0"/>
                      <a:pt x="40" y="0"/>
                    </a:cubicBezTo>
                    <a:cubicBezTo>
                      <a:pt x="42" y="0"/>
                      <a:pt x="44" y="2"/>
                      <a:pt x="44" y="5"/>
                    </a:cubicBezTo>
                    <a:cubicBezTo>
                      <a:pt x="44" y="11"/>
                      <a:pt x="42" y="17"/>
                      <a:pt x="38" y="21"/>
                    </a:cubicBezTo>
                    <a:cubicBezTo>
                      <a:pt x="38" y="21"/>
                      <a:pt x="38" y="21"/>
                      <a:pt x="38" y="21"/>
                    </a:cubicBezTo>
                    <a:cubicBezTo>
                      <a:pt x="34" y="25"/>
                      <a:pt x="28" y="27"/>
                      <a:pt x="22" y="27"/>
                    </a:cubicBezTo>
                    <a:cubicBezTo>
                      <a:pt x="16" y="27"/>
                      <a:pt x="10" y="25"/>
                      <a:pt x="6" y="21"/>
                    </a:cubicBezTo>
                    <a:cubicBezTo>
                      <a:pt x="2" y="17"/>
                      <a:pt x="0" y="11"/>
                      <a:pt x="0" y="5"/>
                    </a:cubicBezTo>
                    <a:cubicBezTo>
                      <a:pt x="0" y="2"/>
                      <a:pt x="2" y="0"/>
                      <a:pt x="4" y="0"/>
                    </a:cubicBezTo>
                    <a:cubicBezTo>
                      <a:pt x="7" y="0"/>
                      <a:pt x="9" y="2"/>
                      <a:pt x="9" y="5"/>
                    </a:cubicBezTo>
                    <a:cubicBezTo>
                      <a:pt x="9" y="8"/>
                      <a:pt x="11" y="12"/>
                      <a:pt x="13" y="14"/>
                    </a:cubicBezTo>
                    <a:cubicBezTo>
                      <a:pt x="15" y="16"/>
                      <a:pt x="18" y="18"/>
                      <a:pt x="22" y="18"/>
                    </a:cubicBezTo>
                    <a:cubicBezTo>
                      <a:pt x="26" y="18"/>
                      <a:pt x="29" y="16"/>
                      <a:pt x="31" y="14"/>
                    </a:cubicBezTo>
                    <a:cubicBezTo>
                      <a:pt x="33" y="12"/>
                      <a:pt x="35" y="8"/>
                      <a:pt x="35"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1" name="išľíde"/>
              <p:cNvSpPr/>
              <p:nvPr/>
            </p:nvSpPr>
            <p:spPr bwMode="auto">
              <a:xfrm>
                <a:off x="9713119" y="5843588"/>
                <a:ext cx="287338" cy="177800"/>
              </a:xfrm>
              <a:custGeom>
                <a:avLst/>
                <a:gdLst>
                  <a:gd name="T0" fmla="*/ 35 w 45"/>
                  <a:gd name="T1" fmla="*/ 5 h 28"/>
                  <a:gd name="T2" fmla="*/ 40 w 45"/>
                  <a:gd name="T3" fmla="*/ 0 h 28"/>
                  <a:gd name="T4" fmla="*/ 45 w 45"/>
                  <a:gd name="T5" fmla="*/ 5 h 28"/>
                  <a:gd name="T6" fmla="*/ 38 w 45"/>
                  <a:gd name="T7" fmla="*/ 21 h 28"/>
                  <a:gd name="T8" fmla="*/ 38 w 45"/>
                  <a:gd name="T9" fmla="*/ 21 h 28"/>
                  <a:gd name="T10" fmla="*/ 22 w 45"/>
                  <a:gd name="T11" fmla="*/ 28 h 28"/>
                  <a:gd name="T12" fmla="*/ 6 w 45"/>
                  <a:gd name="T13" fmla="*/ 21 h 28"/>
                  <a:gd name="T14" fmla="*/ 0 w 45"/>
                  <a:gd name="T15" fmla="*/ 5 h 28"/>
                  <a:gd name="T16" fmla="*/ 4 w 45"/>
                  <a:gd name="T17" fmla="*/ 0 h 28"/>
                  <a:gd name="T18" fmla="*/ 9 w 45"/>
                  <a:gd name="T19" fmla="*/ 5 h 28"/>
                  <a:gd name="T20" fmla="*/ 13 w 45"/>
                  <a:gd name="T21" fmla="*/ 14 h 28"/>
                  <a:gd name="T22" fmla="*/ 22 w 45"/>
                  <a:gd name="T23" fmla="*/ 18 h 28"/>
                  <a:gd name="T24" fmla="*/ 31 w 45"/>
                  <a:gd name="T25" fmla="*/ 14 h 28"/>
                  <a:gd name="T26" fmla="*/ 35 w 45"/>
                  <a:gd name="T2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8">
                    <a:moveTo>
                      <a:pt x="35" y="5"/>
                    </a:moveTo>
                    <a:cubicBezTo>
                      <a:pt x="35" y="2"/>
                      <a:pt x="37" y="0"/>
                      <a:pt x="40" y="0"/>
                    </a:cubicBezTo>
                    <a:cubicBezTo>
                      <a:pt x="42" y="0"/>
                      <a:pt x="45" y="2"/>
                      <a:pt x="45" y="5"/>
                    </a:cubicBezTo>
                    <a:cubicBezTo>
                      <a:pt x="45" y="11"/>
                      <a:pt x="42" y="17"/>
                      <a:pt x="38" y="21"/>
                    </a:cubicBezTo>
                    <a:cubicBezTo>
                      <a:pt x="38" y="21"/>
                      <a:pt x="38" y="21"/>
                      <a:pt x="38" y="21"/>
                    </a:cubicBezTo>
                    <a:cubicBezTo>
                      <a:pt x="34" y="25"/>
                      <a:pt x="28" y="28"/>
                      <a:pt x="22" y="28"/>
                    </a:cubicBezTo>
                    <a:cubicBezTo>
                      <a:pt x="16" y="28"/>
                      <a:pt x="10" y="25"/>
                      <a:pt x="6" y="21"/>
                    </a:cubicBezTo>
                    <a:cubicBezTo>
                      <a:pt x="2" y="17"/>
                      <a:pt x="0" y="11"/>
                      <a:pt x="0" y="5"/>
                    </a:cubicBezTo>
                    <a:cubicBezTo>
                      <a:pt x="0" y="2"/>
                      <a:pt x="2" y="0"/>
                      <a:pt x="4" y="0"/>
                    </a:cubicBezTo>
                    <a:cubicBezTo>
                      <a:pt x="7" y="0"/>
                      <a:pt x="9" y="2"/>
                      <a:pt x="9" y="5"/>
                    </a:cubicBezTo>
                    <a:cubicBezTo>
                      <a:pt x="9" y="9"/>
                      <a:pt x="11" y="12"/>
                      <a:pt x="13" y="14"/>
                    </a:cubicBezTo>
                    <a:cubicBezTo>
                      <a:pt x="15" y="16"/>
                      <a:pt x="18" y="18"/>
                      <a:pt x="22" y="18"/>
                    </a:cubicBezTo>
                    <a:cubicBezTo>
                      <a:pt x="26" y="18"/>
                      <a:pt x="29" y="16"/>
                      <a:pt x="31" y="14"/>
                    </a:cubicBezTo>
                    <a:cubicBezTo>
                      <a:pt x="33" y="12"/>
                      <a:pt x="35" y="9"/>
                      <a:pt x="35"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2" name="iŝľïďê"/>
              <p:cNvSpPr/>
              <p:nvPr/>
            </p:nvSpPr>
            <p:spPr bwMode="auto">
              <a:xfrm>
                <a:off x="9935369" y="5843588"/>
                <a:ext cx="287338" cy="177800"/>
              </a:xfrm>
              <a:custGeom>
                <a:avLst/>
                <a:gdLst>
                  <a:gd name="T0" fmla="*/ 0 w 45"/>
                  <a:gd name="T1" fmla="*/ 5 h 28"/>
                  <a:gd name="T2" fmla="*/ 5 w 45"/>
                  <a:gd name="T3" fmla="*/ 0 h 28"/>
                  <a:gd name="T4" fmla="*/ 10 w 45"/>
                  <a:gd name="T5" fmla="*/ 5 h 28"/>
                  <a:gd name="T6" fmla="*/ 13 w 45"/>
                  <a:gd name="T7" fmla="*/ 14 h 28"/>
                  <a:gd name="T8" fmla="*/ 22 w 45"/>
                  <a:gd name="T9" fmla="*/ 18 h 28"/>
                  <a:gd name="T10" fmla="*/ 32 w 45"/>
                  <a:gd name="T11" fmla="*/ 14 h 28"/>
                  <a:gd name="T12" fmla="*/ 35 w 45"/>
                  <a:gd name="T13" fmla="*/ 5 h 28"/>
                  <a:gd name="T14" fmla="*/ 40 w 45"/>
                  <a:gd name="T15" fmla="*/ 0 h 28"/>
                  <a:gd name="T16" fmla="*/ 45 w 45"/>
                  <a:gd name="T17" fmla="*/ 5 h 28"/>
                  <a:gd name="T18" fmla="*/ 38 w 45"/>
                  <a:gd name="T19" fmla="*/ 21 h 28"/>
                  <a:gd name="T20" fmla="*/ 38 w 45"/>
                  <a:gd name="T21" fmla="*/ 21 h 28"/>
                  <a:gd name="T22" fmla="*/ 22 w 45"/>
                  <a:gd name="T23" fmla="*/ 28 h 28"/>
                  <a:gd name="T24" fmla="*/ 7 w 45"/>
                  <a:gd name="T25" fmla="*/ 21 h 28"/>
                  <a:gd name="T26" fmla="*/ 0 w 45"/>
                  <a:gd name="T2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8">
                    <a:moveTo>
                      <a:pt x="0" y="5"/>
                    </a:moveTo>
                    <a:cubicBezTo>
                      <a:pt x="0" y="2"/>
                      <a:pt x="2" y="0"/>
                      <a:pt x="5" y="0"/>
                    </a:cubicBezTo>
                    <a:cubicBezTo>
                      <a:pt x="7" y="0"/>
                      <a:pt x="10" y="2"/>
                      <a:pt x="10" y="5"/>
                    </a:cubicBezTo>
                    <a:cubicBezTo>
                      <a:pt x="10" y="9"/>
                      <a:pt x="11" y="12"/>
                      <a:pt x="13" y="14"/>
                    </a:cubicBezTo>
                    <a:cubicBezTo>
                      <a:pt x="16" y="16"/>
                      <a:pt x="19" y="18"/>
                      <a:pt x="22" y="18"/>
                    </a:cubicBezTo>
                    <a:cubicBezTo>
                      <a:pt x="26" y="18"/>
                      <a:pt x="29" y="16"/>
                      <a:pt x="32" y="14"/>
                    </a:cubicBezTo>
                    <a:cubicBezTo>
                      <a:pt x="34" y="12"/>
                      <a:pt x="35" y="9"/>
                      <a:pt x="35" y="5"/>
                    </a:cubicBezTo>
                    <a:cubicBezTo>
                      <a:pt x="35" y="2"/>
                      <a:pt x="37" y="0"/>
                      <a:pt x="40" y="0"/>
                    </a:cubicBezTo>
                    <a:cubicBezTo>
                      <a:pt x="43" y="0"/>
                      <a:pt x="45" y="2"/>
                      <a:pt x="45" y="5"/>
                    </a:cubicBezTo>
                    <a:cubicBezTo>
                      <a:pt x="45" y="11"/>
                      <a:pt x="42" y="17"/>
                      <a:pt x="38" y="21"/>
                    </a:cubicBezTo>
                    <a:cubicBezTo>
                      <a:pt x="38" y="21"/>
                      <a:pt x="38" y="21"/>
                      <a:pt x="38" y="21"/>
                    </a:cubicBezTo>
                    <a:cubicBezTo>
                      <a:pt x="34" y="25"/>
                      <a:pt x="29" y="28"/>
                      <a:pt x="22" y="28"/>
                    </a:cubicBezTo>
                    <a:cubicBezTo>
                      <a:pt x="16" y="28"/>
                      <a:pt x="11" y="25"/>
                      <a:pt x="7" y="21"/>
                    </a:cubicBezTo>
                    <a:cubicBezTo>
                      <a:pt x="2" y="17"/>
                      <a:pt x="0" y="11"/>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3" name="íṧļiḍê"/>
              <p:cNvSpPr/>
              <p:nvPr/>
            </p:nvSpPr>
            <p:spPr bwMode="auto">
              <a:xfrm>
                <a:off x="10159207" y="5843588"/>
                <a:ext cx="287338" cy="177800"/>
              </a:xfrm>
              <a:custGeom>
                <a:avLst/>
                <a:gdLst>
                  <a:gd name="T0" fmla="*/ 36 w 45"/>
                  <a:gd name="T1" fmla="*/ 5 h 28"/>
                  <a:gd name="T2" fmla="*/ 40 w 45"/>
                  <a:gd name="T3" fmla="*/ 0 h 28"/>
                  <a:gd name="T4" fmla="*/ 45 w 45"/>
                  <a:gd name="T5" fmla="*/ 5 h 28"/>
                  <a:gd name="T6" fmla="*/ 39 w 45"/>
                  <a:gd name="T7" fmla="*/ 21 h 28"/>
                  <a:gd name="T8" fmla="*/ 39 w 45"/>
                  <a:gd name="T9" fmla="*/ 21 h 28"/>
                  <a:gd name="T10" fmla="*/ 23 w 45"/>
                  <a:gd name="T11" fmla="*/ 28 h 28"/>
                  <a:gd name="T12" fmla="*/ 7 w 45"/>
                  <a:gd name="T13" fmla="*/ 21 h 28"/>
                  <a:gd name="T14" fmla="*/ 0 w 45"/>
                  <a:gd name="T15" fmla="*/ 5 h 28"/>
                  <a:gd name="T16" fmla="*/ 5 w 45"/>
                  <a:gd name="T17" fmla="*/ 0 h 28"/>
                  <a:gd name="T18" fmla="*/ 10 w 45"/>
                  <a:gd name="T19" fmla="*/ 5 h 28"/>
                  <a:gd name="T20" fmla="*/ 14 w 45"/>
                  <a:gd name="T21" fmla="*/ 14 h 28"/>
                  <a:gd name="T22" fmla="*/ 23 w 45"/>
                  <a:gd name="T23" fmla="*/ 18 h 28"/>
                  <a:gd name="T24" fmla="*/ 32 w 45"/>
                  <a:gd name="T25" fmla="*/ 14 h 28"/>
                  <a:gd name="T26" fmla="*/ 36 w 45"/>
                  <a:gd name="T2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8">
                    <a:moveTo>
                      <a:pt x="36" y="5"/>
                    </a:moveTo>
                    <a:cubicBezTo>
                      <a:pt x="36" y="2"/>
                      <a:pt x="38" y="0"/>
                      <a:pt x="40" y="0"/>
                    </a:cubicBezTo>
                    <a:cubicBezTo>
                      <a:pt x="43" y="0"/>
                      <a:pt x="45" y="2"/>
                      <a:pt x="45" y="5"/>
                    </a:cubicBezTo>
                    <a:cubicBezTo>
                      <a:pt x="45" y="11"/>
                      <a:pt x="43" y="17"/>
                      <a:pt x="39" y="21"/>
                    </a:cubicBezTo>
                    <a:cubicBezTo>
                      <a:pt x="39" y="21"/>
                      <a:pt x="39" y="21"/>
                      <a:pt x="39" y="21"/>
                    </a:cubicBezTo>
                    <a:cubicBezTo>
                      <a:pt x="35" y="25"/>
                      <a:pt x="29" y="28"/>
                      <a:pt x="23" y="28"/>
                    </a:cubicBezTo>
                    <a:cubicBezTo>
                      <a:pt x="17" y="28"/>
                      <a:pt x="11" y="25"/>
                      <a:pt x="7" y="21"/>
                    </a:cubicBezTo>
                    <a:cubicBezTo>
                      <a:pt x="3" y="17"/>
                      <a:pt x="0" y="11"/>
                      <a:pt x="0" y="5"/>
                    </a:cubicBezTo>
                    <a:cubicBezTo>
                      <a:pt x="0" y="2"/>
                      <a:pt x="2" y="0"/>
                      <a:pt x="5" y="0"/>
                    </a:cubicBezTo>
                    <a:cubicBezTo>
                      <a:pt x="8" y="0"/>
                      <a:pt x="10" y="2"/>
                      <a:pt x="10" y="5"/>
                    </a:cubicBezTo>
                    <a:cubicBezTo>
                      <a:pt x="10" y="9"/>
                      <a:pt x="11" y="12"/>
                      <a:pt x="14" y="14"/>
                    </a:cubicBezTo>
                    <a:cubicBezTo>
                      <a:pt x="16" y="16"/>
                      <a:pt x="19" y="18"/>
                      <a:pt x="23" y="18"/>
                    </a:cubicBezTo>
                    <a:cubicBezTo>
                      <a:pt x="26" y="18"/>
                      <a:pt x="30" y="16"/>
                      <a:pt x="32" y="14"/>
                    </a:cubicBezTo>
                    <a:cubicBezTo>
                      <a:pt x="34" y="12"/>
                      <a:pt x="36" y="9"/>
                      <a:pt x="36"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4" name="íṣḻiḓè"/>
              <p:cNvSpPr/>
              <p:nvPr/>
            </p:nvSpPr>
            <p:spPr bwMode="auto">
              <a:xfrm>
                <a:off x="2191544" y="3160713"/>
                <a:ext cx="1346200" cy="122237"/>
              </a:xfrm>
              <a:prstGeom prst="rect">
                <a:avLst/>
              </a:prstGeom>
              <a:solidFill>
                <a:srgbClr val="73A6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5" name="íşḻiḑè"/>
              <p:cNvSpPr/>
              <p:nvPr/>
            </p:nvSpPr>
            <p:spPr bwMode="auto">
              <a:xfrm>
                <a:off x="6695282" y="5843588"/>
                <a:ext cx="803275" cy="133350"/>
              </a:xfrm>
              <a:custGeom>
                <a:avLst/>
                <a:gdLst>
                  <a:gd name="T0" fmla="*/ 0 w 506"/>
                  <a:gd name="T1" fmla="*/ 0 h 84"/>
                  <a:gd name="T2" fmla="*/ 48 w 506"/>
                  <a:gd name="T3" fmla="*/ 84 h 84"/>
                  <a:gd name="T4" fmla="*/ 426 w 506"/>
                  <a:gd name="T5" fmla="*/ 84 h 84"/>
                  <a:gd name="T6" fmla="*/ 506 w 506"/>
                  <a:gd name="T7" fmla="*/ 0 h 84"/>
                  <a:gd name="T8" fmla="*/ 0 w 506"/>
                  <a:gd name="T9" fmla="*/ 0 h 84"/>
                </a:gdLst>
                <a:ahLst/>
                <a:cxnLst>
                  <a:cxn ang="0">
                    <a:pos x="T0" y="T1"/>
                  </a:cxn>
                  <a:cxn ang="0">
                    <a:pos x="T2" y="T3"/>
                  </a:cxn>
                  <a:cxn ang="0">
                    <a:pos x="T4" y="T5"/>
                  </a:cxn>
                  <a:cxn ang="0">
                    <a:pos x="T6" y="T7"/>
                  </a:cxn>
                  <a:cxn ang="0">
                    <a:pos x="T8" y="T9"/>
                  </a:cxn>
                </a:cxnLst>
                <a:rect l="0" t="0" r="r" b="b"/>
                <a:pathLst>
                  <a:path w="506" h="84">
                    <a:moveTo>
                      <a:pt x="0" y="0"/>
                    </a:moveTo>
                    <a:lnTo>
                      <a:pt x="48" y="84"/>
                    </a:lnTo>
                    <a:lnTo>
                      <a:pt x="426" y="84"/>
                    </a:lnTo>
                    <a:lnTo>
                      <a:pt x="506" y="0"/>
                    </a:lnTo>
                    <a:lnTo>
                      <a:pt x="0" y="0"/>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6" name="îśḻiḍé"/>
              <p:cNvSpPr/>
              <p:nvPr/>
            </p:nvSpPr>
            <p:spPr bwMode="auto">
              <a:xfrm>
                <a:off x="6695282" y="5208588"/>
                <a:ext cx="555625" cy="635000"/>
              </a:xfrm>
              <a:custGeom>
                <a:avLst/>
                <a:gdLst>
                  <a:gd name="T0" fmla="*/ 0 w 87"/>
                  <a:gd name="T1" fmla="*/ 99 h 99"/>
                  <a:gd name="T2" fmla="*/ 87 w 87"/>
                  <a:gd name="T3" fmla="*/ 99 h 99"/>
                  <a:gd name="T4" fmla="*/ 87 w 87"/>
                  <a:gd name="T5" fmla="*/ 0 h 99"/>
                  <a:gd name="T6" fmla="*/ 0 w 87"/>
                  <a:gd name="T7" fmla="*/ 99 h 99"/>
                </a:gdLst>
                <a:ahLst/>
                <a:cxnLst>
                  <a:cxn ang="0">
                    <a:pos x="T0" y="T1"/>
                  </a:cxn>
                  <a:cxn ang="0">
                    <a:pos x="T2" y="T3"/>
                  </a:cxn>
                  <a:cxn ang="0">
                    <a:pos x="T4" y="T5"/>
                  </a:cxn>
                  <a:cxn ang="0">
                    <a:pos x="T6" y="T7"/>
                  </a:cxn>
                </a:cxnLst>
                <a:rect l="0" t="0" r="r" b="b"/>
                <a:pathLst>
                  <a:path w="87" h="99">
                    <a:moveTo>
                      <a:pt x="0" y="99"/>
                    </a:moveTo>
                    <a:cubicBezTo>
                      <a:pt x="87" y="99"/>
                      <a:pt x="87" y="99"/>
                      <a:pt x="87" y="99"/>
                    </a:cubicBezTo>
                    <a:cubicBezTo>
                      <a:pt x="87" y="99"/>
                      <a:pt x="87" y="13"/>
                      <a:pt x="87" y="0"/>
                    </a:cubicBezTo>
                    <a:cubicBezTo>
                      <a:pt x="12" y="36"/>
                      <a:pt x="0" y="99"/>
                      <a:pt x="0" y="99"/>
                    </a:cubicBezTo>
                    <a:close/>
                  </a:path>
                </a:pathLst>
              </a:custGeom>
              <a:solidFill>
                <a:srgbClr val="EDC03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7" name="iṧļidé"/>
              <p:cNvSpPr/>
              <p:nvPr/>
            </p:nvSpPr>
            <p:spPr bwMode="auto">
              <a:xfrm>
                <a:off x="5987257" y="2360613"/>
                <a:ext cx="439738" cy="492125"/>
              </a:xfrm>
              <a:custGeom>
                <a:avLst/>
                <a:gdLst>
                  <a:gd name="T0" fmla="*/ 35 w 69"/>
                  <a:gd name="T1" fmla="*/ 0 h 77"/>
                  <a:gd name="T2" fmla="*/ 0 w 69"/>
                  <a:gd name="T3" fmla="*/ 35 h 77"/>
                  <a:gd name="T4" fmla="*/ 23 w 69"/>
                  <a:gd name="T5" fmla="*/ 77 h 77"/>
                  <a:gd name="T6" fmla="*/ 36 w 69"/>
                  <a:gd name="T7" fmla="*/ 77 h 77"/>
                  <a:gd name="T8" fmla="*/ 37 w 69"/>
                  <a:gd name="T9" fmla="*/ 77 h 77"/>
                  <a:gd name="T10" fmla="*/ 47 w 69"/>
                  <a:gd name="T11" fmla="*/ 77 h 77"/>
                  <a:gd name="T12" fmla="*/ 69 w 69"/>
                  <a:gd name="T13" fmla="*/ 35 h 77"/>
                  <a:gd name="T14" fmla="*/ 35 w 69"/>
                  <a:gd name="T15" fmla="*/ 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77">
                    <a:moveTo>
                      <a:pt x="35" y="0"/>
                    </a:moveTo>
                    <a:cubicBezTo>
                      <a:pt x="16" y="0"/>
                      <a:pt x="0" y="16"/>
                      <a:pt x="0" y="35"/>
                    </a:cubicBezTo>
                    <a:cubicBezTo>
                      <a:pt x="0" y="51"/>
                      <a:pt x="14" y="64"/>
                      <a:pt x="23" y="77"/>
                    </a:cubicBezTo>
                    <a:cubicBezTo>
                      <a:pt x="36" y="77"/>
                      <a:pt x="36" y="77"/>
                      <a:pt x="36" y="77"/>
                    </a:cubicBezTo>
                    <a:cubicBezTo>
                      <a:pt x="37" y="77"/>
                      <a:pt x="37" y="77"/>
                      <a:pt x="37" y="77"/>
                    </a:cubicBezTo>
                    <a:cubicBezTo>
                      <a:pt x="47" y="77"/>
                      <a:pt x="47" y="77"/>
                      <a:pt x="47" y="77"/>
                    </a:cubicBezTo>
                    <a:cubicBezTo>
                      <a:pt x="56" y="65"/>
                      <a:pt x="69" y="50"/>
                      <a:pt x="69" y="35"/>
                    </a:cubicBezTo>
                    <a:cubicBezTo>
                      <a:pt x="69" y="16"/>
                      <a:pt x="54" y="0"/>
                      <a:pt x="35" y="0"/>
                    </a:cubicBezTo>
                    <a:close/>
                  </a:path>
                </a:pathLst>
              </a:custGeom>
              <a:solidFill>
                <a:srgbClr val="F268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8" name="íṥḷíḑè"/>
              <p:cNvSpPr/>
              <p:nvPr/>
            </p:nvSpPr>
            <p:spPr bwMode="auto">
              <a:xfrm>
                <a:off x="6044407" y="2360613"/>
                <a:ext cx="325438" cy="492125"/>
              </a:xfrm>
              <a:custGeom>
                <a:avLst/>
                <a:gdLst>
                  <a:gd name="T0" fmla="*/ 26 w 51"/>
                  <a:gd name="T1" fmla="*/ 0 h 77"/>
                  <a:gd name="T2" fmla="*/ 0 w 51"/>
                  <a:gd name="T3" fmla="*/ 35 h 77"/>
                  <a:gd name="T4" fmla="*/ 17 w 51"/>
                  <a:gd name="T5" fmla="*/ 77 h 77"/>
                  <a:gd name="T6" fmla="*/ 27 w 51"/>
                  <a:gd name="T7" fmla="*/ 77 h 77"/>
                  <a:gd name="T8" fmla="*/ 28 w 51"/>
                  <a:gd name="T9" fmla="*/ 77 h 77"/>
                  <a:gd name="T10" fmla="*/ 35 w 51"/>
                  <a:gd name="T11" fmla="*/ 77 h 77"/>
                  <a:gd name="T12" fmla="*/ 51 w 51"/>
                  <a:gd name="T13" fmla="*/ 35 h 77"/>
                  <a:gd name="T14" fmla="*/ 26 w 51"/>
                  <a:gd name="T15" fmla="*/ 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77">
                    <a:moveTo>
                      <a:pt x="26" y="0"/>
                    </a:moveTo>
                    <a:cubicBezTo>
                      <a:pt x="12" y="0"/>
                      <a:pt x="0" y="16"/>
                      <a:pt x="0" y="35"/>
                    </a:cubicBezTo>
                    <a:cubicBezTo>
                      <a:pt x="0" y="51"/>
                      <a:pt x="10" y="64"/>
                      <a:pt x="17" y="77"/>
                    </a:cubicBezTo>
                    <a:cubicBezTo>
                      <a:pt x="27" y="77"/>
                      <a:pt x="27" y="77"/>
                      <a:pt x="27" y="77"/>
                    </a:cubicBezTo>
                    <a:cubicBezTo>
                      <a:pt x="28" y="77"/>
                      <a:pt x="28" y="77"/>
                      <a:pt x="28" y="77"/>
                    </a:cubicBezTo>
                    <a:cubicBezTo>
                      <a:pt x="35" y="77"/>
                      <a:pt x="35" y="77"/>
                      <a:pt x="35" y="77"/>
                    </a:cubicBezTo>
                    <a:cubicBezTo>
                      <a:pt x="41" y="65"/>
                      <a:pt x="51" y="50"/>
                      <a:pt x="51" y="35"/>
                    </a:cubicBezTo>
                    <a:cubicBezTo>
                      <a:pt x="51" y="16"/>
                      <a:pt x="40" y="0"/>
                      <a:pt x="2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9" name="íşḷiḍê"/>
              <p:cNvSpPr/>
              <p:nvPr/>
            </p:nvSpPr>
            <p:spPr bwMode="auto">
              <a:xfrm>
                <a:off x="6114257" y="2360613"/>
                <a:ext cx="192088" cy="492125"/>
              </a:xfrm>
              <a:custGeom>
                <a:avLst/>
                <a:gdLst>
                  <a:gd name="T0" fmla="*/ 15 w 30"/>
                  <a:gd name="T1" fmla="*/ 0 h 77"/>
                  <a:gd name="T2" fmla="*/ 0 w 30"/>
                  <a:gd name="T3" fmla="*/ 35 h 77"/>
                  <a:gd name="T4" fmla="*/ 10 w 30"/>
                  <a:gd name="T5" fmla="*/ 77 h 77"/>
                  <a:gd name="T6" fmla="*/ 20 w 30"/>
                  <a:gd name="T7" fmla="*/ 77 h 77"/>
                  <a:gd name="T8" fmla="*/ 30 w 30"/>
                  <a:gd name="T9" fmla="*/ 35 h 77"/>
                  <a:gd name="T10" fmla="*/ 15 w 30"/>
                  <a:gd name="T11" fmla="*/ 0 h 77"/>
                </a:gdLst>
                <a:ahLst/>
                <a:cxnLst>
                  <a:cxn ang="0">
                    <a:pos x="T0" y="T1"/>
                  </a:cxn>
                  <a:cxn ang="0">
                    <a:pos x="T2" y="T3"/>
                  </a:cxn>
                  <a:cxn ang="0">
                    <a:pos x="T4" y="T5"/>
                  </a:cxn>
                  <a:cxn ang="0">
                    <a:pos x="T6" y="T7"/>
                  </a:cxn>
                  <a:cxn ang="0">
                    <a:pos x="T8" y="T9"/>
                  </a:cxn>
                  <a:cxn ang="0">
                    <a:pos x="T10" y="T11"/>
                  </a:cxn>
                </a:cxnLst>
                <a:rect l="0" t="0" r="r" b="b"/>
                <a:pathLst>
                  <a:path w="30" h="77">
                    <a:moveTo>
                      <a:pt x="15" y="0"/>
                    </a:moveTo>
                    <a:cubicBezTo>
                      <a:pt x="7" y="0"/>
                      <a:pt x="0" y="16"/>
                      <a:pt x="0" y="35"/>
                    </a:cubicBezTo>
                    <a:cubicBezTo>
                      <a:pt x="0" y="51"/>
                      <a:pt x="6" y="64"/>
                      <a:pt x="10" y="77"/>
                    </a:cubicBezTo>
                    <a:cubicBezTo>
                      <a:pt x="13" y="77"/>
                      <a:pt x="17" y="77"/>
                      <a:pt x="20" y="77"/>
                    </a:cubicBezTo>
                    <a:cubicBezTo>
                      <a:pt x="24" y="65"/>
                      <a:pt x="30" y="50"/>
                      <a:pt x="30" y="35"/>
                    </a:cubicBezTo>
                    <a:cubicBezTo>
                      <a:pt x="30" y="16"/>
                      <a:pt x="23" y="0"/>
                      <a:pt x="15" y="0"/>
                    </a:cubicBezTo>
                    <a:close/>
                  </a:path>
                </a:pathLst>
              </a:custGeom>
              <a:solidFill>
                <a:srgbClr val="F268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0" name="ï$1ïḓe"/>
              <p:cNvSpPr/>
              <p:nvPr/>
            </p:nvSpPr>
            <p:spPr bwMode="auto">
              <a:xfrm>
                <a:off x="6179344" y="2360613"/>
                <a:ext cx="63500" cy="492125"/>
              </a:xfrm>
              <a:custGeom>
                <a:avLst/>
                <a:gdLst>
                  <a:gd name="T0" fmla="*/ 5 w 10"/>
                  <a:gd name="T1" fmla="*/ 0 h 77"/>
                  <a:gd name="T2" fmla="*/ 0 w 10"/>
                  <a:gd name="T3" fmla="*/ 35 h 77"/>
                  <a:gd name="T4" fmla="*/ 3 w 10"/>
                  <a:gd name="T5" fmla="*/ 77 h 77"/>
                  <a:gd name="T6" fmla="*/ 5 w 10"/>
                  <a:gd name="T7" fmla="*/ 77 h 77"/>
                  <a:gd name="T8" fmla="*/ 5 w 10"/>
                  <a:gd name="T9" fmla="*/ 77 h 77"/>
                  <a:gd name="T10" fmla="*/ 7 w 10"/>
                  <a:gd name="T11" fmla="*/ 77 h 77"/>
                  <a:gd name="T12" fmla="*/ 10 w 10"/>
                  <a:gd name="T13" fmla="*/ 35 h 77"/>
                  <a:gd name="T14" fmla="*/ 5 w 10"/>
                  <a:gd name="T15" fmla="*/ 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77">
                    <a:moveTo>
                      <a:pt x="5" y="0"/>
                    </a:moveTo>
                    <a:cubicBezTo>
                      <a:pt x="2" y="0"/>
                      <a:pt x="0" y="16"/>
                      <a:pt x="0" y="35"/>
                    </a:cubicBezTo>
                    <a:cubicBezTo>
                      <a:pt x="0" y="51"/>
                      <a:pt x="2" y="64"/>
                      <a:pt x="3" y="77"/>
                    </a:cubicBezTo>
                    <a:cubicBezTo>
                      <a:pt x="5" y="77"/>
                      <a:pt x="5" y="77"/>
                      <a:pt x="5" y="77"/>
                    </a:cubicBezTo>
                    <a:cubicBezTo>
                      <a:pt x="5" y="77"/>
                      <a:pt x="5" y="77"/>
                      <a:pt x="5" y="77"/>
                    </a:cubicBezTo>
                    <a:cubicBezTo>
                      <a:pt x="7" y="77"/>
                      <a:pt x="7" y="77"/>
                      <a:pt x="7" y="77"/>
                    </a:cubicBezTo>
                    <a:cubicBezTo>
                      <a:pt x="8" y="65"/>
                      <a:pt x="10" y="50"/>
                      <a:pt x="10" y="35"/>
                    </a:cubicBezTo>
                    <a:cubicBezTo>
                      <a:pt x="10" y="16"/>
                      <a:pt x="8"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1" name="iš1iḍé"/>
              <p:cNvSpPr/>
              <p:nvPr/>
            </p:nvSpPr>
            <p:spPr bwMode="auto">
              <a:xfrm>
                <a:off x="6134894" y="2852738"/>
                <a:ext cx="152400" cy="58737"/>
              </a:xfrm>
              <a:custGeom>
                <a:avLst/>
                <a:gdLst>
                  <a:gd name="T0" fmla="*/ 0 w 96"/>
                  <a:gd name="T1" fmla="*/ 0 h 37"/>
                  <a:gd name="T2" fmla="*/ 0 w 96"/>
                  <a:gd name="T3" fmla="*/ 37 h 37"/>
                  <a:gd name="T4" fmla="*/ 96 w 96"/>
                  <a:gd name="T5" fmla="*/ 37 h 37"/>
                  <a:gd name="T6" fmla="*/ 96 w 96"/>
                  <a:gd name="T7" fmla="*/ 0 h 37"/>
                  <a:gd name="T8" fmla="*/ 56 w 96"/>
                  <a:gd name="T9" fmla="*/ 0 h 37"/>
                  <a:gd name="T10" fmla="*/ 52 w 96"/>
                  <a:gd name="T11" fmla="*/ 0 h 37"/>
                  <a:gd name="T12" fmla="*/ 0 w 96"/>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96" h="37">
                    <a:moveTo>
                      <a:pt x="0" y="0"/>
                    </a:moveTo>
                    <a:lnTo>
                      <a:pt x="0" y="37"/>
                    </a:lnTo>
                    <a:lnTo>
                      <a:pt x="96" y="37"/>
                    </a:lnTo>
                    <a:lnTo>
                      <a:pt x="96" y="0"/>
                    </a:lnTo>
                    <a:lnTo>
                      <a:pt x="56" y="0"/>
                    </a:lnTo>
                    <a:lnTo>
                      <a:pt x="52" y="0"/>
                    </a:lnTo>
                    <a:lnTo>
                      <a:pt x="0" y="0"/>
                    </a:lnTo>
                    <a:close/>
                  </a:path>
                </a:pathLst>
              </a:custGeom>
              <a:solidFill>
                <a:srgbClr val="F268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2" name="ïṡlidé"/>
              <p:cNvSpPr/>
              <p:nvPr/>
            </p:nvSpPr>
            <p:spPr bwMode="auto">
              <a:xfrm>
                <a:off x="6160294" y="3038475"/>
                <a:ext cx="101600" cy="77787"/>
              </a:xfrm>
              <a:custGeom>
                <a:avLst/>
                <a:gdLst>
                  <a:gd name="T0" fmla="*/ 0 w 16"/>
                  <a:gd name="T1" fmla="*/ 0 h 12"/>
                  <a:gd name="T2" fmla="*/ 0 w 16"/>
                  <a:gd name="T3" fmla="*/ 11 h 12"/>
                  <a:gd name="T4" fmla="*/ 1 w 16"/>
                  <a:gd name="T5" fmla="*/ 12 h 12"/>
                  <a:gd name="T6" fmla="*/ 14 w 16"/>
                  <a:gd name="T7" fmla="*/ 12 h 12"/>
                  <a:gd name="T8" fmla="*/ 16 w 16"/>
                  <a:gd name="T9" fmla="*/ 11 h 12"/>
                  <a:gd name="T10" fmla="*/ 16 w 16"/>
                  <a:gd name="T11" fmla="*/ 0 h 12"/>
                  <a:gd name="T12" fmla="*/ 10 w 16"/>
                  <a:gd name="T13" fmla="*/ 0 h 12"/>
                  <a:gd name="T14" fmla="*/ 9 w 16"/>
                  <a:gd name="T15" fmla="*/ 0 h 12"/>
                  <a:gd name="T16" fmla="*/ 0 w 16"/>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2">
                    <a:moveTo>
                      <a:pt x="0" y="0"/>
                    </a:moveTo>
                    <a:cubicBezTo>
                      <a:pt x="0" y="11"/>
                      <a:pt x="0" y="11"/>
                      <a:pt x="0" y="11"/>
                    </a:cubicBezTo>
                    <a:cubicBezTo>
                      <a:pt x="0" y="11"/>
                      <a:pt x="1" y="12"/>
                      <a:pt x="1" y="12"/>
                    </a:cubicBezTo>
                    <a:cubicBezTo>
                      <a:pt x="14" y="12"/>
                      <a:pt x="14" y="12"/>
                      <a:pt x="14" y="12"/>
                    </a:cubicBezTo>
                    <a:cubicBezTo>
                      <a:pt x="15" y="12"/>
                      <a:pt x="16" y="11"/>
                      <a:pt x="16" y="11"/>
                    </a:cubicBezTo>
                    <a:cubicBezTo>
                      <a:pt x="16" y="0"/>
                      <a:pt x="16" y="0"/>
                      <a:pt x="16" y="0"/>
                    </a:cubicBezTo>
                    <a:cubicBezTo>
                      <a:pt x="10" y="0"/>
                      <a:pt x="10" y="0"/>
                      <a:pt x="10" y="0"/>
                    </a:cubicBezTo>
                    <a:cubicBezTo>
                      <a:pt x="9" y="0"/>
                      <a:pt x="9" y="0"/>
                      <a:pt x="9" y="0"/>
                    </a:cubicBezTo>
                    <a:lnTo>
                      <a:pt x="0" y="0"/>
                    </a:lnTo>
                    <a:close/>
                  </a:path>
                </a:pathLst>
              </a:custGeom>
              <a:solidFill>
                <a:srgbClr val="F268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3" name="i$ļíḓe"/>
              <p:cNvSpPr/>
              <p:nvPr/>
            </p:nvSpPr>
            <p:spPr bwMode="auto">
              <a:xfrm>
                <a:off x="6134894" y="2911475"/>
                <a:ext cx="152400" cy="127000"/>
              </a:xfrm>
              <a:custGeom>
                <a:avLst/>
                <a:gdLst>
                  <a:gd name="T0" fmla="*/ 92 w 96"/>
                  <a:gd name="T1" fmla="*/ 0 h 80"/>
                  <a:gd name="T2" fmla="*/ 76 w 96"/>
                  <a:gd name="T3" fmla="*/ 80 h 80"/>
                  <a:gd name="T4" fmla="*/ 80 w 96"/>
                  <a:gd name="T5" fmla="*/ 80 h 80"/>
                  <a:gd name="T6" fmla="*/ 96 w 96"/>
                  <a:gd name="T7" fmla="*/ 0 h 80"/>
                  <a:gd name="T8" fmla="*/ 92 w 96"/>
                  <a:gd name="T9" fmla="*/ 0 h 80"/>
                  <a:gd name="T10" fmla="*/ 44 w 96"/>
                  <a:gd name="T11" fmla="*/ 0 h 80"/>
                  <a:gd name="T12" fmla="*/ 44 w 96"/>
                  <a:gd name="T13" fmla="*/ 80 h 80"/>
                  <a:gd name="T14" fmla="*/ 52 w 96"/>
                  <a:gd name="T15" fmla="*/ 80 h 80"/>
                  <a:gd name="T16" fmla="*/ 52 w 96"/>
                  <a:gd name="T17" fmla="*/ 0 h 80"/>
                  <a:gd name="T18" fmla="*/ 44 w 96"/>
                  <a:gd name="T19" fmla="*/ 0 h 80"/>
                  <a:gd name="T20" fmla="*/ 0 w 96"/>
                  <a:gd name="T21" fmla="*/ 0 h 80"/>
                  <a:gd name="T22" fmla="*/ 16 w 96"/>
                  <a:gd name="T23" fmla="*/ 80 h 80"/>
                  <a:gd name="T24" fmla="*/ 20 w 96"/>
                  <a:gd name="T25" fmla="*/ 80 h 80"/>
                  <a:gd name="T26" fmla="*/ 4 w 96"/>
                  <a:gd name="T27" fmla="*/ 0 h 80"/>
                  <a:gd name="T28" fmla="*/ 0 w 96"/>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80">
                    <a:moveTo>
                      <a:pt x="92" y="0"/>
                    </a:moveTo>
                    <a:lnTo>
                      <a:pt x="76" y="80"/>
                    </a:lnTo>
                    <a:lnTo>
                      <a:pt x="80" y="80"/>
                    </a:lnTo>
                    <a:lnTo>
                      <a:pt x="96" y="0"/>
                    </a:lnTo>
                    <a:lnTo>
                      <a:pt x="92" y="0"/>
                    </a:lnTo>
                    <a:close/>
                    <a:moveTo>
                      <a:pt x="44" y="0"/>
                    </a:moveTo>
                    <a:lnTo>
                      <a:pt x="44" y="80"/>
                    </a:lnTo>
                    <a:lnTo>
                      <a:pt x="52" y="80"/>
                    </a:lnTo>
                    <a:lnTo>
                      <a:pt x="52" y="0"/>
                    </a:lnTo>
                    <a:lnTo>
                      <a:pt x="44" y="0"/>
                    </a:lnTo>
                    <a:close/>
                    <a:moveTo>
                      <a:pt x="0" y="0"/>
                    </a:moveTo>
                    <a:lnTo>
                      <a:pt x="16" y="80"/>
                    </a:lnTo>
                    <a:lnTo>
                      <a:pt x="20" y="80"/>
                    </a:lnTo>
                    <a:lnTo>
                      <a:pt x="4" y="0"/>
                    </a:lnTo>
                    <a:lnTo>
                      <a:pt x="0" y="0"/>
                    </a:lnTo>
                    <a:close/>
                  </a:path>
                </a:pathLst>
              </a:custGeom>
              <a:solidFill>
                <a:srgbClr val="F268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4" name="îsľíďé"/>
              <p:cNvSpPr/>
              <p:nvPr/>
            </p:nvSpPr>
            <p:spPr bwMode="auto">
              <a:xfrm>
                <a:off x="6134894" y="2911475"/>
                <a:ext cx="76200" cy="127000"/>
              </a:xfrm>
              <a:custGeom>
                <a:avLst/>
                <a:gdLst>
                  <a:gd name="T0" fmla="*/ 48 w 48"/>
                  <a:gd name="T1" fmla="*/ 80 h 80"/>
                  <a:gd name="T2" fmla="*/ 48 w 48"/>
                  <a:gd name="T3" fmla="*/ 0 h 80"/>
                  <a:gd name="T4" fmla="*/ 44 w 48"/>
                  <a:gd name="T5" fmla="*/ 0 h 80"/>
                  <a:gd name="T6" fmla="*/ 44 w 48"/>
                  <a:gd name="T7" fmla="*/ 80 h 80"/>
                  <a:gd name="T8" fmla="*/ 48 w 48"/>
                  <a:gd name="T9" fmla="*/ 80 h 80"/>
                  <a:gd name="T10" fmla="*/ 0 w 48"/>
                  <a:gd name="T11" fmla="*/ 0 h 80"/>
                  <a:gd name="T12" fmla="*/ 16 w 48"/>
                  <a:gd name="T13" fmla="*/ 80 h 80"/>
                  <a:gd name="T14" fmla="*/ 20 w 48"/>
                  <a:gd name="T15" fmla="*/ 80 h 80"/>
                  <a:gd name="T16" fmla="*/ 4 w 48"/>
                  <a:gd name="T17" fmla="*/ 0 h 80"/>
                  <a:gd name="T18" fmla="*/ 0 w 48"/>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80">
                    <a:moveTo>
                      <a:pt x="48" y="80"/>
                    </a:moveTo>
                    <a:lnTo>
                      <a:pt x="48" y="0"/>
                    </a:lnTo>
                    <a:lnTo>
                      <a:pt x="44" y="0"/>
                    </a:lnTo>
                    <a:lnTo>
                      <a:pt x="44" y="80"/>
                    </a:lnTo>
                    <a:lnTo>
                      <a:pt x="48" y="80"/>
                    </a:lnTo>
                    <a:close/>
                    <a:moveTo>
                      <a:pt x="0" y="0"/>
                    </a:moveTo>
                    <a:lnTo>
                      <a:pt x="16" y="80"/>
                    </a:lnTo>
                    <a:lnTo>
                      <a:pt x="20" y="80"/>
                    </a:lnTo>
                    <a:lnTo>
                      <a:pt x="4" y="0"/>
                    </a:lnTo>
                    <a:lnTo>
                      <a:pt x="0" y="0"/>
                    </a:lnTo>
                    <a:close/>
                  </a:path>
                </a:pathLst>
              </a:custGeom>
              <a:solidFill>
                <a:srgbClr val="F268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5" name="îṩḷiḋe"/>
              <p:cNvSpPr/>
              <p:nvPr/>
            </p:nvSpPr>
            <p:spPr bwMode="auto">
              <a:xfrm>
                <a:off x="6192044" y="3038475"/>
                <a:ext cx="31750" cy="46037"/>
              </a:xfrm>
              <a:custGeom>
                <a:avLst/>
                <a:gdLst>
                  <a:gd name="T0" fmla="*/ 3 w 5"/>
                  <a:gd name="T1" fmla="*/ 0 h 7"/>
                  <a:gd name="T2" fmla="*/ 3 w 5"/>
                  <a:gd name="T3" fmla="*/ 0 h 7"/>
                  <a:gd name="T4" fmla="*/ 1 w 5"/>
                  <a:gd name="T5" fmla="*/ 4 h 7"/>
                  <a:gd name="T6" fmla="*/ 3 w 5"/>
                  <a:gd name="T7" fmla="*/ 7 h 7"/>
                  <a:gd name="T8" fmla="*/ 5 w 5"/>
                  <a:gd name="T9" fmla="*/ 4 h 7"/>
                  <a:gd name="T10" fmla="*/ 3 w 5"/>
                  <a:gd name="T11" fmla="*/ 0 h 7"/>
                </a:gdLst>
                <a:ahLst/>
                <a:cxnLst>
                  <a:cxn ang="0">
                    <a:pos x="T0" y="T1"/>
                  </a:cxn>
                  <a:cxn ang="0">
                    <a:pos x="T2" y="T3"/>
                  </a:cxn>
                  <a:cxn ang="0">
                    <a:pos x="T4" y="T5"/>
                  </a:cxn>
                  <a:cxn ang="0">
                    <a:pos x="T6" y="T7"/>
                  </a:cxn>
                  <a:cxn ang="0">
                    <a:pos x="T8" y="T9"/>
                  </a:cxn>
                  <a:cxn ang="0">
                    <a:pos x="T10" y="T11"/>
                  </a:cxn>
                </a:cxnLst>
                <a:rect l="0" t="0" r="r" b="b"/>
                <a:pathLst>
                  <a:path w="5" h="7">
                    <a:moveTo>
                      <a:pt x="3" y="0"/>
                    </a:moveTo>
                    <a:cubicBezTo>
                      <a:pt x="3" y="0"/>
                      <a:pt x="3" y="0"/>
                      <a:pt x="3" y="0"/>
                    </a:cubicBezTo>
                    <a:cubicBezTo>
                      <a:pt x="2" y="1"/>
                      <a:pt x="1" y="2"/>
                      <a:pt x="1" y="4"/>
                    </a:cubicBezTo>
                    <a:cubicBezTo>
                      <a:pt x="0" y="5"/>
                      <a:pt x="2" y="7"/>
                      <a:pt x="3" y="7"/>
                    </a:cubicBezTo>
                    <a:cubicBezTo>
                      <a:pt x="4" y="7"/>
                      <a:pt x="5" y="5"/>
                      <a:pt x="5" y="4"/>
                    </a:cubicBezTo>
                    <a:cubicBezTo>
                      <a:pt x="5" y="2"/>
                      <a:pt x="4" y="1"/>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6" name="ís1îďe"/>
              <p:cNvSpPr/>
              <p:nvPr/>
            </p:nvSpPr>
            <p:spPr bwMode="auto">
              <a:xfrm>
                <a:off x="6160294" y="3038475"/>
                <a:ext cx="19050" cy="46037"/>
              </a:xfrm>
              <a:custGeom>
                <a:avLst/>
                <a:gdLst>
                  <a:gd name="T0" fmla="*/ 1 w 3"/>
                  <a:gd name="T1" fmla="*/ 0 h 7"/>
                  <a:gd name="T2" fmla="*/ 0 w 3"/>
                  <a:gd name="T3" fmla="*/ 0 h 7"/>
                  <a:gd name="T4" fmla="*/ 0 w 3"/>
                  <a:gd name="T5" fmla="*/ 7 h 7"/>
                  <a:gd name="T6" fmla="*/ 2 w 3"/>
                  <a:gd name="T7" fmla="*/ 4 h 7"/>
                  <a:gd name="T8" fmla="*/ 1 w 3"/>
                  <a:gd name="T9" fmla="*/ 0 h 7"/>
                </a:gdLst>
                <a:ahLst/>
                <a:cxnLst>
                  <a:cxn ang="0">
                    <a:pos x="T0" y="T1"/>
                  </a:cxn>
                  <a:cxn ang="0">
                    <a:pos x="T2" y="T3"/>
                  </a:cxn>
                  <a:cxn ang="0">
                    <a:pos x="T4" y="T5"/>
                  </a:cxn>
                  <a:cxn ang="0">
                    <a:pos x="T6" y="T7"/>
                  </a:cxn>
                  <a:cxn ang="0">
                    <a:pos x="T8" y="T9"/>
                  </a:cxn>
                </a:cxnLst>
                <a:rect l="0" t="0" r="r" b="b"/>
                <a:pathLst>
                  <a:path w="3" h="7">
                    <a:moveTo>
                      <a:pt x="1" y="0"/>
                    </a:moveTo>
                    <a:cubicBezTo>
                      <a:pt x="0" y="0"/>
                      <a:pt x="0" y="0"/>
                      <a:pt x="0" y="0"/>
                    </a:cubicBezTo>
                    <a:cubicBezTo>
                      <a:pt x="0" y="7"/>
                      <a:pt x="0" y="7"/>
                      <a:pt x="0" y="7"/>
                    </a:cubicBezTo>
                    <a:cubicBezTo>
                      <a:pt x="1" y="6"/>
                      <a:pt x="3" y="5"/>
                      <a:pt x="2" y="4"/>
                    </a:cubicBezTo>
                    <a:cubicBezTo>
                      <a:pt x="2" y="2"/>
                      <a:pt x="1" y="1"/>
                      <a:pt x="1" y="0"/>
                    </a:cubicBezTo>
                    <a:close/>
                  </a:path>
                </a:pathLst>
              </a:custGeom>
              <a:solidFill>
                <a:srgbClr val="EF75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7" name="îsliḍe"/>
              <p:cNvSpPr/>
              <p:nvPr/>
            </p:nvSpPr>
            <p:spPr bwMode="auto">
              <a:xfrm>
                <a:off x="6242844" y="3032125"/>
                <a:ext cx="19050" cy="52387"/>
              </a:xfrm>
              <a:custGeom>
                <a:avLst/>
                <a:gdLst>
                  <a:gd name="T0" fmla="*/ 2 w 3"/>
                  <a:gd name="T1" fmla="*/ 0 h 8"/>
                  <a:gd name="T2" fmla="*/ 3 w 3"/>
                  <a:gd name="T3" fmla="*/ 1 h 8"/>
                  <a:gd name="T4" fmla="*/ 3 w 3"/>
                  <a:gd name="T5" fmla="*/ 8 h 8"/>
                  <a:gd name="T6" fmla="*/ 1 w 3"/>
                  <a:gd name="T7" fmla="*/ 5 h 8"/>
                  <a:gd name="T8" fmla="*/ 2 w 3"/>
                  <a:gd name="T9" fmla="*/ 0 h 8"/>
                </a:gdLst>
                <a:ahLst/>
                <a:cxnLst>
                  <a:cxn ang="0">
                    <a:pos x="T0" y="T1"/>
                  </a:cxn>
                  <a:cxn ang="0">
                    <a:pos x="T2" y="T3"/>
                  </a:cxn>
                  <a:cxn ang="0">
                    <a:pos x="T4" y="T5"/>
                  </a:cxn>
                  <a:cxn ang="0">
                    <a:pos x="T6" y="T7"/>
                  </a:cxn>
                  <a:cxn ang="0">
                    <a:pos x="T8" y="T9"/>
                  </a:cxn>
                </a:cxnLst>
                <a:rect l="0" t="0" r="r" b="b"/>
                <a:pathLst>
                  <a:path w="3" h="8">
                    <a:moveTo>
                      <a:pt x="2" y="0"/>
                    </a:moveTo>
                    <a:cubicBezTo>
                      <a:pt x="3" y="1"/>
                      <a:pt x="3" y="1"/>
                      <a:pt x="3" y="1"/>
                    </a:cubicBezTo>
                    <a:cubicBezTo>
                      <a:pt x="3" y="8"/>
                      <a:pt x="3" y="8"/>
                      <a:pt x="3" y="8"/>
                    </a:cubicBezTo>
                    <a:cubicBezTo>
                      <a:pt x="1" y="7"/>
                      <a:pt x="0" y="6"/>
                      <a:pt x="1" y="5"/>
                    </a:cubicBezTo>
                    <a:cubicBezTo>
                      <a:pt x="1" y="3"/>
                      <a:pt x="2" y="1"/>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8" name="iśḻiďe"/>
              <p:cNvSpPr/>
              <p:nvPr/>
            </p:nvSpPr>
            <p:spPr bwMode="auto">
              <a:xfrm>
                <a:off x="5987257" y="2360613"/>
                <a:ext cx="223838" cy="492125"/>
              </a:xfrm>
              <a:custGeom>
                <a:avLst/>
                <a:gdLst>
                  <a:gd name="T0" fmla="*/ 35 w 35"/>
                  <a:gd name="T1" fmla="*/ 0 h 77"/>
                  <a:gd name="T2" fmla="*/ 0 w 35"/>
                  <a:gd name="T3" fmla="*/ 35 h 77"/>
                  <a:gd name="T4" fmla="*/ 23 w 35"/>
                  <a:gd name="T5" fmla="*/ 77 h 77"/>
                  <a:gd name="T6" fmla="*/ 35 w 35"/>
                  <a:gd name="T7" fmla="*/ 77 h 77"/>
                  <a:gd name="T8" fmla="*/ 35 w 35"/>
                  <a:gd name="T9" fmla="*/ 0 h 77"/>
                </a:gdLst>
                <a:ahLst/>
                <a:cxnLst>
                  <a:cxn ang="0">
                    <a:pos x="T0" y="T1"/>
                  </a:cxn>
                  <a:cxn ang="0">
                    <a:pos x="T2" y="T3"/>
                  </a:cxn>
                  <a:cxn ang="0">
                    <a:pos x="T4" y="T5"/>
                  </a:cxn>
                  <a:cxn ang="0">
                    <a:pos x="T6" y="T7"/>
                  </a:cxn>
                  <a:cxn ang="0">
                    <a:pos x="T8" y="T9"/>
                  </a:cxn>
                </a:cxnLst>
                <a:rect l="0" t="0" r="r" b="b"/>
                <a:pathLst>
                  <a:path w="35" h="77">
                    <a:moveTo>
                      <a:pt x="35" y="0"/>
                    </a:moveTo>
                    <a:cubicBezTo>
                      <a:pt x="16" y="0"/>
                      <a:pt x="0" y="16"/>
                      <a:pt x="0" y="35"/>
                    </a:cubicBezTo>
                    <a:cubicBezTo>
                      <a:pt x="0" y="51"/>
                      <a:pt x="14" y="64"/>
                      <a:pt x="23" y="77"/>
                    </a:cubicBezTo>
                    <a:cubicBezTo>
                      <a:pt x="35" y="77"/>
                      <a:pt x="35" y="77"/>
                      <a:pt x="35" y="77"/>
                    </a:cubicBezTo>
                    <a:cubicBezTo>
                      <a:pt x="32" y="51"/>
                      <a:pt x="32" y="26"/>
                      <a:pt x="35" y="0"/>
                    </a:cubicBezTo>
                    <a:close/>
                  </a:path>
                </a:pathLst>
              </a:custGeom>
              <a:solidFill>
                <a:srgbClr val="F268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9" name="íṥļïḋé"/>
              <p:cNvSpPr/>
              <p:nvPr/>
            </p:nvSpPr>
            <p:spPr bwMode="auto">
              <a:xfrm>
                <a:off x="6044407" y="2360613"/>
                <a:ext cx="166688" cy="492125"/>
              </a:xfrm>
              <a:custGeom>
                <a:avLst/>
                <a:gdLst>
                  <a:gd name="T0" fmla="*/ 26 w 26"/>
                  <a:gd name="T1" fmla="*/ 0 h 77"/>
                  <a:gd name="T2" fmla="*/ 0 w 26"/>
                  <a:gd name="T3" fmla="*/ 35 h 77"/>
                  <a:gd name="T4" fmla="*/ 17 w 26"/>
                  <a:gd name="T5" fmla="*/ 77 h 77"/>
                  <a:gd name="T6" fmla="*/ 26 w 26"/>
                  <a:gd name="T7" fmla="*/ 77 h 77"/>
                  <a:gd name="T8" fmla="*/ 26 w 26"/>
                  <a:gd name="T9" fmla="*/ 0 h 77"/>
                </a:gdLst>
                <a:ahLst/>
                <a:cxnLst>
                  <a:cxn ang="0">
                    <a:pos x="T0" y="T1"/>
                  </a:cxn>
                  <a:cxn ang="0">
                    <a:pos x="T2" y="T3"/>
                  </a:cxn>
                  <a:cxn ang="0">
                    <a:pos x="T4" y="T5"/>
                  </a:cxn>
                  <a:cxn ang="0">
                    <a:pos x="T6" y="T7"/>
                  </a:cxn>
                  <a:cxn ang="0">
                    <a:pos x="T8" y="T9"/>
                  </a:cxn>
                </a:cxnLst>
                <a:rect l="0" t="0" r="r" b="b"/>
                <a:pathLst>
                  <a:path w="26" h="77">
                    <a:moveTo>
                      <a:pt x="26" y="0"/>
                    </a:moveTo>
                    <a:cubicBezTo>
                      <a:pt x="12" y="0"/>
                      <a:pt x="0" y="16"/>
                      <a:pt x="0" y="35"/>
                    </a:cubicBezTo>
                    <a:cubicBezTo>
                      <a:pt x="0" y="51"/>
                      <a:pt x="10" y="64"/>
                      <a:pt x="17" y="77"/>
                    </a:cubicBezTo>
                    <a:cubicBezTo>
                      <a:pt x="26" y="77"/>
                      <a:pt x="26" y="77"/>
                      <a:pt x="26" y="77"/>
                    </a:cubicBez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0" name="îṧḻîḓê"/>
              <p:cNvSpPr/>
              <p:nvPr/>
            </p:nvSpPr>
            <p:spPr bwMode="auto">
              <a:xfrm>
                <a:off x="6114257" y="2360613"/>
                <a:ext cx="96838" cy="492125"/>
              </a:xfrm>
              <a:custGeom>
                <a:avLst/>
                <a:gdLst>
                  <a:gd name="T0" fmla="*/ 15 w 15"/>
                  <a:gd name="T1" fmla="*/ 0 h 77"/>
                  <a:gd name="T2" fmla="*/ 0 w 15"/>
                  <a:gd name="T3" fmla="*/ 35 h 77"/>
                  <a:gd name="T4" fmla="*/ 10 w 15"/>
                  <a:gd name="T5" fmla="*/ 77 h 77"/>
                  <a:gd name="T6" fmla="*/ 15 w 15"/>
                  <a:gd name="T7" fmla="*/ 77 h 77"/>
                  <a:gd name="T8" fmla="*/ 15 w 15"/>
                  <a:gd name="T9" fmla="*/ 0 h 77"/>
                </a:gdLst>
                <a:ahLst/>
                <a:cxnLst>
                  <a:cxn ang="0">
                    <a:pos x="T0" y="T1"/>
                  </a:cxn>
                  <a:cxn ang="0">
                    <a:pos x="T2" y="T3"/>
                  </a:cxn>
                  <a:cxn ang="0">
                    <a:pos x="T4" y="T5"/>
                  </a:cxn>
                  <a:cxn ang="0">
                    <a:pos x="T6" y="T7"/>
                  </a:cxn>
                  <a:cxn ang="0">
                    <a:pos x="T8" y="T9"/>
                  </a:cxn>
                </a:cxnLst>
                <a:rect l="0" t="0" r="r" b="b"/>
                <a:pathLst>
                  <a:path w="15" h="77">
                    <a:moveTo>
                      <a:pt x="15" y="0"/>
                    </a:moveTo>
                    <a:cubicBezTo>
                      <a:pt x="7" y="0"/>
                      <a:pt x="0" y="16"/>
                      <a:pt x="0" y="35"/>
                    </a:cubicBezTo>
                    <a:cubicBezTo>
                      <a:pt x="0" y="51"/>
                      <a:pt x="6" y="64"/>
                      <a:pt x="10" y="77"/>
                    </a:cubicBezTo>
                    <a:cubicBezTo>
                      <a:pt x="15" y="77"/>
                      <a:pt x="15" y="77"/>
                      <a:pt x="15" y="77"/>
                    </a:cubicBezTo>
                    <a:cubicBezTo>
                      <a:pt x="9" y="51"/>
                      <a:pt x="10" y="26"/>
                      <a:pt x="15" y="0"/>
                    </a:cubicBezTo>
                    <a:close/>
                  </a:path>
                </a:pathLst>
              </a:custGeom>
              <a:solidFill>
                <a:srgbClr val="F268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1" name="ïš1iḑê"/>
              <p:cNvSpPr/>
              <p:nvPr/>
            </p:nvSpPr>
            <p:spPr bwMode="auto">
              <a:xfrm>
                <a:off x="6179344" y="2360613"/>
                <a:ext cx="31750" cy="492125"/>
              </a:xfrm>
              <a:custGeom>
                <a:avLst/>
                <a:gdLst>
                  <a:gd name="T0" fmla="*/ 5 w 5"/>
                  <a:gd name="T1" fmla="*/ 0 h 77"/>
                  <a:gd name="T2" fmla="*/ 0 w 5"/>
                  <a:gd name="T3" fmla="*/ 35 h 77"/>
                  <a:gd name="T4" fmla="*/ 3 w 5"/>
                  <a:gd name="T5" fmla="*/ 77 h 77"/>
                  <a:gd name="T6" fmla="*/ 5 w 5"/>
                  <a:gd name="T7" fmla="*/ 77 h 77"/>
                  <a:gd name="T8" fmla="*/ 5 w 5"/>
                  <a:gd name="T9" fmla="*/ 0 h 77"/>
                </a:gdLst>
                <a:ahLst/>
                <a:cxnLst>
                  <a:cxn ang="0">
                    <a:pos x="T0" y="T1"/>
                  </a:cxn>
                  <a:cxn ang="0">
                    <a:pos x="T2" y="T3"/>
                  </a:cxn>
                  <a:cxn ang="0">
                    <a:pos x="T4" y="T5"/>
                  </a:cxn>
                  <a:cxn ang="0">
                    <a:pos x="T6" y="T7"/>
                  </a:cxn>
                  <a:cxn ang="0">
                    <a:pos x="T8" y="T9"/>
                  </a:cxn>
                </a:cxnLst>
                <a:rect l="0" t="0" r="r" b="b"/>
                <a:pathLst>
                  <a:path w="5" h="77">
                    <a:moveTo>
                      <a:pt x="5" y="0"/>
                    </a:moveTo>
                    <a:cubicBezTo>
                      <a:pt x="2" y="0"/>
                      <a:pt x="0" y="16"/>
                      <a:pt x="0" y="35"/>
                    </a:cubicBezTo>
                    <a:cubicBezTo>
                      <a:pt x="0" y="51"/>
                      <a:pt x="2" y="64"/>
                      <a:pt x="3" y="77"/>
                    </a:cubicBezTo>
                    <a:cubicBezTo>
                      <a:pt x="5" y="77"/>
                      <a:pt x="5" y="77"/>
                      <a:pt x="5" y="77"/>
                    </a:cubicBez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2" name="îṣlíḓé"/>
              <p:cNvSpPr/>
              <p:nvPr/>
            </p:nvSpPr>
            <p:spPr bwMode="auto">
              <a:xfrm>
                <a:off x="6134894" y="2852738"/>
                <a:ext cx="76200" cy="58737"/>
              </a:xfrm>
              <a:prstGeom prst="rect">
                <a:avLst/>
              </a:prstGeom>
              <a:solidFill>
                <a:srgbClr val="F2684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3" name="ïŝḷiḋé"/>
              <p:cNvSpPr/>
              <p:nvPr/>
            </p:nvSpPr>
            <p:spPr bwMode="auto">
              <a:xfrm>
                <a:off x="6160294" y="3038475"/>
                <a:ext cx="50800" cy="77787"/>
              </a:xfrm>
              <a:custGeom>
                <a:avLst/>
                <a:gdLst>
                  <a:gd name="T0" fmla="*/ 0 w 8"/>
                  <a:gd name="T1" fmla="*/ 0 h 12"/>
                  <a:gd name="T2" fmla="*/ 0 w 8"/>
                  <a:gd name="T3" fmla="*/ 11 h 12"/>
                  <a:gd name="T4" fmla="*/ 1 w 8"/>
                  <a:gd name="T5" fmla="*/ 12 h 12"/>
                  <a:gd name="T6" fmla="*/ 8 w 8"/>
                  <a:gd name="T7" fmla="*/ 12 h 12"/>
                  <a:gd name="T8" fmla="*/ 8 w 8"/>
                  <a:gd name="T9" fmla="*/ 7 h 12"/>
                  <a:gd name="T10" fmla="*/ 8 w 8"/>
                  <a:gd name="T11" fmla="*/ 0 h 12"/>
                  <a:gd name="T12" fmla="*/ 0 w 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8" h="12">
                    <a:moveTo>
                      <a:pt x="0" y="0"/>
                    </a:moveTo>
                    <a:cubicBezTo>
                      <a:pt x="0" y="11"/>
                      <a:pt x="0" y="11"/>
                      <a:pt x="0" y="11"/>
                    </a:cubicBezTo>
                    <a:cubicBezTo>
                      <a:pt x="0" y="11"/>
                      <a:pt x="1" y="12"/>
                      <a:pt x="1" y="12"/>
                    </a:cubicBezTo>
                    <a:cubicBezTo>
                      <a:pt x="8" y="12"/>
                      <a:pt x="8" y="12"/>
                      <a:pt x="8" y="12"/>
                    </a:cubicBezTo>
                    <a:cubicBezTo>
                      <a:pt x="8" y="10"/>
                      <a:pt x="8" y="9"/>
                      <a:pt x="8" y="7"/>
                    </a:cubicBezTo>
                    <a:cubicBezTo>
                      <a:pt x="7" y="4"/>
                      <a:pt x="7" y="2"/>
                      <a:pt x="8" y="0"/>
                    </a:cubicBezTo>
                    <a:lnTo>
                      <a:pt x="0" y="0"/>
                    </a:lnTo>
                    <a:close/>
                  </a:path>
                </a:pathLst>
              </a:custGeom>
              <a:solidFill>
                <a:srgbClr val="F268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4" name="îśļîḓé"/>
              <p:cNvSpPr/>
              <p:nvPr/>
            </p:nvSpPr>
            <p:spPr bwMode="auto">
              <a:xfrm>
                <a:off x="6160294" y="3032125"/>
                <a:ext cx="50800" cy="19050"/>
              </a:xfrm>
              <a:custGeom>
                <a:avLst/>
                <a:gdLst>
                  <a:gd name="T0" fmla="*/ 0 w 8"/>
                  <a:gd name="T1" fmla="*/ 1 h 3"/>
                  <a:gd name="T2" fmla="*/ 1 w 8"/>
                  <a:gd name="T3" fmla="*/ 2 h 3"/>
                  <a:gd name="T4" fmla="*/ 3 w 8"/>
                  <a:gd name="T5" fmla="*/ 3 h 3"/>
                  <a:gd name="T6" fmla="*/ 6 w 8"/>
                  <a:gd name="T7" fmla="*/ 2 h 3"/>
                  <a:gd name="T8" fmla="*/ 8 w 8"/>
                  <a:gd name="T9" fmla="*/ 1 h 3"/>
                  <a:gd name="T10" fmla="*/ 8 w 8"/>
                  <a:gd name="T11" fmla="*/ 1 h 3"/>
                  <a:gd name="T12" fmla="*/ 8 w 8"/>
                  <a:gd name="T13" fmla="*/ 0 h 3"/>
                  <a:gd name="T14" fmla="*/ 7 w 8"/>
                  <a:gd name="T15" fmla="*/ 0 h 3"/>
                  <a:gd name="T16" fmla="*/ 6 w 8"/>
                  <a:gd name="T17" fmla="*/ 2 h 3"/>
                  <a:gd name="T18" fmla="*/ 4 w 8"/>
                  <a:gd name="T19" fmla="*/ 2 h 3"/>
                  <a:gd name="T20" fmla="*/ 2 w 8"/>
                  <a:gd name="T21" fmla="*/ 1 h 3"/>
                  <a:gd name="T22" fmla="*/ 1 w 8"/>
                  <a:gd name="T23" fmla="*/ 0 h 3"/>
                  <a:gd name="T24" fmla="*/ 0 w 8"/>
                  <a:gd name="T25"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3">
                    <a:moveTo>
                      <a:pt x="0" y="1"/>
                    </a:moveTo>
                    <a:cubicBezTo>
                      <a:pt x="0" y="1"/>
                      <a:pt x="1" y="1"/>
                      <a:pt x="1" y="2"/>
                    </a:cubicBezTo>
                    <a:cubicBezTo>
                      <a:pt x="2" y="2"/>
                      <a:pt x="2" y="3"/>
                      <a:pt x="3" y="3"/>
                    </a:cubicBezTo>
                    <a:cubicBezTo>
                      <a:pt x="4" y="3"/>
                      <a:pt x="5" y="3"/>
                      <a:pt x="6" y="2"/>
                    </a:cubicBezTo>
                    <a:cubicBezTo>
                      <a:pt x="7" y="2"/>
                      <a:pt x="7" y="2"/>
                      <a:pt x="8" y="1"/>
                    </a:cubicBezTo>
                    <a:cubicBezTo>
                      <a:pt x="8" y="1"/>
                      <a:pt x="8" y="1"/>
                      <a:pt x="8" y="1"/>
                    </a:cubicBezTo>
                    <a:cubicBezTo>
                      <a:pt x="8" y="0"/>
                      <a:pt x="8" y="0"/>
                      <a:pt x="8" y="0"/>
                    </a:cubicBezTo>
                    <a:cubicBezTo>
                      <a:pt x="7" y="0"/>
                      <a:pt x="7" y="0"/>
                      <a:pt x="7" y="0"/>
                    </a:cubicBezTo>
                    <a:cubicBezTo>
                      <a:pt x="7" y="1"/>
                      <a:pt x="7" y="1"/>
                      <a:pt x="6" y="2"/>
                    </a:cubicBezTo>
                    <a:cubicBezTo>
                      <a:pt x="5" y="2"/>
                      <a:pt x="4" y="2"/>
                      <a:pt x="4" y="2"/>
                    </a:cubicBezTo>
                    <a:cubicBezTo>
                      <a:pt x="3" y="2"/>
                      <a:pt x="2" y="1"/>
                      <a:pt x="2" y="1"/>
                    </a:cubicBezTo>
                    <a:cubicBezTo>
                      <a:pt x="1" y="1"/>
                      <a:pt x="1" y="1"/>
                      <a:pt x="1"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5" name="îṩḻíďe"/>
              <p:cNvSpPr/>
              <p:nvPr/>
            </p:nvSpPr>
            <p:spPr bwMode="auto">
              <a:xfrm>
                <a:off x="6192044" y="3038475"/>
                <a:ext cx="19050" cy="46037"/>
              </a:xfrm>
              <a:custGeom>
                <a:avLst/>
                <a:gdLst>
                  <a:gd name="T0" fmla="*/ 3 w 3"/>
                  <a:gd name="T1" fmla="*/ 0 h 7"/>
                  <a:gd name="T2" fmla="*/ 3 w 3"/>
                  <a:gd name="T3" fmla="*/ 0 h 7"/>
                  <a:gd name="T4" fmla="*/ 1 w 3"/>
                  <a:gd name="T5" fmla="*/ 4 h 7"/>
                  <a:gd name="T6" fmla="*/ 3 w 3"/>
                  <a:gd name="T7" fmla="*/ 7 h 7"/>
                  <a:gd name="T8" fmla="*/ 3 w 3"/>
                  <a:gd name="T9" fmla="*/ 0 h 7"/>
                </a:gdLst>
                <a:ahLst/>
                <a:cxnLst>
                  <a:cxn ang="0">
                    <a:pos x="T0" y="T1"/>
                  </a:cxn>
                  <a:cxn ang="0">
                    <a:pos x="T2" y="T3"/>
                  </a:cxn>
                  <a:cxn ang="0">
                    <a:pos x="T4" y="T5"/>
                  </a:cxn>
                  <a:cxn ang="0">
                    <a:pos x="T6" y="T7"/>
                  </a:cxn>
                  <a:cxn ang="0">
                    <a:pos x="T8" y="T9"/>
                  </a:cxn>
                </a:cxnLst>
                <a:rect l="0" t="0" r="r" b="b"/>
                <a:pathLst>
                  <a:path w="3" h="7">
                    <a:moveTo>
                      <a:pt x="3" y="0"/>
                    </a:moveTo>
                    <a:cubicBezTo>
                      <a:pt x="3" y="0"/>
                      <a:pt x="3" y="0"/>
                      <a:pt x="3" y="0"/>
                    </a:cubicBezTo>
                    <a:cubicBezTo>
                      <a:pt x="2" y="1"/>
                      <a:pt x="1" y="2"/>
                      <a:pt x="1" y="4"/>
                    </a:cubicBezTo>
                    <a:cubicBezTo>
                      <a:pt x="0" y="5"/>
                      <a:pt x="2" y="6"/>
                      <a:pt x="3" y="7"/>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6" name="işľíḋé"/>
              <p:cNvSpPr/>
              <p:nvPr/>
            </p:nvSpPr>
            <p:spPr bwMode="auto">
              <a:xfrm>
                <a:off x="6160294" y="3032125"/>
                <a:ext cx="19050" cy="52387"/>
              </a:xfrm>
              <a:custGeom>
                <a:avLst/>
                <a:gdLst>
                  <a:gd name="T0" fmla="*/ 0 w 3"/>
                  <a:gd name="T1" fmla="*/ 0 h 8"/>
                  <a:gd name="T2" fmla="*/ 0 w 3"/>
                  <a:gd name="T3" fmla="*/ 1 h 8"/>
                  <a:gd name="T4" fmla="*/ 0 w 3"/>
                  <a:gd name="T5" fmla="*/ 8 h 8"/>
                  <a:gd name="T6" fmla="*/ 2 w 3"/>
                  <a:gd name="T7" fmla="*/ 5 h 8"/>
                  <a:gd name="T8" fmla="*/ 0 w 3"/>
                  <a:gd name="T9" fmla="*/ 0 h 8"/>
                </a:gdLst>
                <a:ahLst/>
                <a:cxnLst>
                  <a:cxn ang="0">
                    <a:pos x="T0" y="T1"/>
                  </a:cxn>
                  <a:cxn ang="0">
                    <a:pos x="T2" y="T3"/>
                  </a:cxn>
                  <a:cxn ang="0">
                    <a:pos x="T4" y="T5"/>
                  </a:cxn>
                  <a:cxn ang="0">
                    <a:pos x="T6" y="T7"/>
                  </a:cxn>
                  <a:cxn ang="0">
                    <a:pos x="T8" y="T9"/>
                  </a:cxn>
                </a:cxnLst>
                <a:rect l="0" t="0" r="r" b="b"/>
                <a:pathLst>
                  <a:path w="3" h="8">
                    <a:moveTo>
                      <a:pt x="0" y="0"/>
                    </a:moveTo>
                    <a:cubicBezTo>
                      <a:pt x="0" y="1"/>
                      <a:pt x="0" y="1"/>
                      <a:pt x="0" y="1"/>
                    </a:cubicBezTo>
                    <a:cubicBezTo>
                      <a:pt x="0" y="8"/>
                      <a:pt x="0" y="8"/>
                      <a:pt x="0" y="8"/>
                    </a:cubicBezTo>
                    <a:cubicBezTo>
                      <a:pt x="1" y="7"/>
                      <a:pt x="3" y="6"/>
                      <a:pt x="2" y="5"/>
                    </a:cubicBezTo>
                    <a:cubicBezTo>
                      <a:pt x="2" y="3"/>
                      <a:pt x="1"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7" name="iSļiḓè"/>
              <p:cNvSpPr/>
              <p:nvPr/>
            </p:nvSpPr>
            <p:spPr bwMode="auto">
              <a:xfrm>
                <a:off x="6211094" y="3032125"/>
                <a:ext cx="50800" cy="19050"/>
              </a:xfrm>
              <a:custGeom>
                <a:avLst/>
                <a:gdLst>
                  <a:gd name="T0" fmla="*/ 8 w 8"/>
                  <a:gd name="T1" fmla="*/ 1 h 3"/>
                  <a:gd name="T2" fmla="*/ 7 w 8"/>
                  <a:gd name="T3" fmla="*/ 2 h 3"/>
                  <a:gd name="T4" fmla="*/ 4 w 8"/>
                  <a:gd name="T5" fmla="*/ 3 h 3"/>
                  <a:gd name="T6" fmla="*/ 1 w 8"/>
                  <a:gd name="T7" fmla="*/ 2 h 3"/>
                  <a:gd name="T8" fmla="*/ 0 w 8"/>
                  <a:gd name="T9" fmla="*/ 1 h 3"/>
                  <a:gd name="T10" fmla="*/ 0 w 8"/>
                  <a:gd name="T11" fmla="*/ 1 h 3"/>
                  <a:gd name="T12" fmla="*/ 0 w 8"/>
                  <a:gd name="T13" fmla="*/ 0 h 3"/>
                  <a:gd name="T14" fmla="*/ 0 w 8"/>
                  <a:gd name="T15" fmla="*/ 0 h 3"/>
                  <a:gd name="T16" fmla="*/ 2 w 8"/>
                  <a:gd name="T17" fmla="*/ 2 h 3"/>
                  <a:gd name="T18" fmla="*/ 4 w 8"/>
                  <a:gd name="T19" fmla="*/ 2 h 3"/>
                  <a:gd name="T20" fmla="*/ 6 w 8"/>
                  <a:gd name="T21" fmla="*/ 1 h 3"/>
                  <a:gd name="T22" fmla="*/ 7 w 8"/>
                  <a:gd name="T23" fmla="*/ 0 h 3"/>
                  <a:gd name="T24" fmla="*/ 8 w 8"/>
                  <a:gd name="T25"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3">
                    <a:moveTo>
                      <a:pt x="8" y="1"/>
                    </a:moveTo>
                    <a:cubicBezTo>
                      <a:pt x="8" y="1"/>
                      <a:pt x="7" y="1"/>
                      <a:pt x="7" y="2"/>
                    </a:cubicBezTo>
                    <a:cubicBezTo>
                      <a:pt x="6" y="2"/>
                      <a:pt x="5" y="3"/>
                      <a:pt x="4" y="3"/>
                    </a:cubicBezTo>
                    <a:cubicBezTo>
                      <a:pt x="3" y="3"/>
                      <a:pt x="2" y="3"/>
                      <a:pt x="1" y="2"/>
                    </a:cubicBezTo>
                    <a:cubicBezTo>
                      <a:pt x="1" y="2"/>
                      <a:pt x="1" y="2"/>
                      <a:pt x="0" y="1"/>
                    </a:cubicBezTo>
                    <a:cubicBezTo>
                      <a:pt x="0" y="1"/>
                      <a:pt x="0" y="1"/>
                      <a:pt x="0" y="1"/>
                    </a:cubicBezTo>
                    <a:cubicBezTo>
                      <a:pt x="0" y="0"/>
                      <a:pt x="0" y="0"/>
                      <a:pt x="0" y="0"/>
                    </a:cubicBezTo>
                    <a:cubicBezTo>
                      <a:pt x="0" y="0"/>
                      <a:pt x="0" y="0"/>
                      <a:pt x="0" y="0"/>
                    </a:cubicBezTo>
                    <a:cubicBezTo>
                      <a:pt x="1" y="1"/>
                      <a:pt x="1" y="1"/>
                      <a:pt x="2" y="2"/>
                    </a:cubicBezTo>
                    <a:cubicBezTo>
                      <a:pt x="3" y="2"/>
                      <a:pt x="4" y="2"/>
                      <a:pt x="4" y="2"/>
                    </a:cubicBezTo>
                    <a:cubicBezTo>
                      <a:pt x="5" y="2"/>
                      <a:pt x="6" y="1"/>
                      <a:pt x="6" y="1"/>
                    </a:cubicBezTo>
                    <a:cubicBezTo>
                      <a:pt x="7" y="1"/>
                      <a:pt x="7" y="1"/>
                      <a:pt x="7" y="0"/>
                    </a:cubicBezTo>
                    <a:lnTo>
                      <a:pt x="8"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838" name="矩形 837"/>
            <p:cNvSpPr/>
            <p:nvPr/>
          </p:nvSpPr>
          <p:spPr>
            <a:xfrm>
              <a:off x="9885777" y="6318091"/>
              <a:ext cx="2513046" cy="281068"/>
            </a:xfrm>
            <a:prstGeom prst="rect">
              <a:avLst/>
            </a:prstGeom>
            <a:solidFill>
              <a:srgbClr val="C4E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46"/>
                                        </p:tgtEl>
                                        <p:attrNameLst>
                                          <p:attrName>style.visibility</p:attrName>
                                        </p:attrNameLst>
                                      </p:cBhvr>
                                      <p:to>
                                        <p:strVal val="visible"/>
                                      </p:to>
                                    </p:set>
                                    <p:animEffect transition="in" filter="fade">
                                      <p:cBhvr>
                                        <p:cTn id="7" dur="500"/>
                                        <p:tgtEl>
                                          <p:spTgt spid="946"/>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30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3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30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nodeType="withEffect">
                                  <p:stCondLst>
                                    <p:cond delay="30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30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30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30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3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p:bldP spid="20" grpId="0" animBg="1"/>
      <p:bldP spid="21" grpId="0" animBg="1"/>
      <p:bldP spid="22" grpId="0" animBg="1"/>
      <p:bldP spid="23" grpId="0" animBg="1"/>
      <p:bldP spid="24" grpId="0" animBg="1"/>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íšľîde"/>
          <p:cNvGrpSpPr/>
          <p:nvPr/>
        </p:nvGrpSpPr>
        <p:grpSpPr>
          <a:xfrm>
            <a:off x="1261328" y="2629576"/>
            <a:ext cx="2405216" cy="1423417"/>
            <a:chOff x="4951742" y="3444583"/>
            <a:chExt cx="3235928" cy="1423417"/>
          </a:xfrm>
        </p:grpSpPr>
        <p:sp>
          <p:nvSpPr>
            <p:cNvPr id="16" name="íšḷide"/>
            <p:cNvSpPr txBox="1"/>
            <p:nvPr/>
          </p:nvSpPr>
          <p:spPr>
            <a:xfrm>
              <a:off x="4951742" y="3840190"/>
              <a:ext cx="3235927" cy="1027810"/>
            </a:xfrm>
            <a:prstGeom prst="rect">
              <a:avLst/>
            </a:prstGeom>
            <a:noFill/>
          </p:spPr>
          <p:txBody>
            <a:bodyPr wrap="square" lIns="90000" tIns="46800" rIns="90000" bIns="46800" rtlCol="0">
              <a:noAutofit/>
            </a:bodyPr>
            <a:lstStyle/>
            <a:p>
              <a:pPr marL="171450" indent="-171450">
                <a:lnSpc>
                  <a:spcPct val="130000"/>
                </a:lnSpc>
                <a:buFont typeface="Arial" panose="020B0604020202020204" pitchFamily="34" charset="0"/>
                <a:buChar char="•"/>
                <a:tabLst>
                  <a:tab pos="227965" algn="l"/>
                </a:tabLst>
                <a:defRPr/>
              </a:pPr>
              <a:r>
                <a:rPr lang="en-US" altLang="zh-CN" sz="900" dirty="0"/>
                <a:t>Supporting </a:t>
              </a:r>
              <a:r>
                <a:rPr lang="zh-CN" altLang="en-US" sz="900" dirty="0"/>
                <a:t>标题文本预设</a:t>
              </a:r>
              <a:r>
                <a:rPr lang="en-US" altLang="zh-CN" sz="900" dirty="0"/>
                <a:t>.</a:t>
              </a:r>
            </a:p>
            <a:p>
              <a:pPr marL="171450" indent="-171450">
                <a:lnSpc>
                  <a:spcPct val="130000"/>
                </a:lnSpc>
                <a:buFont typeface="Arial" panose="020B0604020202020204" pitchFamily="34" charset="0"/>
                <a:buChar char="•"/>
                <a:tabLst>
                  <a:tab pos="227965" algn="l"/>
                </a:tabLst>
                <a:defRPr/>
              </a:pPr>
              <a:r>
                <a:rPr lang="en-US" altLang="zh-CN" sz="900" dirty="0"/>
                <a:t>Copy paste fonts. Choose the only option to retain text.</a:t>
              </a:r>
            </a:p>
            <a:p>
              <a:pPr marL="171450" indent="-171450">
                <a:lnSpc>
                  <a:spcPct val="130000"/>
                </a:lnSpc>
                <a:buFont typeface="Arial" panose="020B0604020202020204" pitchFamily="34" charset="0"/>
                <a:buChar char="•"/>
                <a:tabLst>
                  <a:tab pos="227965" algn="l"/>
                </a:tabLst>
                <a:defRPr/>
              </a:pPr>
              <a:endParaRPr lang="en-US" altLang="zh-CN" sz="900" dirty="0"/>
            </a:p>
            <a:p>
              <a:pPr marL="171450" indent="-171450">
                <a:lnSpc>
                  <a:spcPct val="130000"/>
                </a:lnSpc>
                <a:buFont typeface="Arial" panose="020B0604020202020204" pitchFamily="34" charset="0"/>
                <a:buChar char="•"/>
                <a:tabLst>
                  <a:tab pos="227965" algn="l"/>
                </a:tabLst>
                <a:defRPr/>
              </a:pPr>
              <a:r>
                <a:rPr lang="en-US" altLang="zh-CN" sz="900" dirty="0"/>
                <a:t>Supporting </a:t>
              </a:r>
              <a:r>
                <a:rPr lang="zh-CN" altLang="en-US" sz="900" dirty="0"/>
                <a:t>标题文本预设</a:t>
              </a:r>
              <a:r>
                <a:rPr lang="en-US" altLang="zh-CN" sz="900" dirty="0"/>
                <a:t>.</a:t>
              </a:r>
            </a:p>
            <a:p>
              <a:pPr marL="171450" indent="-171450">
                <a:lnSpc>
                  <a:spcPct val="130000"/>
                </a:lnSpc>
                <a:buFont typeface="Arial" panose="020B0604020202020204" pitchFamily="34" charset="0"/>
                <a:buChar char="•"/>
                <a:tabLst>
                  <a:tab pos="227965" algn="l"/>
                </a:tabLst>
                <a:defRPr/>
              </a:pPr>
              <a:r>
                <a:rPr lang="en-US" altLang="zh-CN" sz="900" dirty="0"/>
                <a:t>You can use the icon library in </a:t>
              </a:r>
              <a:r>
                <a:rPr lang="en-US" altLang="zh-CN" sz="900" dirty="0" err="1"/>
                <a:t>iSlide</a:t>
              </a:r>
              <a:r>
                <a:rPr lang="en-US" altLang="zh-CN" sz="900" dirty="0"/>
                <a:t>  (www.islide.cc) to filter and replace existing icon elements with one click.</a:t>
              </a:r>
            </a:p>
          </p:txBody>
        </p:sp>
        <p:sp>
          <p:nvSpPr>
            <p:cNvPr id="17" name="îşḷïḋè"/>
            <p:cNvSpPr txBox="1"/>
            <p:nvPr/>
          </p:nvSpPr>
          <p:spPr>
            <a:xfrm>
              <a:off x="4951743" y="3444583"/>
              <a:ext cx="3235927" cy="395607"/>
            </a:xfrm>
            <a:prstGeom prst="rect">
              <a:avLst/>
            </a:prstGeom>
            <a:noFill/>
          </p:spPr>
          <p:txBody>
            <a:bodyPr wrap="none" rtlCol="0" anchor="ctr">
              <a:normAutofit/>
            </a:bodyPr>
            <a:lstStyle/>
            <a:p>
              <a:r>
                <a:rPr lang="zh-CN" altLang="en-US" b="1" dirty="0">
                  <a:solidFill>
                    <a:schemeClr val="accent1"/>
                  </a:solidFill>
                </a:rPr>
                <a:t>标题文本预设</a:t>
              </a:r>
              <a:endParaRPr lang="en-US" altLang="zh-CN" b="1" dirty="0">
                <a:solidFill>
                  <a:schemeClr val="accent1"/>
                </a:solidFill>
              </a:endParaRPr>
            </a:p>
          </p:txBody>
        </p:sp>
      </p:grpSp>
      <p:sp>
        <p:nvSpPr>
          <p:cNvPr id="8" name="ísḻîḑê"/>
          <p:cNvSpPr/>
          <p:nvPr/>
        </p:nvSpPr>
        <p:spPr bwMode="auto">
          <a:xfrm>
            <a:off x="1346285" y="2148204"/>
            <a:ext cx="355765" cy="314632"/>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1"/>
          </a:solidFill>
          <a:ln>
            <a:noFill/>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grpSp>
        <p:nvGrpSpPr>
          <p:cNvPr id="9" name="iṧľïďe"/>
          <p:cNvGrpSpPr/>
          <p:nvPr/>
        </p:nvGrpSpPr>
        <p:grpSpPr>
          <a:xfrm>
            <a:off x="3843075" y="2624006"/>
            <a:ext cx="2405213" cy="1609987"/>
            <a:chOff x="8425171" y="3439013"/>
            <a:chExt cx="3235924" cy="1609987"/>
          </a:xfrm>
        </p:grpSpPr>
        <p:sp>
          <p:nvSpPr>
            <p:cNvPr id="14" name="ïšḻîḍê"/>
            <p:cNvSpPr txBox="1"/>
            <p:nvPr/>
          </p:nvSpPr>
          <p:spPr>
            <a:xfrm>
              <a:off x="8425171" y="3834620"/>
              <a:ext cx="3235923" cy="1214380"/>
            </a:xfrm>
            <a:prstGeom prst="rect">
              <a:avLst/>
            </a:prstGeom>
            <a:noFill/>
          </p:spPr>
          <p:txBody>
            <a:bodyPr wrap="square" lIns="90000" tIns="46800" rIns="90000" bIns="46800" rtlCol="0">
              <a:noAutofit/>
            </a:bodyPr>
            <a:lstStyle/>
            <a:p>
              <a:pPr marL="171450" indent="-171450">
                <a:lnSpc>
                  <a:spcPct val="130000"/>
                </a:lnSpc>
                <a:buFont typeface="Arial" panose="020B0604020202020204" pitchFamily="34" charset="0"/>
                <a:buChar char="•"/>
                <a:tabLst>
                  <a:tab pos="227965" algn="l"/>
                </a:tabLst>
                <a:defRPr/>
              </a:pPr>
              <a:r>
                <a:rPr lang="en-US" altLang="zh-CN" sz="900" dirty="0"/>
                <a:t>Supporting </a:t>
              </a:r>
              <a:r>
                <a:rPr lang="zh-CN" altLang="en-US" sz="900" dirty="0"/>
                <a:t>标题文本预设</a:t>
              </a:r>
              <a:r>
                <a:rPr lang="en-US" altLang="zh-CN" sz="900" dirty="0"/>
                <a:t>.</a:t>
              </a:r>
            </a:p>
            <a:p>
              <a:pPr marL="171450" indent="-171450">
                <a:lnSpc>
                  <a:spcPct val="130000"/>
                </a:lnSpc>
                <a:buFont typeface="Arial" panose="020B0604020202020204" pitchFamily="34" charset="0"/>
                <a:buChar char="•"/>
                <a:tabLst>
                  <a:tab pos="227965" algn="l"/>
                </a:tabLst>
                <a:defRPr/>
              </a:pPr>
              <a:r>
                <a:rPr lang="en-US" altLang="zh-CN" sz="900" dirty="0"/>
                <a:t>Copy paste fonts. Choose the only option to retain text.</a:t>
              </a:r>
            </a:p>
            <a:p>
              <a:pPr marL="171450" indent="-171450">
                <a:lnSpc>
                  <a:spcPct val="130000"/>
                </a:lnSpc>
                <a:buFont typeface="Arial" panose="020B0604020202020204" pitchFamily="34" charset="0"/>
                <a:buChar char="•"/>
                <a:tabLst>
                  <a:tab pos="227965" algn="l"/>
                </a:tabLst>
                <a:defRPr/>
              </a:pPr>
              <a:endParaRPr lang="en-US" altLang="zh-CN" sz="900" dirty="0"/>
            </a:p>
            <a:p>
              <a:pPr marL="171450" indent="-171450">
                <a:lnSpc>
                  <a:spcPct val="130000"/>
                </a:lnSpc>
                <a:buFont typeface="Arial" panose="020B0604020202020204" pitchFamily="34" charset="0"/>
                <a:buChar char="•"/>
                <a:tabLst>
                  <a:tab pos="227965" algn="l"/>
                </a:tabLst>
                <a:defRPr/>
              </a:pPr>
              <a:r>
                <a:rPr lang="en-US" altLang="zh-CN" sz="900" dirty="0"/>
                <a:t>Supporting </a:t>
              </a:r>
              <a:r>
                <a:rPr lang="zh-CN" altLang="en-US" sz="900" dirty="0"/>
                <a:t>标题文本预设</a:t>
              </a:r>
              <a:r>
                <a:rPr lang="en-US" altLang="zh-CN" sz="900" dirty="0"/>
                <a:t>.</a:t>
              </a:r>
            </a:p>
            <a:p>
              <a:pPr marL="171450" indent="-171450">
                <a:lnSpc>
                  <a:spcPct val="130000"/>
                </a:lnSpc>
                <a:buFont typeface="Arial" panose="020B0604020202020204" pitchFamily="34" charset="0"/>
                <a:buChar char="•"/>
                <a:tabLst>
                  <a:tab pos="227965" algn="l"/>
                </a:tabLst>
                <a:defRPr/>
              </a:pPr>
              <a:r>
                <a:rPr lang="en-US" altLang="zh-CN" sz="900" dirty="0"/>
                <a:t>You can use the icon library in </a:t>
              </a:r>
              <a:r>
                <a:rPr lang="en-US" altLang="zh-CN" sz="900" dirty="0" err="1"/>
                <a:t>iSlide</a:t>
              </a:r>
              <a:r>
                <a:rPr lang="en-US" altLang="zh-CN" sz="900" dirty="0"/>
                <a:t>  (www.islide.cc) to filter and replace existing icon elements with one click.</a:t>
              </a:r>
            </a:p>
          </p:txBody>
        </p:sp>
        <p:sp>
          <p:nvSpPr>
            <p:cNvPr id="15" name="iṧḷïḑe"/>
            <p:cNvSpPr txBox="1"/>
            <p:nvPr/>
          </p:nvSpPr>
          <p:spPr>
            <a:xfrm>
              <a:off x="8425172" y="3439013"/>
              <a:ext cx="3235923" cy="395607"/>
            </a:xfrm>
            <a:prstGeom prst="rect">
              <a:avLst/>
            </a:prstGeom>
            <a:noFill/>
          </p:spPr>
          <p:txBody>
            <a:bodyPr wrap="none" rtlCol="0" anchor="ctr">
              <a:normAutofit/>
            </a:bodyPr>
            <a:lstStyle/>
            <a:p>
              <a:r>
                <a:rPr lang="zh-CN" altLang="en-US" b="1" dirty="0">
                  <a:solidFill>
                    <a:schemeClr val="accent3"/>
                  </a:solidFill>
                </a:rPr>
                <a:t>标题文本预设</a:t>
              </a:r>
              <a:endParaRPr lang="en-US" altLang="zh-CN" b="1" dirty="0">
                <a:solidFill>
                  <a:schemeClr val="accent3"/>
                </a:solidFill>
              </a:endParaRPr>
            </a:p>
          </p:txBody>
        </p:sp>
      </p:grpSp>
      <p:sp>
        <p:nvSpPr>
          <p:cNvPr id="10" name="ïśļidè"/>
          <p:cNvSpPr/>
          <p:nvPr/>
        </p:nvSpPr>
        <p:spPr bwMode="auto">
          <a:xfrm>
            <a:off x="3928033" y="2148204"/>
            <a:ext cx="355765" cy="314632"/>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3"/>
          </a:solidFill>
          <a:ln>
            <a:noFill/>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cxnSp>
        <p:nvCxnSpPr>
          <p:cNvPr id="11" name="直接连接符 10"/>
          <p:cNvCxnSpPr/>
          <p:nvPr/>
        </p:nvCxnSpPr>
        <p:spPr>
          <a:xfrm>
            <a:off x="3666546" y="2552204"/>
            <a:ext cx="0" cy="1500789"/>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iṡlîḑé"/>
          <p:cNvSpPr txBox="1"/>
          <p:nvPr/>
        </p:nvSpPr>
        <p:spPr>
          <a:xfrm>
            <a:off x="7017968" y="4816264"/>
            <a:ext cx="4096650" cy="1172656"/>
          </a:xfrm>
          <a:prstGeom prst="rect">
            <a:avLst/>
          </a:prstGeom>
          <a:noFill/>
        </p:spPr>
        <p:txBody>
          <a:bodyPr wrap="square" lIns="90000" tIns="46800" rIns="90000" bIns="46800" rtlCol="0" anchor="ctr">
            <a:normAutofit fontScale="85000" lnSpcReduction="20000"/>
          </a:bodyPr>
          <a:lstStyle/>
          <a:p>
            <a:pPr>
              <a:lnSpc>
                <a:spcPct val="150000"/>
              </a:lnSpc>
            </a:pPr>
            <a:r>
              <a:rPr lang="zh-CN" altLang="en-US" sz="1400" dirty="0"/>
              <a:t>此部分内容作为文字排版占位显示（建议使用主题字体）</a:t>
            </a:r>
            <a:endParaRPr lang="en-US" altLang="zh-CN" sz="1400" dirty="0"/>
          </a:p>
          <a:p>
            <a:pPr>
              <a:lnSpc>
                <a:spcPct val="150000"/>
              </a:lnSpc>
            </a:pPr>
            <a:r>
              <a:rPr lang="zh-CN" altLang="en-US" b="1" dirty="0"/>
              <a:t>此部分内容作为文字排版占位显示（建议使用主题字体）</a:t>
            </a:r>
            <a:endParaRPr lang="en-US" altLang="zh-CN" b="1" dirty="0"/>
          </a:p>
          <a:p>
            <a:pPr>
              <a:lnSpc>
                <a:spcPct val="150000"/>
              </a:lnSpc>
            </a:pPr>
            <a:r>
              <a:rPr lang="zh-CN" altLang="en-US" sz="1400" dirty="0"/>
              <a:t>此部分内容作为文字排版占位显示（建议使用主题字体）</a:t>
            </a:r>
            <a:endParaRPr lang="en-US" sz="1600" b="1" dirty="0"/>
          </a:p>
        </p:txBody>
      </p:sp>
      <p:sp>
        <p:nvSpPr>
          <p:cNvPr id="18" name="Rectangle 89"/>
          <p:cNvSpPr/>
          <p:nvPr/>
        </p:nvSpPr>
        <p:spPr>
          <a:xfrm>
            <a:off x="7062509" y="3892438"/>
            <a:ext cx="4096650" cy="1170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nvGrpSpPr>
          <p:cNvPr id="19" name="Group 137"/>
          <p:cNvGrpSpPr/>
          <p:nvPr/>
        </p:nvGrpSpPr>
        <p:grpSpPr>
          <a:xfrm>
            <a:off x="7430526" y="1317263"/>
            <a:ext cx="329192" cy="2531277"/>
            <a:chOff x="1074408" y="1485901"/>
            <a:chExt cx="214311" cy="1647821"/>
          </a:xfrm>
        </p:grpSpPr>
        <p:cxnSp>
          <p:nvCxnSpPr>
            <p:cNvPr id="20" name="Straight Connector 90"/>
            <p:cNvCxnSpPr/>
            <p:nvPr/>
          </p:nvCxnSpPr>
          <p:spPr>
            <a:xfrm rot="16200000" flipV="1">
              <a:off x="359569" y="2302205"/>
              <a:ext cx="1638299" cy="5691"/>
            </a:xfrm>
            <a:prstGeom prst="line">
              <a:avLst/>
            </a:prstGeom>
            <a:ln w="12700">
              <a:solidFill>
                <a:schemeClr val="bg1">
                  <a:lumMod val="75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ounded Rectangle 94"/>
            <p:cNvSpPr/>
            <p:nvPr/>
          </p:nvSpPr>
          <p:spPr>
            <a:xfrm>
              <a:off x="1074408" y="2190750"/>
              <a:ext cx="214311" cy="94297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22" name="Group 138"/>
          <p:cNvGrpSpPr/>
          <p:nvPr/>
        </p:nvGrpSpPr>
        <p:grpSpPr>
          <a:xfrm>
            <a:off x="8013423" y="1317263"/>
            <a:ext cx="329192" cy="2531277"/>
            <a:chOff x="1447800" y="1485901"/>
            <a:chExt cx="214311" cy="1647821"/>
          </a:xfrm>
        </p:grpSpPr>
        <p:cxnSp>
          <p:nvCxnSpPr>
            <p:cNvPr id="23" name="Straight Connector 97"/>
            <p:cNvCxnSpPr/>
            <p:nvPr/>
          </p:nvCxnSpPr>
          <p:spPr>
            <a:xfrm rot="16200000" flipV="1">
              <a:off x="732961" y="2302205"/>
              <a:ext cx="1638299" cy="5691"/>
            </a:xfrm>
            <a:prstGeom prst="line">
              <a:avLst/>
            </a:prstGeom>
            <a:ln w="12700">
              <a:solidFill>
                <a:schemeClr val="bg1">
                  <a:lumMod val="75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ounded Rectangle 100"/>
            <p:cNvSpPr/>
            <p:nvPr/>
          </p:nvSpPr>
          <p:spPr>
            <a:xfrm>
              <a:off x="1447800" y="1962150"/>
              <a:ext cx="214311" cy="117157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25" name="Group 139"/>
          <p:cNvGrpSpPr/>
          <p:nvPr/>
        </p:nvGrpSpPr>
        <p:grpSpPr>
          <a:xfrm>
            <a:off x="8596321" y="1317263"/>
            <a:ext cx="329192" cy="2531277"/>
            <a:chOff x="1828800" y="1485901"/>
            <a:chExt cx="214311" cy="1647821"/>
          </a:xfrm>
        </p:grpSpPr>
        <p:cxnSp>
          <p:nvCxnSpPr>
            <p:cNvPr id="26" name="Straight Connector 103"/>
            <p:cNvCxnSpPr/>
            <p:nvPr/>
          </p:nvCxnSpPr>
          <p:spPr>
            <a:xfrm rot="16200000" flipV="1">
              <a:off x="1113961" y="2302205"/>
              <a:ext cx="1638299" cy="5691"/>
            </a:xfrm>
            <a:prstGeom prst="line">
              <a:avLst/>
            </a:prstGeom>
            <a:ln w="12700">
              <a:solidFill>
                <a:schemeClr val="bg1">
                  <a:lumMod val="75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Rounded Rectangle 106"/>
            <p:cNvSpPr/>
            <p:nvPr/>
          </p:nvSpPr>
          <p:spPr>
            <a:xfrm>
              <a:off x="1828800" y="1809750"/>
              <a:ext cx="214311" cy="132397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28" name="Group 140"/>
          <p:cNvGrpSpPr/>
          <p:nvPr/>
        </p:nvGrpSpPr>
        <p:grpSpPr>
          <a:xfrm>
            <a:off x="9179220" y="1317263"/>
            <a:ext cx="329192" cy="2531277"/>
            <a:chOff x="2209800" y="1485901"/>
            <a:chExt cx="214311" cy="1647821"/>
          </a:xfrm>
        </p:grpSpPr>
        <p:cxnSp>
          <p:nvCxnSpPr>
            <p:cNvPr id="29" name="Straight Connector 107"/>
            <p:cNvCxnSpPr/>
            <p:nvPr/>
          </p:nvCxnSpPr>
          <p:spPr>
            <a:xfrm rot="16200000" flipV="1">
              <a:off x="1494961" y="2302205"/>
              <a:ext cx="1638299" cy="5691"/>
            </a:xfrm>
            <a:prstGeom prst="line">
              <a:avLst/>
            </a:prstGeom>
            <a:ln w="12700">
              <a:solidFill>
                <a:schemeClr val="bg1">
                  <a:lumMod val="75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Rounded Rectangle 120"/>
            <p:cNvSpPr/>
            <p:nvPr/>
          </p:nvSpPr>
          <p:spPr>
            <a:xfrm>
              <a:off x="2209800" y="2419350"/>
              <a:ext cx="214311" cy="71437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31" name="Group 141"/>
          <p:cNvGrpSpPr/>
          <p:nvPr/>
        </p:nvGrpSpPr>
        <p:grpSpPr>
          <a:xfrm>
            <a:off x="9762116" y="1317263"/>
            <a:ext cx="329192" cy="2531277"/>
            <a:chOff x="2667000" y="1485901"/>
            <a:chExt cx="214311" cy="1647821"/>
          </a:xfrm>
        </p:grpSpPr>
        <p:cxnSp>
          <p:nvCxnSpPr>
            <p:cNvPr id="32" name="Straight Connector 127"/>
            <p:cNvCxnSpPr/>
            <p:nvPr/>
          </p:nvCxnSpPr>
          <p:spPr>
            <a:xfrm rot="16200000" flipV="1">
              <a:off x="1952161" y="2302205"/>
              <a:ext cx="1638299" cy="5691"/>
            </a:xfrm>
            <a:prstGeom prst="line">
              <a:avLst/>
            </a:prstGeom>
            <a:ln w="12700">
              <a:solidFill>
                <a:schemeClr val="bg1">
                  <a:lumMod val="75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Rounded Rectangle 128"/>
            <p:cNvSpPr/>
            <p:nvPr/>
          </p:nvSpPr>
          <p:spPr>
            <a:xfrm>
              <a:off x="2667000" y="1962150"/>
              <a:ext cx="214311" cy="117157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34" name="Group 142"/>
          <p:cNvGrpSpPr/>
          <p:nvPr/>
        </p:nvGrpSpPr>
        <p:grpSpPr>
          <a:xfrm>
            <a:off x="10345018" y="1317263"/>
            <a:ext cx="329192" cy="2531277"/>
            <a:chOff x="2971800" y="1485901"/>
            <a:chExt cx="214311" cy="1647821"/>
          </a:xfrm>
        </p:grpSpPr>
        <p:cxnSp>
          <p:nvCxnSpPr>
            <p:cNvPr id="35" name="Straight Connector 135"/>
            <p:cNvCxnSpPr/>
            <p:nvPr/>
          </p:nvCxnSpPr>
          <p:spPr>
            <a:xfrm rot="16200000" flipV="1">
              <a:off x="2256961" y="2302205"/>
              <a:ext cx="1638299" cy="5691"/>
            </a:xfrm>
            <a:prstGeom prst="line">
              <a:avLst/>
            </a:prstGeom>
            <a:ln w="12700">
              <a:solidFill>
                <a:schemeClr val="bg1">
                  <a:lumMod val="75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6" name="Rounded Rectangle 136"/>
            <p:cNvSpPr/>
            <p:nvPr/>
          </p:nvSpPr>
          <p:spPr>
            <a:xfrm>
              <a:off x="2971800" y="1809750"/>
              <a:ext cx="214311" cy="132397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sp>
        <p:nvSpPr>
          <p:cNvPr id="37" name="Rectangle 143"/>
          <p:cNvSpPr/>
          <p:nvPr/>
        </p:nvSpPr>
        <p:spPr>
          <a:xfrm>
            <a:off x="7467620" y="4055453"/>
            <a:ext cx="241318" cy="312040"/>
          </a:xfrm>
          <a:prstGeom prst="rect">
            <a:avLst/>
          </a:prstGeom>
        </p:spPr>
        <p:txBody>
          <a:bodyPr wrap="none" lIns="0" tIns="0" rIns="0" bIns="0">
            <a:spAutoFit/>
          </a:bodyPr>
          <a:lstStyle/>
          <a:p>
            <a:pPr algn="ctr">
              <a:lnSpc>
                <a:spcPct val="120000"/>
              </a:lnSpc>
            </a:pPr>
            <a:r>
              <a:rPr lang="en-US" sz="11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55</a:t>
            </a:r>
          </a:p>
        </p:txBody>
      </p:sp>
      <p:sp>
        <p:nvSpPr>
          <p:cNvPr id="38" name="Rectangle 144"/>
          <p:cNvSpPr/>
          <p:nvPr/>
        </p:nvSpPr>
        <p:spPr>
          <a:xfrm>
            <a:off x="8055609" y="4055453"/>
            <a:ext cx="241318" cy="312040"/>
          </a:xfrm>
          <a:prstGeom prst="rect">
            <a:avLst/>
          </a:prstGeom>
        </p:spPr>
        <p:txBody>
          <a:bodyPr wrap="none" lIns="0" tIns="0" rIns="0" bIns="0">
            <a:spAutoFit/>
          </a:bodyPr>
          <a:lstStyle/>
          <a:p>
            <a:pPr algn="ctr">
              <a:lnSpc>
                <a:spcPct val="120000"/>
              </a:lnSpc>
            </a:pPr>
            <a:r>
              <a:rPr lang="en-US" sz="11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70</a:t>
            </a:r>
          </a:p>
        </p:txBody>
      </p:sp>
      <p:sp>
        <p:nvSpPr>
          <p:cNvPr id="39" name="Rectangle 145"/>
          <p:cNvSpPr/>
          <p:nvPr/>
        </p:nvSpPr>
        <p:spPr>
          <a:xfrm>
            <a:off x="8643595" y="4055453"/>
            <a:ext cx="241318" cy="312040"/>
          </a:xfrm>
          <a:prstGeom prst="rect">
            <a:avLst/>
          </a:prstGeom>
        </p:spPr>
        <p:txBody>
          <a:bodyPr wrap="none" lIns="0" tIns="0" rIns="0" bIns="0">
            <a:spAutoFit/>
          </a:bodyPr>
          <a:lstStyle/>
          <a:p>
            <a:pPr algn="ctr">
              <a:lnSpc>
                <a:spcPct val="120000"/>
              </a:lnSpc>
            </a:pPr>
            <a:r>
              <a:rPr lang="en-US" sz="11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85</a:t>
            </a:r>
          </a:p>
        </p:txBody>
      </p:sp>
      <p:sp>
        <p:nvSpPr>
          <p:cNvPr id="40" name="Rectangle 146"/>
          <p:cNvSpPr/>
          <p:nvPr/>
        </p:nvSpPr>
        <p:spPr>
          <a:xfrm>
            <a:off x="9231584" y="4055453"/>
            <a:ext cx="241318" cy="312040"/>
          </a:xfrm>
          <a:prstGeom prst="rect">
            <a:avLst/>
          </a:prstGeom>
        </p:spPr>
        <p:txBody>
          <a:bodyPr wrap="none" lIns="0" tIns="0" rIns="0" bIns="0">
            <a:spAutoFit/>
          </a:bodyPr>
          <a:lstStyle/>
          <a:p>
            <a:pPr algn="ctr">
              <a:lnSpc>
                <a:spcPct val="120000"/>
              </a:lnSpc>
            </a:pPr>
            <a:r>
              <a:rPr lang="en-US" sz="11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40</a:t>
            </a:r>
          </a:p>
        </p:txBody>
      </p:sp>
      <p:sp>
        <p:nvSpPr>
          <p:cNvPr id="41" name="Rectangle 147"/>
          <p:cNvSpPr/>
          <p:nvPr/>
        </p:nvSpPr>
        <p:spPr>
          <a:xfrm>
            <a:off x="9819570" y="4055453"/>
            <a:ext cx="241318" cy="312040"/>
          </a:xfrm>
          <a:prstGeom prst="rect">
            <a:avLst/>
          </a:prstGeom>
        </p:spPr>
        <p:txBody>
          <a:bodyPr wrap="none" lIns="0" tIns="0" rIns="0" bIns="0">
            <a:spAutoFit/>
          </a:bodyPr>
          <a:lstStyle/>
          <a:p>
            <a:pPr algn="ctr">
              <a:lnSpc>
                <a:spcPct val="120000"/>
              </a:lnSpc>
            </a:pPr>
            <a:r>
              <a:rPr lang="en-US" sz="11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60</a:t>
            </a:r>
          </a:p>
        </p:txBody>
      </p:sp>
      <p:sp>
        <p:nvSpPr>
          <p:cNvPr id="42" name="Rectangle 148"/>
          <p:cNvSpPr/>
          <p:nvPr/>
        </p:nvSpPr>
        <p:spPr>
          <a:xfrm>
            <a:off x="10407558" y="4055453"/>
            <a:ext cx="241318" cy="312040"/>
          </a:xfrm>
          <a:prstGeom prst="rect">
            <a:avLst/>
          </a:prstGeom>
        </p:spPr>
        <p:txBody>
          <a:bodyPr wrap="none" lIns="0" tIns="0" rIns="0" bIns="0">
            <a:spAutoFit/>
          </a:bodyPr>
          <a:lstStyle/>
          <a:p>
            <a:pPr algn="ctr">
              <a:lnSpc>
                <a:spcPct val="120000"/>
              </a:lnSpc>
            </a:pPr>
            <a:r>
              <a:rPr lang="en-US" sz="11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80</a:t>
            </a:r>
          </a:p>
        </p:txBody>
      </p:sp>
      <p:grpSp>
        <p:nvGrpSpPr>
          <p:cNvPr id="70" name="组合 69"/>
          <p:cNvGrpSpPr/>
          <p:nvPr/>
        </p:nvGrpSpPr>
        <p:grpSpPr>
          <a:xfrm>
            <a:off x="1261328" y="5179632"/>
            <a:ext cx="4844396" cy="511726"/>
            <a:chOff x="836875" y="5136823"/>
            <a:chExt cx="5543185" cy="585541"/>
          </a:xfrm>
        </p:grpSpPr>
        <p:grpSp>
          <p:nvGrpSpPr>
            <p:cNvPr id="46" name="Group 167"/>
            <p:cNvGrpSpPr/>
            <p:nvPr/>
          </p:nvGrpSpPr>
          <p:grpSpPr>
            <a:xfrm>
              <a:off x="5811939" y="5170479"/>
              <a:ext cx="568121" cy="551885"/>
              <a:chOff x="6299532" y="4190009"/>
              <a:chExt cx="469021" cy="455593"/>
            </a:xfrm>
          </p:grpSpPr>
          <p:sp>
            <p:nvSpPr>
              <p:cNvPr id="47" name="Oval 168"/>
              <p:cNvSpPr>
                <a:spLocks noChangeAspect="1"/>
              </p:cNvSpPr>
              <p:nvPr/>
            </p:nvSpPr>
            <p:spPr>
              <a:xfrm>
                <a:off x="6299532" y="4190009"/>
                <a:ext cx="469021" cy="45559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sp>
            <p:nvSpPr>
              <p:cNvPr id="48" name="Freeform 63"/>
              <p:cNvSpPr>
                <a:spLocks noEditPoints="1"/>
              </p:cNvSpPr>
              <p:nvPr/>
            </p:nvSpPr>
            <p:spPr bwMode="auto">
              <a:xfrm>
                <a:off x="6386874" y="4310694"/>
                <a:ext cx="294337" cy="214222"/>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49" name="Group 170"/>
            <p:cNvGrpSpPr/>
            <p:nvPr/>
          </p:nvGrpSpPr>
          <p:grpSpPr>
            <a:xfrm>
              <a:off x="836875" y="5136823"/>
              <a:ext cx="568121" cy="551885"/>
              <a:chOff x="630683" y="3383511"/>
              <a:chExt cx="469021" cy="455593"/>
            </a:xfrm>
          </p:grpSpPr>
          <p:sp>
            <p:nvSpPr>
              <p:cNvPr id="50" name="Oval 171"/>
              <p:cNvSpPr>
                <a:spLocks noChangeAspect="1"/>
              </p:cNvSpPr>
              <p:nvPr/>
            </p:nvSpPr>
            <p:spPr>
              <a:xfrm>
                <a:off x="630683" y="3383511"/>
                <a:ext cx="469021" cy="4555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sp>
            <p:nvSpPr>
              <p:cNvPr id="51" name="Freeform 117"/>
              <p:cNvSpPr/>
              <p:nvPr/>
            </p:nvSpPr>
            <p:spPr bwMode="auto">
              <a:xfrm>
                <a:off x="730012" y="3476126"/>
                <a:ext cx="270363" cy="270363"/>
              </a:xfrm>
              <a:custGeom>
                <a:avLst/>
                <a:gdLst/>
                <a:ahLst/>
                <a:cxnLst>
                  <a:cxn ang="0">
                    <a:pos x="56" y="51"/>
                  </a:cxn>
                  <a:cxn ang="0">
                    <a:pos x="51" y="55"/>
                  </a:cxn>
                  <a:cxn ang="0">
                    <a:pos x="43" y="57"/>
                  </a:cxn>
                  <a:cxn ang="0">
                    <a:pos x="33" y="54"/>
                  </a:cxn>
                  <a:cxn ang="0">
                    <a:pos x="26" y="51"/>
                  </a:cxn>
                  <a:cxn ang="0">
                    <a:pos x="7" y="32"/>
                  </a:cxn>
                  <a:cxn ang="0">
                    <a:pos x="3" y="25"/>
                  </a:cxn>
                  <a:cxn ang="0">
                    <a:pos x="0" y="14"/>
                  </a:cxn>
                  <a:cxn ang="0">
                    <a:pos x="3" y="7"/>
                  </a:cxn>
                  <a:cxn ang="0">
                    <a:pos x="7" y="2"/>
                  </a:cxn>
                  <a:cxn ang="0">
                    <a:pos x="12" y="0"/>
                  </a:cxn>
                  <a:cxn ang="0">
                    <a:pos x="13" y="1"/>
                  </a:cxn>
                  <a:cxn ang="0">
                    <a:pos x="15" y="4"/>
                  </a:cxn>
                  <a:cxn ang="0">
                    <a:pos x="19" y="10"/>
                  </a:cxn>
                  <a:cxn ang="0">
                    <a:pos x="21" y="14"/>
                  </a:cxn>
                  <a:cxn ang="0">
                    <a:pos x="14" y="22"/>
                  </a:cxn>
                  <a:cxn ang="0">
                    <a:pos x="15" y="26"/>
                  </a:cxn>
                  <a:cxn ang="0">
                    <a:pos x="32" y="42"/>
                  </a:cxn>
                  <a:cxn ang="0">
                    <a:pos x="35" y="44"/>
                  </a:cxn>
                  <a:cxn ang="0">
                    <a:pos x="43" y="36"/>
                  </a:cxn>
                  <a:cxn ang="0">
                    <a:pos x="47" y="38"/>
                  </a:cxn>
                  <a:cxn ang="0">
                    <a:pos x="54" y="42"/>
                  </a:cxn>
                  <a:cxn ang="0">
                    <a:pos x="57" y="44"/>
                  </a:cxn>
                  <a:cxn ang="0">
                    <a:pos x="57" y="45"/>
                  </a:cxn>
                  <a:cxn ang="0">
                    <a:pos x="56" y="51"/>
                  </a:cxn>
                </a:cxnLst>
                <a:rect l="0" t="0" r="r" b="b"/>
                <a:pathLst>
                  <a:path w="57" h="57">
                    <a:moveTo>
                      <a:pt x="56" y="51"/>
                    </a:moveTo>
                    <a:cubicBezTo>
                      <a:pt x="55" y="53"/>
                      <a:pt x="53" y="54"/>
                      <a:pt x="51" y="55"/>
                    </a:cubicBezTo>
                    <a:cubicBezTo>
                      <a:pt x="49" y="56"/>
                      <a:pt x="46" y="57"/>
                      <a:pt x="43" y="57"/>
                    </a:cubicBezTo>
                    <a:cubicBezTo>
                      <a:pt x="40" y="57"/>
                      <a:pt x="36" y="55"/>
                      <a:pt x="33" y="54"/>
                    </a:cubicBezTo>
                    <a:cubicBezTo>
                      <a:pt x="30" y="53"/>
                      <a:pt x="28" y="52"/>
                      <a:pt x="26" y="51"/>
                    </a:cubicBezTo>
                    <a:cubicBezTo>
                      <a:pt x="19" y="47"/>
                      <a:pt x="11" y="38"/>
                      <a:pt x="7" y="32"/>
                    </a:cubicBezTo>
                    <a:cubicBezTo>
                      <a:pt x="5" y="29"/>
                      <a:pt x="4" y="27"/>
                      <a:pt x="3" y="25"/>
                    </a:cubicBezTo>
                    <a:cubicBezTo>
                      <a:pt x="2" y="21"/>
                      <a:pt x="0" y="18"/>
                      <a:pt x="0" y="14"/>
                    </a:cubicBezTo>
                    <a:cubicBezTo>
                      <a:pt x="0" y="11"/>
                      <a:pt x="1" y="9"/>
                      <a:pt x="3" y="7"/>
                    </a:cubicBezTo>
                    <a:cubicBezTo>
                      <a:pt x="4" y="5"/>
                      <a:pt x="5" y="3"/>
                      <a:pt x="7" y="2"/>
                    </a:cubicBezTo>
                    <a:cubicBezTo>
                      <a:pt x="8" y="1"/>
                      <a:pt x="11" y="0"/>
                      <a:pt x="12" y="0"/>
                    </a:cubicBezTo>
                    <a:cubicBezTo>
                      <a:pt x="13" y="0"/>
                      <a:pt x="13" y="0"/>
                      <a:pt x="13" y="1"/>
                    </a:cubicBezTo>
                    <a:cubicBezTo>
                      <a:pt x="14" y="1"/>
                      <a:pt x="15" y="3"/>
                      <a:pt x="15" y="4"/>
                    </a:cubicBezTo>
                    <a:cubicBezTo>
                      <a:pt x="17" y="6"/>
                      <a:pt x="18" y="8"/>
                      <a:pt x="19" y="10"/>
                    </a:cubicBezTo>
                    <a:cubicBezTo>
                      <a:pt x="20" y="12"/>
                      <a:pt x="21" y="13"/>
                      <a:pt x="21" y="14"/>
                    </a:cubicBezTo>
                    <a:cubicBezTo>
                      <a:pt x="21" y="17"/>
                      <a:pt x="14" y="20"/>
                      <a:pt x="14" y="22"/>
                    </a:cubicBezTo>
                    <a:cubicBezTo>
                      <a:pt x="14" y="23"/>
                      <a:pt x="15" y="25"/>
                      <a:pt x="15" y="26"/>
                    </a:cubicBezTo>
                    <a:cubicBezTo>
                      <a:pt x="19" y="33"/>
                      <a:pt x="24" y="38"/>
                      <a:pt x="32" y="42"/>
                    </a:cubicBezTo>
                    <a:cubicBezTo>
                      <a:pt x="33" y="43"/>
                      <a:pt x="34" y="44"/>
                      <a:pt x="35" y="44"/>
                    </a:cubicBezTo>
                    <a:cubicBezTo>
                      <a:pt x="37" y="44"/>
                      <a:pt x="41" y="36"/>
                      <a:pt x="43" y="36"/>
                    </a:cubicBezTo>
                    <a:cubicBezTo>
                      <a:pt x="45" y="36"/>
                      <a:pt x="46" y="38"/>
                      <a:pt x="47" y="38"/>
                    </a:cubicBezTo>
                    <a:cubicBezTo>
                      <a:pt x="49" y="40"/>
                      <a:pt x="52" y="41"/>
                      <a:pt x="54" y="42"/>
                    </a:cubicBezTo>
                    <a:cubicBezTo>
                      <a:pt x="55" y="43"/>
                      <a:pt x="57" y="43"/>
                      <a:pt x="57" y="44"/>
                    </a:cubicBezTo>
                    <a:cubicBezTo>
                      <a:pt x="57" y="45"/>
                      <a:pt x="57" y="45"/>
                      <a:pt x="57" y="45"/>
                    </a:cubicBezTo>
                    <a:cubicBezTo>
                      <a:pt x="57" y="47"/>
                      <a:pt x="56" y="49"/>
                      <a:pt x="56" y="51"/>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52" name="Group 173"/>
            <p:cNvGrpSpPr/>
            <p:nvPr/>
          </p:nvGrpSpPr>
          <p:grpSpPr>
            <a:xfrm>
              <a:off x="2858578" y="5136823"/>
              <a:ext cx="568121" cy="551885"/>
              <a:chOff x="3428938" y="4190009"/>
              <a:chExt cx="469021" cy="455593"/>
            </a:xfrm>
          </p:grpSpPr>
          <p:sp>
            <p:nvSpPr>
              <p:cNvPr id="53" name="Oval 174"/>
              <p:cNvSpPr>
                <a:spLocks noChangeAspect="1"/>
              </p:cNvSpPr>
              <p:nvPr/>
            </p:nvSpPr>
            <p:spPr>
              <a:xfrm>
                <a:off x="3428938" y="4190009"/>
                <a:ext cx="469021" cy="4555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sp>
            <p:nvSpPr>
              <p:cNvPr id="54" name="Freeform 83"/>
              <p:cNvSpPr>
                <a:spLocks noEditPoints="1"/>
              </p:cNvSpPr>
              <p:nvPr/>
            </p:nvSpPr>
            <p:spPr bwMode="auto">
              <a:xfrm>
                <a:off x="3571129" y="4279327"/>
                <a:ext cx="184638" cy="27695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55" name="Group 176"/>
            <p:cNvGrpSpPr/>
            <p:nvPr/>
          </p:nvGrpSpPr>
          <p:grpSpPr>
            <a:xfrm>
              <a:off x="3805743" y="5166163"/>
              <a:ext cx="568121" cy="551885"/>
              <a:chOff x="6299532" y="3384456"/>
              <a:chExt cx="469021" cy="455593"/>
            </a:xfrm>
          </p:grpSpPr>
          <p:sp>
            <p:nvSpPr>
              <p:cNvPr id="56" name="Oval 177"/>
              <p:cNvSpPr>
                <a:spLocks noChangeAspect="1"/>
              </p:cNvSpPr>
              <p:nvPr/>
            </p:nvSpPr>
            <p:spPr>
              <a:xfrm>
                <a:off x="6299532" y="3384456"/>
                <a:ext cx="469021" cy="4555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sp>
            <p:nvSpPr>
              <p:cNvPr id="57" name="Freeform 36"/>
              <p:cNvSpPr>
                <a:spLocks noEditPoints="1"/>
              </p:cNvSpPr>
              <p:nvPr/>
            </p:nvSpPr>
            <p:spPr bwMode="auto">
              <a:xfrm>
                <a:off x="6435895" y="3505670"/>
                <a:ext cx="196295" cy="213164"/>
              </a:xfrm>
              <a:custGeom>
                <a:avLst/>
                <a:gdLst/>
                <a:ahLst/>
                <a:cxnLst>
                  <a:cxn ang="0">
                    <a:pos x="55" y="64"/>
                  </a:cxn>
                  <a:cxn ang="0">
                    <a:pos x="0" y="59"/>
                  </a:cxn>
                  <a:cxn ang="0">
                    <a:pos x="4" y="9"/>
                  </a:cxn>
                  <a:cxn ang="0">
                    <a:pos x="9" y="5"/>
                  </a:cxn>
                  <a:cxn ang="0">
                    <a:pos x="17" y="0"/>
                  </a:cxn>
                  <a:cxn ang="0">
                    <a:pos x="23" y="9"/>
                  </a:cxn>
                  <a:cxn ang="0">
                    <a:pos x="36" y="5"/>
                  </a:cxn>
                  <a:cxn ang="0">
                    <a:pos x="44" y="0"/>
                  </a:cxn>
                  <a:cxn ang="0">
                    <a:pos x="50" y="9"/>
                  </a:cxn>
                  <a:cxn ang="0">
                    <a:pos x="59" y="13"/>
                  </a:cxn>
                  <a:cxn ang="0">
                    <a:pos x="15" y="33"/>
                  </a:cxn>
                  <a:cxn ang="0">
                    <a:pos x="4" y="23"/>
                  </a:cxn>
                  <a:cxn ang="0">
                    <a:pos x="15" y="33"/>
                  </a:cxn>
                  <a:cxn ang="0">
                    <a:pos x="15" y="35"/>
                  </a:cxn>
                  <a:cxn ang="0">
                    <a:pos x="4" y="47"/>
                  </a:cxn>
                  <a:cxn ang="0">
                    <a:pos x="15" y="59"/>
                  </a:cxn>
                  <a:cxn ang="0">
                    <a:pos x="4" y="49"/>
                  </a:cxn>
                  <a:cxn ang="0">
                    <a:pos x="15" y="59"/>
                  </a:cxn>
                  <a:cxn ang="0">
                    <a:pos x="17" y="4"/>
                  </a:cxn>
                  <a:cxn ang="0">
                    <a:pos x="13" y="5"/>
                  </a:cxn>
                  <a:cxn ang="0">
                    <a:pos x="15" y="17"/>
                  </a:cxn>
                  <a:cxn ang="0">
                    <a:pos x="18" y="16"/>
                  </a:cxn>
                  <a:cxn ang="0">
                    <a:pos x="28" y="33"/>
                  </a:cxn>
                  <a:cxn ang="0">
                    <a:pos x="17" y="23"/>
                  </a:cxn>
                  <a:cxn ang="0">
                    <a:pos x="28" y="33"/>
                  </a:cxn>
                  <a:cxn ang="0">
                    <a:pos x="28" y="35"/>
                  </a:cxn>
                  <a:cxn ang="0">
                    <a:pos x="17" y="47"/>
                  </a:cxn>
                  <a:cxn ang="0">
                    <a:pos x="28" y="59"/>
                  </a:cxn>
                  <a:cxn ang="0">
                    <a:pos x="17" y="49"/>
                  </a:cxn>
                  <a:cxn ang="0">
                    <a:pos x="28" y="59"/>
                  </a:cxn>
                  <a:cxn ang="0">
                    <a:pos x="42" y="23"/>
                  </a:cxn>
                  <a:cxn ang="0">
                    <a:pos x="31" y="33"/>
                  </a:cxn>
                  <a:cxn ang="0">
                    <a:pos x="42" y="47"/>
                  </a:cxn>
                  <a:cxn ang="0">
                    <a:pos x="31" y="35"/>
                  </a:cxn>
                  <a:cxn ang="0">
                    <a:pos x="42" y="47"/>
                  </a:cxn>
                  <a:cxn ang="0">
                    <a:pos x="42" y="49"/>
                  </a:cxn>
                  <a:cxn ang="0">
                    <a:pos x="31" y="59"/>
                  </a:cxn>
                  <a:cxn ang="0">
                    <a:pos x="45" y="5"/>
                  </a:cxn>
                  <a:cxn ang="0">
                    <a:pos x="42" y="4"/>
                  </a:cxn>
                  <a:cxn ang="0">
                    <a:pos x="41" y="16"/>
                  </a:cxn>
                  <a:cxn ang="0">
                    <a:pos x="44" y="17"/>
                  </a:cxn>
                  <a:cxn ang="0">
                    <a:pos x="45" y="5"/>
                  </a:cxn>
                  <a:cxn ang="0">
                    <a:pos x="55" y="23"/>
                  </a:cxn>
                  <a:cxn ang="0">
                    <a:pos x="44" y="33"/>
                  </a:cxn>
                  <a:cxn ang="0">
                    <a:pos x="55" y="47"/>
                  </a:cxn>
                  <a:cxn ang="0">
                    <a:pos x="44" y="35"/>
                  </a:cxn>
                  <a:cxn ang="0">
                    <a:pos x="55" y="47"/>
                  </a:cxn>
                  <a:cxn ang="0">
                    <a:pos x="55" y="49"/>
                  </a:cxn>
                  <a:cxn ang="0">
                    <a:pos x="44" y="59"/>
                  </a:cxn>
                </a:cxnLst>
                <a:rect l="0" t="0" r="r" b="b"/>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58" name="Group 179"/>
            <p:cNvGrpSpPr/>
            <p:nvPr/>
          </p:nvGrpSpPr>
          <p:grpSpPr>
            <a:xfrm>
              <a:off x="4778975" y="5147421"/>
              <a:ext cx="568121" cy="551885"/>
              <a:chOff x="630683" y="4190009"/>
              <a:chExt cx="469021" cy="455593"/>
            </a:xfrm>
          </p:grpSpPr>
          <p:sp>
            <p:nvSpPr>
              <p:cNvPr id="59" name="Oval 180"/>
              <p:cNvSpPr>
                <a:spLocks noChangeAspect="1"/>
              </p:cNvSpPr>
              <p:nvPr/>
            </p:nvSpPr>
            <p:spPr>
              <a:xfrm>
                <a:off x="630683" y="4190009"/>
                <a:ext cx="469021" cy="4555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sp>
            <p:nvSpPr>
              <p:cNvPr id="60" name="Freeform 103"/>
              <p:cNvSpPr>
                <a:spLocks noEditPoints="1"/>
              </p:cNvSpPr>
              <p:nvPr/>
            </p:nvSpPr>
            <p:spPr bwMode="auto">
              <a:xfrm>
                <a:off x="765181" y="4270535"/>
                <a:ext cx="200025" cy="294541"/>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61" name="Group 182"/>
            <p:cNvGrpSpPr/>
            <p:nvPr/>
          </p:nvGrpSpPr>
          <p:grpSpPr>
            <a:xfrm>
              <a:off x="1858083" y="5136823"/>
              <a:ext cx="568121" cy="551885"/>
              <a:chOff x="3425803" y="3384456"/>
              <a:chExt cx="469021" cy="455593"/>
            </a:xfrm>
          </p:grpSpPr>
          <p:sp>
            <p:nvSpPr>
              <p:cNvPr id="62" name="Oval 183"/>
              <p:cNvSpPr>
                <a:spLocks noChangeAspect="1"/>
              </p:cNvSpPr>
              <p:nvPr/>
            </p:nvSpPr>
            <p:spPr>
              <a:xfrm>
                <a:off x="3425803" y="3384456"/>
                <a:ext cx="469021" cy="4555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sp>
            <p:nvSpPr>
              <p:cNvPr id="63" name="Freeform 5"/>
              <p:cNvSpPr>
                <a:spLocks noEditPoints="1"/>
              </p:cNvSpPr>
              <p:nvPr/>
            </p:nvSpPr>
            <p:spPr bwMode="auto">
              <a:xfrm>
                <a:off x="3520613" y="3471340"/>
                <a:ext cx="279400" cy="279400"/>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ppt_x"/>
                                          </p:val>
                                        </p:tav>
                                        <p:tav tm="100000">
                                          <p:val>
                                            <p:strVal val="#ppt_x"/>
                                          </p:val>
                                        </p:tav>
                                      </p:tavLst>
                                    </p:anim>
                                    <p:anim calcmode="lin" valueType="num">
                                      <p:cBhvr additive="base">
                                        <p:cTn id="28" dur="500" fill="hold"/>
                                        <p:tgtEl>
                                          <p:spTgt spid="7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30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30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30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30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3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ppt_x"/>
                                          </p:val>
                                        </p:tav>
                                        <p:tav tm="100000">
                                          <p:val>
                                            <p:strVal val="#ppt_x"/>
                                          </p:val>
                                        </p:tav>
                                      </p:tavLst>
                                    </p:anim>
                                    <p:anim calcmode="lin" valueType="num">
                                      <p:cBhvr additive="base">
                                        <p:cTn id="52" dur="500" fill="hold"/>
                                        <p:tgtEl>
                                          <p:spTgt spid="28"/>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30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30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500" fill="hold"/>
                                        <p:tgtEl>
                                          <p:spTgt spid="34"/>
                                        </p:tgtEl>
                                        <p:attrNameLst>
                                          <p:attrName>ppt_x</p:attrName>
                                        </p:attrNameLst>
                                      </p:cBhvr>
                                      <p:tavLst>
                                        <p:tav tm="0">
                                          <p:val>
                                            <p:strVal val="#ppt_x"/>
                                          </p:val>
                                        </p:tav>
                                        <p:tav tm="100000">
                                          <p:val>
                                            <p:strVal val="#ppt_x"/>
                                          </p:val>
                                        </p:tav>
                                      </p:tavLst>
                                    </p:anim>
                                    <p:anim calcmode="lin" valueType="num">
                                      <p:cBhvr additive="base">
                                        <p:cTn id="60" dur="500" fill="hold"/>
                                        <p:tgtEl>
                                          <p:spTgt spid="3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300"/>
                                  </p:stCondLst>
                                  <p:childTnLst>
                                    <p:set>
                                      <p:cBhvr>
                                        <p:cTn id="62" dur="1" fill="hold">
                                          <p:stCondLst>
                                            <p:cond delay="0"/>
                                          </p:stCondLst>
                                        </p:cTn>
                                        <p:tgtEl>
                                          <p:spTgt spid="37"/>
                                        </p:tgtEl>
                                        <p:attrNameLst>
                                          <p:attrName>style.visibility</p:attrName>
                                        </p:attrNameLst>
                                      </p:cBhvr>
                                      <p:to>
                                        <p:strVal val="visible"/>
                                      </p:to>
                                    </p:set>
                                    <p:anim calcmode="lin" valueType="num">
                                      <p:cBhvr additive="base">
                                        <p:cTn id="63" dur="500" fill="hold"/>
                                        <p:tgtEl>
                                          <p:spTgt spid="37"/>
                                        </p:tgtEl>
                                        <p:attrNameLst>
                                          <p:attrName>ppt_x</p:attrName>
                                        </p:attrNameLst>
                                      </p:cBhvr>
                                      <p:tavLst>
                                        <p:tav tm="0">
                                          <p:val>
                                            <p:strVal val="#ppt_x"/>
                                          </p:val>
                                        </p:tav>
                                        <p:tav tm="100000">
                                          <p:val>
                                            <p:strVal val="#ppt_x"/>
                                          </p:val>
                                        </p:tav>
                                      </p:tavLst>
                                    </p:anim>
                                    <p:anim calcmode="lin" valueType="num">
                                      <p:cBhvr additive="base">
                                        <p:cTn id="64" dur="500" fill="hold"/>
                                        <p:tgtEl>
                                          <p:spTgt spid="3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300"/>
                                  </p:stCondLst>
                                  <p:childTnLst>
                                    <p:set>
                                      <p:cBhvr>
                                        <p:cTn id="66" dur="1" fill="hold">
                                          <p:stCondLst>
                                            <p:cond delay="0"/>
                                          </p:stCondLst>
                                        </p:cTn>
                                        <p:tgtEl>
                                          <p:spTgt spid="38"/>
                                        </p:tgtEl>
                                        <p:attrNameLst>
                                          <p:attrName>style.visibility</p:attrName>
                                        </p:attrNameLst>
                                      </p:cBhvr>
                                      <p:to>
                                        <p:strVal val="visible"/>
                                      </p:to>
                                    </p:set>
                                    <p:anim calcmode="lin" valueType="num">
                                      <p:cBhvr additive="base">
                                        <p:cTn id="67" dur="500" fill="hold"/>
                                        <p:tgtEl>
                                          <p:spTgt spid="38"/>
                                        </p:tgtEl>
                                        <p:attrNameLst>
                                          <p:attrName>ppt_x</p:attrName>
                                        </p:attrNameLst>
                                      </p:cBhvr>
                                      <p:tavLst>
                                        <p:tav tm="0">
                                          <p:val>
                                            <p:strVal val="#ppt_x"/>
                                          </p:val>
                                        </p:tav>
                                        <p:tav tm="100000">
                                          <p:val>
                                            <p:strVal val="#ppt_x"/>
                                          </p:val>
                                        </p:tav>
                                      </p:tavLst>
                                    </p:anim>
                                    <p:anim calcmode="lin" valueType="num">
                                      <p:cBhvr additive="base">
                                        <p:cTn id="68" dur="500" fill="hold"/>
                                        <p:tgtEl>
                                          <p:spTgt spid="3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300"/>
                                  </p:stCondLst>
                                  <p:childTnLst>
                                    <p:set>
                                      <p:cBhvr>
                                        <p:cTn id="70" dur="1" fill="hold">
                                          <p:stCondLst>
                                            <p:cond delay="0"/>
                                          </p:stCondLst>
                                        </p:cTn>
                                        <p:tgtEl>
                                          <p:spTgt spid="39"/>
                                        </p:tgtEl>
                                        <p:attrNameLst>
                                          <p:attrName>style.visibility</p:attrName>
                                        </p:attrNameLst>
                                      </p:cBhvr>
                                      <p:to>
                                        <p:strVal val="visible"/>
                                      </p:to>
                                    </p:set>
                                    <p:anim calcmode="lin" valueType="num">
                                      <p:cBhvr additive="base">
                                        <p:cTn id="71" dur="500" fill="hold"/>
                                        <p:tgtEl>
                                          <p:spTgt spid="39"/>
                                        </p:tgtEl>
                                        <p:attrNameLst>
                                          <p:attrName>ppt_x</p:attrName>
                                        </p:attrNameLst>
                                      </p:cBhvr>
                                      <p:tavLst>
                                        <p:tav tm="0">
                                          <p:val>
                                            <p:strVal val="#ppt_x"/>
                                          </p:val>
                                        </p:tav>
                                        <p:tav tm="100000">
                                          <p:val>
                                            <p:strVal val="#ppt_x"/>
                                          </p:val>
                                        </p:tav>
                                      </p:tavLst>
                                    </p:anim>
                                    <p:anim calcmode="lin" valueType="num">
                                      <p:cBhvr additive="base">
                                        <p:cTn id="72" dur="500" fill="hold"/>
                                        <p:tgtEl>
                                          <p:spTgt spid="3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300"/>
                                  </p:stCondLst>
                                  <p:childTnLst>
                                    <p:set>
                                      <p:cBhvr>
                                        <p:cTn id="74" dur="1" fill="hold">
                                          <p:stCondLst>
                                            <p:cond delay="0"/>
                                          </p:stCondLst>
                                        </p:cTn>
                                        <p:tgtEl>
                                          <p:spTgt spid="40"/>
                                        </p:tgtEl>
                                        <p:attrNameLst>
                                          <p:attrName>style.visibility</p:attrName>
                                        </p:attrNameLst>
                                      </p:cBhvr>
                                      <p:to>
                                        <p:strVal val="visible"/>
                                      </p:to>
                                    </p:set>
                                    <p:anim calcmode="lin" valueType="num">
                                      <p:cBhvr additive="base">
                                        <p:cTn id="75" dur="500" fill="hold"/>
                                        <p:tgtEl>
                                          <p:spTgt spid="40"/>
                                        </p:tgtEl>
                                        <p:attrNameLst>
                                          <p:attrName>ppt_x</p:attrName>
                                        </p:attrNameLst>
                                      </p:cBhvr>
                                      <p:tavLst>
                                        <p:tav tm="0">
                                          <p:val>
                                            <p:strVal val="#ppt_x"/>
                                          </p:val>
                                        </p:tav>
                                        <p:tav tm="100000">
                                          <p:val>
                                            <p:strVal val="#ppt_x"/>
                                          </p:val>
                                        </p:tav>
                                      </p:tavLst>
                                    </p:anim>
                                    <p:anim calcmode="lin" valueType="num">
                                      <p:cBhvr additive="base">
                                        <p:cTn id="76" dur="500" fill="hold"/>
                                        <p:tgtEl>
                                          <p:spTgt spid="4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300"/>
                                  </p:stCondLst>
                                  <p:childTnLst>
                                    <p:set>
                                      <p:cBhvr>
                                        <p:cTn id="78" dur="1" fill="hold">
                                          <p:stCondLst>
                                            <p:cond delay="0"/>
                                          </p:stCondLst>
                                        </p:cTn>
                                        <p:tgtEl>
                                          <p:spTgt spid="41"/>
                                        </p:tgtEl>
                                        <p:attrNameLst>
                                          <p:attrName>style.visibility</p:attrName>
                                        </p:attrNameLst>
                                      </p:cBhvr>
                                      <p:to>
                                        <p:strVal val="visible"/>
                                      </p:to>
                                    </p:set>
                                    <p:anim calcmode="lin" valueType="num">
                                      <p:cBhvr additive="base">
                                        <p:cTn id="79" dur="500" fill="hold"/>
                                        <p:tgtEl>
                                          <p:spTgt spid="41"/>
                                        </p:tgtEl>
                                        <p:attrNameLst>
                                          <p:attrName>ppt_x</p:attrName>
                                        </p:attrNameLst>
                                      </p:cBhvr>
                                      <p:tavLst>
                                        <p:tav tm="0">
                                          <p:val>
                                            <p:strVal val="#ppt_x"/>
                                          </p:val>
                                        </p:tav>
                                        <p:tav tm="100000">
                                          <p:val>
                                            <p:strVal val="#ppt_x"/>
                                          </p:val>
                                        </p:tav>
                                      </p:tavLst>
                                    </p:anim>
                                    <p:anim calcmode="lin" valueType="num">
                                      <p:cBhvr additive="base">
                                        <p:cTn id="80" dur="500" fill="hold"/>
                                        <p:tgtEl>
                                          <p:spTgt spid="4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300"/>
                                  </p:stCondLst>
                                  <p:childTnLst>
                                    <p:set>
                                      <p:cBhvr>
                                        <p:cTn id="82" dur="1" fill="hold">
                                          <p:stCondLst>
                                            <p:cond delay="0"/>
                                          </p:stCondLst>
                                        </p:cTn>
                                        <p:tgtEl>
                                          <p:spTgt spid="42"/>
                                        </p:tgtEl>
                                        <p:attrNameLst>
                                          <p:attrName>style.visibility</p:attrName>
                                        </p:attrNameLst>
                                      </p:cBhvr>
                                      <p:to>
                                        <p:strVal val="visible"/>
                                      </p:to>
                                    </p:set>
                                    <p:anim calcmode="lin" valueType="num">
                                      <p:cBhvr additive="base">
                                        <p:cTn id="83" dur="500" fill="hold"/>
                                        <p:tgtEl>
                                          <p:spTgt spid="42"/>
                                        </p:tgtEl>
                                        <p:attrNameLst>
                                          <p:attrName>ppt_x</p:attrName>
                                        </p:attrNameLst>
                                      </p:cBhvr>
                                      <p:tavLst>
                                        <p:tav tm="0">
                                          <p:val>
                                            <p:strVal val="#ppt_x"/>
                                          </p:val>
                                        </p:tav>
                                        <p:tav tm="100000">
                                          <p:val>
                                            <p:strVal val="#ppt_x"/>
                                          </p:val>
                                        </p:tav>
                                      </p:tavLst>
                                    </p:anim>
                                    <p:anim calcmode="lin" valueType="num">
                                      <p:cBhvr additive="base">
                                        <p:cTn id="8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p:bldP spid="18" grpId="0" animBg="1"/>
      <p:bldP spid="37" grpId="0"/>
      <p:bldP spid="38" grpId="0"/>
      <p:bldP spid="39" grpId="0"/>
      <p:bldP spid="40" grpId="0"/>
      <p:bldP spid="41" grpId="0"/>
      <p:bldP spid="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ef259cc0-74ff-401e-84d0-fefeb9407c8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870216" y="1448780"/>
            <a:ext cx="10451568" cy="4594616"/>
            <a:chOff x="870216" y="1448780"/>
            <a:chExt cx="10451568" cy="4594616"/>
          </a:xfrm>
        </p:grpSpPr>
        <p:sp>
          <p:nvSpPr>
            <p:cNvPr id="6" name="iṩ1iďe"/>
            <p:cNvSpPr txBox="1"/>
            <p:nvPr/>
          </p:nvSpPr>
          <p:spPr>
            <a:xfrm>
              <a:off x="870216" y="5137664"/>
              <a:ext cx="1607153" cy="461665"/>
            </a:xfrm>
            <a:prstGeom prst="rect">
              <a:avLst/>
            </a:prstGeom>
            <a:noFill/>
          </p:spPr>
          <p:txBody>
            <a:bodyPr wrap="square">
              <a:normAutofit/>
            </a:bodyPr>
            <a:lstStyle/>
            <a:p>
              <a:pPr algn="ctr"/>
              <a:r>
                <a:rPr lang="en-US" altLang="zh-HK" sz="2400" dirty="0"/>
                <a:t>34%</a:t>
              </a:r>
            </a:p>
          </p:txBody>
        </p:sp>
        <p:cxnSp>
          <p:nvCxnSpPr>
            <p:cNvPr id="7" name="直接连接符 6"/>
            <p:cNvCxnSpPr/>
            <p:nvPr/>
          </p:nvCxnSpPr>
          <p:spPr>
            <a:xfrm>
              <a:off x="2779345" y="5137663"/>
              <a:ext cx="0" cy="905733"/>
            </a:xfrm>
            <a:prstGeom prst="line">
              <a:avLst/>
            </a:prstGeom>
            <a:ln w="9525">
              <a:solidFill>
                <a:schemeClr val="bg2">
                  <a:lumMod val="8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990449" y="5137663"/>
              <a:ext cx="0" cy="905733"/>
            </a:xfrm>
            <a:prstGeom prst="line">
              <a:avLst/>
            </a:prstGeom>
            <a:ln w="9525">
              <a:solidFill>
                <a:schemeClr val="bg2">
                  <a:lumMod val="8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201553" y="5137663"/>
              <a:ext cx="0" cy="905733"/>
            </a:xfrm>
            <a:prstGeom prst="line">
              <a:avLst/>
            </a:prstGeom>
            <a:ln w="9525">
              <a:solidFill>
                <a:schemeClr val="bg2">
                  <a:lumMod val="8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9412655" y="5137663"/>
              <a:ext cx="0" cy="905733"/>
            </a:xfrm>
            <a:prstGeom prst="line">
              <a:avLst/>
            </a:prstGeom>
            <a:ln w="9525">
              <a:solidFill>
                <a:schemeClr val="bg2">
                  <a:lumMod val="8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1" name="isļiḑé"/>
            <p:cNvSpPr txBox="1"/>
            <p:nvPr/>
          </p:nvSpPr>
          <p:spPr>
            <a:xfrm>
              <a:off x="3081320" y="5137663"/>
              <a:ext cx="1607153" cy="461665"/>
            </a:xfrm>
            <a:prstGeom prst="rect">
              <a:avLst/>
            </a:prstGeom>
            <a:noFill/>
          </p:spPr>
          <p:txBody>
            <a:bodyPr wrap="square">
              <a:normAutofit/>
            </a:bodyPr>
            <a:lstStyle/>
            <a:p>
              <a:pPr algn="ctr"/>
              <a:r>
                <a:rPr lang="en-US" altLang="zh-HK" sz="2400"/>
                <a:t>25%</a:t>
              </a:r>
            </a:p>
          </p:txBody>
        </p:sp>
        <p:sp>
          <p:nvSpPr>
            <p:cNvPr id="12" name="ísļide"/>
            <p:cNvSpPr txBox="1"/>
            <p:nvPr/>
          </p:nvSpPr>
          <p:spPr>
            <a:xfrm>
              <a:off x="5292424" y="5137664"/>
              <a:ext cx="1607153" cy="461665"/>
            </a:xfrm>
            <a:prstGeom prst="rect">
              <a:avLst/>
            </a:prstGeom>
            <a:noFill/>
          </p:spPr>
          <p:txBody>
            <a:bodyPr wrap="square">
              <a:normAutofit/>
            </a:bodyPr>
            <a:lstStyle/>
            <a:p>
              <a:pPr algn="ctr"/>
              <a:r>
                <a:rPr lang="en-US" altLang="zh-HK" sz="2400"/>
                <a:t>85%</a:t>
              </a:r>
            </a:p>
          </p:txBody>
        </p:sp>
        <p:sp>
          <p:nvSpPr>
            <p:cNvPr id="13" name="íS1ïḍe"/>
            <p:cNvSpPr txBox="1"/>
            <p:nvPr/>
          </p:nvSpPr>
          <p:spPr>
            <a:xfrm>
              <a:off x="7503528" y="5137664"/>
              <a:ext cx="1607153" cy="461665"/>
            </a:xfrm>
            <a:prstGeom prst="rect">
              <a:avLst/>
            </a:prstGeom>
            <a:noFill/>
          </p:spPr>
          <p:txBody>
            <a:bodyPr wrap="square">
              <a:normAutofit/>
            </a:bodyPr>
            <a:lstStyle/>
            <a:p>
              <a:pPr algn="ctr"/>
              <a:r>
                <a:rPr lang="en-US" altLang="zh-HK" sz="2400"/>
                <a:t>67%</a:t>
              </a:r>
            </a:p>
          </p:txBody>
        </p:sp>
        <p:sp>
          <p:nvSpPr>
            <p:cNvPr id="14" name="îšḻïḋê"/>
            <p:cNvSpPr txBox="1"/>
            <p:nvPr/>
          </p:nvSpPr>
          <p:spPr>
            <a:xfrm>
              <a:off x="9714631" y="5137664"/>
              <a:ext cx="1607153" cy="461665"/>
            </a:xfrm>
            <a:prstGeom prst="rect">
              <a:avLst/>
            </a:prstGeom>
            <a:noFill/>
          </p:spPr>
          <p:txBody>
            <a:bodyPr wrap="square">
              <a:normAutofit/>
            </a:bodyPr>
            <a:lstStyle/>
            <a:p>
              <a:pPr algn="ctr"/>
              <a:r>
                <a:rPr lang="en-US" altLang="zh-HK" sz="2400"/>
                <a:t>72%</a:t>
              </a:r>
            </a:p>
          </p:txBody>
        </p:sp>
        <p:sp>
          <p:nvSpPr>
            <p:cNvPr id="15" name="ïsľiḋe"/>
            <p:cNvSpPr/>
            <p:nvPr/>
          </p:nvSpPr>
          <p:spPr>
            <a:xfrm>
              <a:off x="8673329" y="1448780"/>
              <a:ext cx="1478650" cy="571702"/>
            </a:xfrm>
            <a:prstGeom prst="wedgeRectCallout">
              <a:avLst>
                <a:gd name="adj1" fmla="val -21716"/>
                <a:gd name="adj2" fmla="val 7967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r>
                <a:rPr lang="en-US" altLang="zh-CN" sz="1600">
                  <a:solidFill>
                    <a:schemeClr val="bg1"/>
                  </a:solidFill>
                </a:rPr>
                <a:t>89%</a:t>
              </a:r>
              <a:br>
                <a:rPr lang="en-US" altLang="zh-CN" sz="1600">
                  <a:solidFill>
                    <a:schemeClr val="bg1"/>
                  </a:solidFill>
                </a:rPr>
              </a:br>
              <a:r>
                <a:rPr lang="zh-CN" altLang="en-US" sz="1600">
                  <a:solidFill>
                    <a:schemeClr val="bg1"/>
                  </a:solidFill>
                </a:rPr>
                <a:t>标题文本预设</a:t>
              </a:r>
            </a:p>
          </p:txBody>
        </p:sp>
        <p:grpSp>
          <p:nvGrpSpPr>
            <p:cNvPr id="16" name="iSḷïḑè"/>
            <p:cNvGrpSpPr/>
            <p:nvPr/>
          </p:nvGrpSpPr>
          <p:grpSpPr>
            <a:xfrm>
              <a:off x="1609451" y="3657368"/>
              <a:ext cx="2787877" cy="790533"/>
              <a:chOff x="6154878" y="1535167"/>
              <a:chExt cx="2035245" cy="577115"/>
            </a:xfrm>
          </p:grpSpPr>
          <p:sp>
            <p:nvSpPr>
              <p:cNvPr id="54" name="ïṣļïďè"/>
              <p:cNvSpPr txBox="1"/>
              <p:nvPr/>
            </p:nvSpPr>
            <p:spPr>
              <a:xfrm>
                <a:off x="6155358" y="1535167"/>
                <a:ext cx="1447451" cy="224688"/>
              </a:xfrm>
              <a:prstGeom prst="rect">
                <a:avLst/>
              </a:prstGeom>
              <a:noFill/>
              <a:extLst>
                <a:ext uri="{909E8E84-426E-40DD-AFC4-6F175D3DCCD1}">
                  <a14:hiddenFill xmlns:a14="http://schemas.microsoft.com/office/drawing/2010/main">
                    <a:solidFill>
                      <a:schemeClr val="accent1">
                        <a:lumMod val="100000"/>
                      </a:schemeClr>
                    </a:solidFill>
                  </a14:hiddenFill>
                </a:ext>
              </a:extLst>
            </p:spPr>
            <p:txBody>
              <a:bodyPr wrap="none">
                <a:normAutofit/>
              </a:bodyPr>
              <a:lstStyle/>
              <a:p>
                <a:r>
                  <a:rPr lang="zh-CN" altLang="en-US" sz="1400" b="1">
                    <a:solidFill>
                      <a:schemeClr val="accent1">
                        <a:lumMod val="100000"/>
                      </a:schemeClr>
                    </a:solidFill>
                  </a:rPr>
                  <a:t>标题文本预设</a:t>
                </a:r>
              </a:p>
            </p:txBody>
          </p:sp>
          <p:sp>
            <p:nvSpPr>
              <p:cNvPr id="55" name="íṥḻíḓe"/>
              <p:cNvSpPr txBox="1"/>
              <p:nvPr/>
            </p:nvSpPr>
            <p:spPr>
              <a:xfrm>
                <a:off x="6154878" y="1748289"/>
                <a:ext cx="2035245" cy="363993"/>
              </a:xfrm>
              <a:prstGeom prst="rect">
                <a:avLst/>
              </a:prstGeom>
              <a:noFill/>
            </p:spPr>
            <p:txBody>
              <a:bodyPr wrap="square">
                <a:normAutofit/>
              </a:bodyPr>
              <a:lstStyle/>
              <a:p>
                <a:pPr>
                  <a:lnSpc>
                    <a:spcPct val="120000"/>
                  </a:lnSpc>
                </a:pPr>
                <a:r>
                  <a:rPr lang="zh-CN" altLang="en-US" sz="1100" dirty="0"/>
                  <a:t>此部分内容作为文字排版占位显示（建议使用主题字体）。</a:t>
                </a:r>
              </a:p>
            </p:txBody>
          </p:sp>
        </p:grpSp>
        <p:sp>
          <p:nvSpPr>
            <p:cNvPr id="17" name="îṣḻîḑé"/>
            <p:cNvSpPr/>
            <p:nvPr/>
          </p:nvSpPr>
          <p:spPr>
            <a:xfrm>
              <a:off x="3863245" y="1765438"/>
              <a:ext cx="739315" cy="571702"/>
            </a:xfrm>
            <a:prstGeom prst="wedgeRectCallout">
              <a:avLst>
                <a:gd name="adj1" fmla="val -22274"/>
                <a:gd name="adj2" fmla="val 7216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r>
                <a:rPr lang="en-US" altLang="zh-HK" sz="1600">
                  <a:solidFill>
                    <a:schemeClr val="bg1"/>
                  </a:solidFill>
                </a:rPr>
                <a:t>+25%</a:t>
              </a:r>
            </a:p>
          </p:txBody>
        </p:sp>
        <p:grpSp>
          <p:nvGrpSpPr>
            <p:cNvPr id="18" name="iSḻîḑe"/>
            <p:cNvGrpSpPr/>
            <p:nvPr/>
          </p:nvGrpSpPr>
          <p:grpSpPr>
            <a:xfrm>
              <a:off x="5982400" y="1683209"/>
              <a:ext cx="2345848" cy="740141"/>
              <a:chOff x="6448774" y="1517541"/>
              <a:chExt cx="1712549" cy="540328"/>
            </a:xfrm>
          </p:grpSpPr>
          <p:sp>
            <p:nvSpPr>
              <p:cNvPr id="52" name="í$1iḓê"/>
              <p:cNvSpPr txBox="1"/>
              <p:nvPr/>
            </p:nvSpPr>
            <p:spPr>
              <a:xfrm>
                <a:off x="6448774" y="1517541"/>
                <a:ext cx="1447451" cy="269625"/>
              </a:xfrm>
              <a:prstGeom prst="rect">
                <a:avLst/>
              </a:prstGeom>
              <a:noFill/>
              <a:extLst>
                <a:ext uri="{909E8E84-426E-40DD-AFC4-6F175D3DCCD1}">
                  <a14:hiddenFill xmlns:a14="http://schemas.microsoft.com/office/drawing/2010/main">
                    <a:solidFill>
                      <a:schemeClr val="accent1">
                        <a:lumMod val="100000"/>
                      </a:schemeClr>
                    </a:solidFill>
                  </a14:hiddenFill>
                </a:ext>
              </a:extLst>
            </p:spPr>
            <p:txBody>
              <a:bodyPr wrap="none">
                <a:normAutofit/>
              </a:bodyPr>
              <a:lstStyle/>
              <a:p>
                <a:r>
                  <a:rPr lang="zh-CN" altLang="en-US">
                    <a:solidFill>
                      <a:schemeClr val="accent2">
                        <a:lumMod val="100000"/>
                      </a:schemeClr>
                    </a:solidFill>
                  </a:rPr>
                  <a:t>标题文本预设</a:t>
                </a:r>
              </a:p>
            </p:txBody>
          </p:sp>
          <p:sp>
            <p:nvSpPr>
              <p:cNvPr id="53" name="íṩḻîdè"/>
              <p:cNvSpPr txBox="1"/>
              <p:nvPr/>
            </p:nvSpPr>
            <p:spPr>
              <a:xfrm>
                <a:off x="6448774" y="1719317"/>
                <a:ext cx="1712549" cy="338552"/>
              </a:xfrm>
              <a:prstGeom prst="rect">
                <a:avLst/>
              </a:prstGeom>
              <a:noFill/>
            </p:spPr>
            <p:txBody>
              <a:bodyPr wrap="square">
                <a:normAutofit lnSpcReduction="10000"/>
              </a:bodyPr>
              <a:lstStyle>
                <a:defPPr>
                  <a:defRPr lang="zh-CN"/>
                </a:defPPr>
                <a:lvl1pPr>
                  <a:lnSpc>
                    <a:spcPct val="120000"/>
                  </a:lnSpc>
                  <a:defRPr sz="1100"/>
                </a:lvl1pPr>
              </a:lstStyle>
              <a:p>
                <a:r>
                  <a:rPr lang="zh-CN" altLang="en-US" dirty="0"/>
                  <a:t>此部分内容作为文字排版占位显示（建议使用主题字体）。</a:t>
                </a:r>
              </a:p>
            </p:txBody>
          </p:sp>
        </p:grpSp>
        <p:sp>
          <p:nvSpPr>
            <p:cNvPr id="19" name="isḷíḋè"/>
            <p:cNvSpPr txBox="1"/>
            <p:nvPr/>
          </p:nvSpPr>
          <p:spPr>
            <a:xfrm>
              <a:off x="7575898" y="3826002"/>
              <a:ext cx="1107996" cy="461665"/>
            </a:xfrm>
            <a:prstGeom prst="rect">
              <a:avLst/>
            </a:prstGeom>
            <a:solidFill>
              <a:schemeClr val="accent3"/>
            </a:solidFill>
          </p:spPr>
          <p:txBody>
            <a:bodyPr wrap="none">
              <a:normAutofit/>
            </a:bodyPr>
            <a:lstStyle/>
            <a:p>
              <a:r>
                <a:rPr lang="zh-CN" altLang="en-US" sz="2400">
                  <a:solidFill>
                    <a:schemeClr val="bg1"/>
                  </a:solidFill>
                </a:rPr>
                <a:t>关键词</a:t>
              </a:r>
            </a:p>
          </p:txBody>
        </p:sp>
        <p:sp>
          <p:nvSpPr>
            <p:cNvPr id="20" name="îṡ1ïḓê"/>
            <p:cNvSpPr txBox="1"/>
            <p:nvPr/>
          </p:nvSpPr>
          <p:spPr>
            <a:xfrm>
              <a:off x="7575898" y="4354286"/>
              <a:ext cx="2315989" cy="709111"/>
            </a:xfrm>
            <a:prstGeom prst="rect">
              <a:avLst/>
            </a:prstGeom>
            <a:noFill/>
          </p:spPr>
          <p:txBody>
            <a:bodyPr wrap="square">
              <a:normAutofit/>
            </a:bodyPr>
            <a:lstStyle>
              <a:defPPr>
                <a:defRPr lang="zh-CN"/>
              </a:defPPr>
              <a:lvl1pPr>
                <a:lnSpc>
                  <a:spcPct val="120000"/>
                </a:lnSpc>
                <a:defRPr sz="1100"/>
              </a:lvl1pPr>
            </a:lstStyle>
            <a:p>
              <a:r>
                <a:rPr lang="zh-CN" altLang="en-US" dirty="0"/>
                <a:t>此部分内容作为文字排版占位显示（建议使用主题字体）。</a:t>
              </a:r>
            </a:p>
          </p:txBody>
        </p:sp>
        <p:grpSp>
          <p:nvGrpSpPr>
            <p:cNvPr id="21" name="iśľîḓê"/>
            <p:cNvGrpSpPr>
              <a:grpSpLocks noChangeAspect="1"/>
            </p:cNvGrpSpPr>
            <p:nvPr/>
          </p:nvGrpSpPr>
          <p:grpSpPr bwMode="auto">
            <a:xfrm rot="20700000">
              <a:off x="1999400" y="2724999"/>
              <a:ext cx="2417281" cy="655591"/>
              <a:chOff x="638" y="1651"/>
              <a:chExt cx="2098" cy="569"/>
            </a:xfrm>
          </p:grpSpPr>
          <p:sp>
            <p:nvSpPr>
              <p:cNvPr id="48" name="iS1ïdé"/>
              <p:cNvSpPr>
                <a:spLocks noChangeAspect="1"/>
              </p:cNvSpPr>
              <p:nvPr/>
            </p:nvSpPr>
            <p:spPr bwMode="auto">
              <a:xfrm>
                <a:off x="638" y="1651"/>
                <a:ext cx="2098"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9" name="ï$ľïďe"/>
              <p:cNvSpPr/>
              <p:nvPr/>
            </p:nvSpPr>
            <p:spPr bwMode="auto">
              <a:xfrm>
                <a:off x="640" y="1651"/>
                <a:ext cx="2094" cy="569"/>
              </a:xfrm>
              <a:custGeom>
                <a:avLst/>
                <a:gdLst>
                  <a:gd name="T0" fmla="*/ 765 w 886"/>
                  <a:gd name="T1" fmla="*/ 0 h 241"/>
                  <a:gd name="T2" fmla="*/ 699 w 886"/>
                  <a:gd name="T3" fmla="*/ 19 h 241"/>
                  <a:gd name="T4" fmla="*/ 697 w 886"/>
                  <a:gd name="T5" fmla="*/ 21 h 241"/>
                  <a:gd name="T6" fmla="*/ 443 w 886"/>
                  <a:gd name="T7" fmla="*/ 94 h 241"/>
                  <a:gd name="T8" fmla="*/ 189 w 886"/>
                  <a:gd name="T9" fmla="*/ 21 h 241"/>
                  <a:gd name="T10" fmla="*/ 187 w 886"/>
                  <a:gd name="T11" fmla="*/ 20 h 241"/>
                  <a:gd name="T12" fmla="*/ 121 w 886"/>
                  <a:gd name="T13" fmla="*/ 0 h 241"/>
                  <a:gd name="T14" fmla="*/ 0 w 886"/>
                  <a:gd name="T15" fmla="*/ 120 h 241"/>
                  <a:gd name="T16" fmla="*/ 0 w 886"/>
                  <a:gd name="T17" fmla="*/ 120 h 241"/>
                  <a:gd name="T18" fmla="*/ 121 w 886"/>
                  <a:gd name="T19" fmla="*/ 241 h 241"/>
                  <a:gd name="T20" fmla="*/ 187 w 886"/>
                  <a:gd name="T21" fmla="*/ 221 h 241"/>
                  <a:gd name="T22" fmla="*/ 189 w 886"/>
                  <a:gd name="T23" fmla="*/ 220 h 241"/>
                  <a:gd name="T24" fmla="*/ 443 w 886"/>
                  <a:gd name="T25" fmla="*/ 146 h 241"/>
                  <a:gd name="T26" fmla="*/ 697 w 886"/>
                  <a:gd name="T27" fmla="*/ 220 h 241"/>
                  <a:gd name="T28" fmla="*/ 699 w 886"/>
                  <a:gd name="T29" fmla="*/ 221 h 241"/>
                  <a:gd name="T30" fmla="*/ 765 w 886"/>
                  <a:gd name="T31" fmla="*/ 241 h 241"/>
                  <a:gd name="T32" fmla="*/ 886 w 886"/>
                  <a:gd name="T33" fmla="*/ 120 h 241"/>
                  <a:gd name="T34" fmla="*/ 765 w 886"/>
                  <a:gd name="T3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6" h="241">
                    <a:moveTo>
                      <a:pt x="765" y="0"/>
                    </a:moveTo>
                    <a:cubicBezTo>
                      <a:pt x="741" y="0"/>
                      <a:pt x="718" y="7"/>
                      <a:pt x="699" y="19"/>
                    </a:cubicBezTo>
                    <a:cubicBezTo>
                      <a:pt x="699" y="20"/>
                      <a:pt x="698" y="20"/>
                      <a:pt x="697" y="21"/>
                    </a:cubicBezTo>
                    <a:cubicBezTo>
                      <a:pt x="624" y="67"/>
                      <a:pt x="537" y="94"/>
                      <a:pt x="443" y="94"/>
                    </a:cubicBezTo>
                    <a:cubicBezTo>
                      <a:pt x="349" y="94"/>
                      <a:pt x="262" y="67"/>
                      <a:pt x="189" y="21"/>
                    </a:cubicBezTo>
                    <a:cubicBezTo>
                      <a:pt x="188" y="20"/>
                      <a:pt x="188" y="20"/>
                      <a:pt x="187" y="20"/>
                    </a:cubicBezTo>
                    <a:cubicBezTo>
                      <a:pt x="168" y="7"/>
                      <a:pt x="145" y="0"/>
                      <a:pt x="121" y="0"/>
                    </a:cubicBezTo>
                    <a:cubicBezTo>
                      <a:pt x="54" y="0"/>
                      <a:pt x="0" y="54"/>
                      <a:pt x="0" y="120"/>
                    </a:cubicBezTo>
                    <a:cubicBezTo>
                      <a:pt x="0" y="120"/>
                      <a:pt x="0" y="120"/>
                      <a:pt x="0" y="120"/>
                    </a:cubicBezTo>
                    <a:cubicBezTo>
                      <a:pt x="0" y="187"/>
                      <a:pt x="54" y="241"/>
                      <a:pt x="121" y="241"/>
                    </a:cubicBezTo>
                    <a:cubicBezTo>
                      <a:pt x="145" y="241"/>
                      <a:pt x="168" y="233"/>
                      <a:pt x="187" y="221"/>
                    </a:cubicBezTo>
                    <a:cubicBezTo>
                      <a:pt x="187" y="220"/>
                      <a:pt x="188" y="220"/>
                      <a:pt x="189" y="220"/>
                    </a:cubicBezTo>
                    <a:cubicBezTo>
                      <a:pt x="262" y="173"/>
                      <a:pt x="349" y="146"/>
                      <a:pt x="443" y="146"/>
                    </a:cubicBezTo>
                    <a:cubicBezTo>
                      <a:pt x="537" y="146"/>
                      <a:pt x="624" y="173"/>
                      <a:pt x="697" y="220"/>
                    </a:cubicBezTo>
                    <a:cubicBezTo>
                      <a:pt x="698" y="220"/>
                      <a:pt x="698" y="220"/>
                      <a:pt x="699" y="221"/>
                    </a:cubicBezTo>
                    <a:cubicBezTo>
                      <a:pt x="718" y="233"/>
                      <a:pt x="741" y="241"/>
                      <a:pt x="765" y="241"/>
                    </a:cubicBezTo>
                    <a:cubicBezTo>
                      <a:pt x="832" y="241"/>
                      <a:pt x="886" y="187"/>
                      <a:pt x="886" y="120"/>
                    </a:cubicBezTo>
                    <a:cubicBezTo>
                      <a:pt x="886" y="54"/>
                      <a:pt x="832" y="0"/>
                      <a:pt x="765"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50" name="işḻîḑè"/>
              <p:cNvSpPr/>
              <p:nvPr/>
            </p:nvSpPr>
            <p:spPr bwMode="auto">
              <a:xfrm>
                <a:off x="676" y="1687"/>
                <a:ext cx="498" cy="49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 name="íŝľíḋé"/>
              <p:cNvSpPr/>
              <p:nvPr/>
            </p:nvSpPr>
            <p:spPr bwMode="auto">
              <a:xfrm>
                <a:off x="2200" y="1687"/>
                <a:ext cx="498" cy="49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2" name="iSľïḍê"/>
            <p:cNvGrpSpPr>
              <a:grpSpLocks noChangeAspect="1"/>
            </p:cNvGrpSpPr>
            <p:nvPr/>
          </p:nvGrpSpPr>
          <p:grpSpPr bwMode="auto">
            <a:xfrm rot="1800000">
              <a:off x="3609524" y="2937576"/>
              <a:ext cx="2417281" cy="655591"/>
              <a:chOff x="638" y="1651"/>
              <a:chExt cx="2098" cy="569"/>
            </a:xfrm>
          </p:grpSpPr>
          <p:sp>
            <p:nvSpPr>
              <p:cNvPr id="44" name="íṩlîḋe"/>
              <p:cNvSpPr>
                <a:spLocks noChangeAspect="1"/>
              </p:cNvSpPr>
              <p:nvPr/>
            </p:nvSpPr>
            <p:spPr bwMode="auto">
              <a:xfrm>
                <a:off x="638" y="1651"/>
                <a:ext cx="2098"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5" name="îṥľiḓé"/>
              <p:cNvSpPr/>
              <p:nvPr/>
            </p:nvSpPr>
            <p:spPr bwMode="auto">
              <a:xfrm>
                <a:off x="640" y="1651"/>
                <a:ext cx="2094" cy="569"/>
              </a:xfrm>
              <a:custGeom>
                <a:avLst/>
                <a:gdLst>
                  <a:gd name="T0" fmla="*/ 765 w 886"/>
                  <a:gd name="T1" fmla="*/ 0 h 241"/>
                  <a:gd name="T2" fmla="*/ 699 w 886"/>
                  <a:gd name="T3" fmla="*/ 19 h 241"/>
                  <a:gd name="T4" fmla="*/ 697 w 886"/>
                  <a:gd name="T5" fmla="*/ 21 h 241"/>
                  <a:gd name="T6" fmla="*/ 443 w 886"/>
                  <a:gd name="T7" fmla="*/ 94 h 241"/>
                  <a:gd name="T8" fmla="*/ 189 w 886"/>
                  <a:gd name="T9" fmla="*/ 21 h 241"/>
                  <a:gd name="T10" fmla="*/ 187 w 886"/>
                  <a:gd name="T11" fmla="*/ 20 h 241"/>
                  <a:gd name="T12" fmla="*/ 121 w 886"/>
                  <a:gd name="T13" fmla="*/ 0 h 241"/>
                  <a:gd name="T14" fmla="*/ 0 w 886"/>
                  <a:gd name="T15" fmla="*/ 120 h 241"/>
                  <a:gd name="T16" fmla="*/ 0 w 886"/>
                  <a:gd name="T17" fmla="*/ 120 h 241"/>
                  <a:gd name="T18" fmla="*/ 121 w 886"/>
                  <a:gd name="T19" fmla="*/ 241 h 241"/>
                  <a:gd name="T20" fmla="*/ 187 w 886"/>
                  <a:gd name="T21" fmla="*/ 221 h 241"/>
                  <a:gd name="T22" fmla="*/ 189 w 886"/>
                  <a:gd name="T23" fmla="*/ 220 h 241"/>
                  <a:gd name="T24" fmla="*/ 443 w 886"/>
                  <a:gd name="T25" fmla="*/ 146 h 241"/>
                  <a:gd name="T26" fmla="*/ 697 w 886"/>
                  <a:gd name="T27" fmla="*/ 220 h 241"/>
                  <a:gd name="T28" fmla="*/ 699 w 886"/>
                  <a:gd name="T29" fmla="*/ 221 h 241"/>
                  <a:gd name="T30" fmla="*/ 765 w 886"/>
                  <a:gd name="T31" fmla="*/ 241 h 241"/>
                  <a:gd name="T32" fmla="*/ 886 w 886"/>
                  <a:gd name="T33" fmla="*/ 120 h 241"/>
                  <a:gd name="T34" fmla="*/ 765 w 886"/>
                  <a:gd name="T3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6" h="241">
                    <a:moveTo>
                      <a:pt x="765" y="0"/>
                    </a:moveTo>
                    <a:cubicBezTo>
                      <a:pt x="741" y="0"/>
                      <a:pt x="718" y="7"/>
                      <a:pt x="699" y="19"/>
                    </a:cubicBezTo>
                    <a:cubicBezTo>
                      <a:pt x="699" y="20"/>
                      <a:pt x="698" y="20"/>
                      <a:pt x="697" y="21"/>
                    </a:cubicBezTo>
                    <a:cubicBezTo>
                      <a:pt x="624" y="67"/>
                      <a:pt x="537" y="94"/>
                      <a:pt x="443" y="94"/>
                    </a:cubicBezTo>
                    <a:cubicBezTo>
                      <a:pt x="349" y="94"/>
                      <a:pt x="262" y="67"/>
                      <a:pt x="189" y="21"/>
                    </a:cubicBezTo>
                    <a:cubicBezTo>
                      <a:pt x="188" y="20"/>
                      <a:pt x="188" y="20"/>
                      <a:pt x="187" y="20"/>
                    </a:cubicBezTo>
                    <a:cubicBezTo>
                      <a:pt x="168" y="7"/>
                      <a:pt x="145" y="0"/>
                      <a:pt x="121" y="0"/>
                    </a:cubicBezTo>
                    <a:cubicBezTo>
                      <a:pt x="54" y="0"/>
                      <a:pt x="0" y="54"/>
                      <a:pt x="0" y="120"/>
                    </a:cubicBezTo>
                    <a:cubicBezTo>
                      <a:pt x="0" y="120"/>
                      <a:pt x="0" y="120"/>
                      <a:pt x="0" y="120"/>
                    </a:cubicBezTo>
                    <a:cubicBezTo>
                      <a:pt x="0" y="187"/>
                      <a:pt x="54" y="241"/>
                      <a:pt x="121" y="241"/>
                    </a:cubicBezTo>
                    <a:cubicBezTo>
                      <a:pt x="145" y="241"/>
                      <a:pt x="168" y="233"/>
                      <a:pt x="187" y="221"/>
                    </a:cubicBezTo>
                    <a:cubicBezTo>
                      <a:pt x="187" y="220"/>
                      <a:pt x="188" y="220"/>
                      <a:pt x="189" y="220"/>
                    </a:cubicBezTo>
                    <a:cubicBezTo>
                      <a:pt x="262" y="173"/>
                      <a:pt x="349" y="146"/>
                      <a:pt x="443" y="146"/>
                    </a:cubicBezTo>
                    <a:cubicBezTo>
                      <a:pt x="537" y="146"/>
                      <a:pt x="624" y="173"/>
                      <a:pt x="697" y="220"/>
                    </a:cubicBezTo>
                    <a:cubicBezTo>
                      <a:pt x="698" y="220"/>
                      <a:pt x="698" y="220"/>
                      <a:pt x="699" y="221"/>
                    </a:cubicBezTo>
                    <a:cubicBezTo>
                      <a:pt x="718" y="233"/>
                      <a:pt x="741" y="241"/>
                      <a:pt x="765" y="241"/>
                    </a:cubicBezTo>
                    <a:cubicBezTo>
                      <a:pt x="832" y="241"/>
                      <a:pt x="886" y="187"/>
                      <a:pt x="886" y="120"/>
                    </a:cubicBezTo>
                    <a:cubicBezTo>
                      <a:pt x="886" y="54"/>
                      <a:pt x="832" y="0"/>
                      <a:pt x="76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ïṥľíḑê"/>
              <p:cNvSpPr/>
              <p:nvPr/>
            </p:nvSpPr>
            <p:spPr bwMode="auto">
              <a:xfrm>
                <a:off x="676" y="1687"/>
                <a:ext cx="498" cy="49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ïṩlîdè"/>
              <p:cNvSpPr/>
              <p:nvPr/>
            </p:nvSpPr>
            <p:spPr bwMode="auto">
              <a:xfrm>
                <a:off x="2200" y="1687"/>
                <a:ext cx="498" cy="49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3" name="îṧḷídê"/>
            <p:cNvGrpSpPr>
              <a:grpSpLocks noChangeAspect="1"/>
            </p:cNvGrpSpPr>
            <p:nvPr/>
          </p:nvGrpSpPr>
          <p:grpSpPr bwMode="auto">
            <a:xfrm rot="18900000">
              <a:off x="5069578" y="2927711"/>
              <a:ext cx="1918385" cy="661354"/>
              <a:chOff x="121" y="930"/>
              <a:chExt cx="1665" cy="574"/>
            </a:xfrm>
          </p:grpSpPr>
          <p:sp>
            <p:nvSpPr>
              <p:cNvPr id="40" name="îşḷîḍê"/>
              <p:cNvSpPr>
                <a:spLocks noChangeAspect="1"/>
              </p:cNvSpPr>
              <p:nvPr/>
            </p:nvSpPr>
            <p:spPr bwMode="auto">
              <a:xfrm>
                <a:off x="121" y="930"/>
                <a:ext cx="1665"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1" name="íṧḻíḍé"/>
              <p:cNvSpPr/>
              <p:nvPr/>
            </p:nvSpPr>
            <p:spPr bwMode="auto">
              <a:xfrm>
                <a:off x="121" y="932"/>
                <a:ext cx="1665" cy="570"/>
              </a:xfrm>
              <a:custGeom>
                <a:avLst/>
                <a:gdLst>
                  <a:gd name="T0" fmla="*/ 585 w 705"/>
                  <a:gd name="T1" fmla="*/ 0 h 241"/>
                  <a:gd name="T2" fmla="*/ 500 w 705"/>
                  <a:gd name="T3" fmla="*/ 35 h 241"/>
                  <a:gd name="T4" fmla="*/ 494 w 705"/>
                  <a:gd name="T5" fmla="*/ 41 h 241"/>
                  <a:gd name="T6" fmla="*/ 352 w 705"/>
                  <a:gd name="T7" fmla="*/ 101 h 241"/>
                  <a:gd name="T8" fmla="*/ 211 w 705"/>
                  <a:gd name="T9" fmla="*/ 41 h 241"/>
                  <a:gd name="T10" fmla="*/ 205 w 705"/>
                  <a:gd name="T11" fmla="*/ 35 h 241"/>
                  <a:gd name="T12" fmla="*/ 120 w 705"/>
                  <a:gd name="T13" fmla="*/ 0 h 241"/>
                  <a:gd name="T14" fmla="*/ 0 w 705"/>
                  <a:gd name="T15" fmla="*/ 120 h 241"/>
                  <a:gd name="T16" fmla="*/ 120 w 705"/>
                  <a:gd name="T17" fmla="*/ 241 h 241"/>
                  <a:gd name="T18" fmla="*/ 205 w 705"/>
                  <a:gd name="T19" fmla="*/ 206 h 241"/>
                  <a:gd name="T20" fmla="*/ 211 w 705"/>
                  <a:gd name="T21" fmla="*/ 199 h 241"/>
                  <a:gd name="T22" fmla="*/ 352 w 705"/>
                  <a:gd name="T23" fmla="*/ 140 h 241"/>
                  <a:gd name="T24" fmla="*/ 494 w 705"/>
                  <a:gd name="T25" fmla="*/ 199 h 241"/>
                  <a:gd name="T26" fmla="*/ 500 w 705"/>
                  <a:gd name="T27" fmla="*/ 206 h 241"/>
                  <a:gd name="T28" fmla="*/ 585 w 705"/>
                  <a:gd name="T29" fmla="*/ 241 h 241"/>
                  <a:gd name="T30" fmla="*/ 705 w 705"/>
                  <a:gd name="T31" fmla="*/ 120 h 241"/>
                  <a:gd name="T32" fmla="*/ 585 w 705"/>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5" h="241">
                    <a:moveTo>
                      <a:pt x="585" y="0"/>
                    </a:moveTo>
                    <a:cubicBezTo>
                      <a:pt x="552" y="0"/>
                      <a:pt x="522" y="13"/>
                      <a:pt x="500" y="35"/>
                    </a:cubicBezTo>
                    <a:cubicBezTo>
                      <a:pt x="498" y="37"/>
                      <a:pt x="496" y="39"/>
                      <a:pt x="494" y="41"/>
                    </a:cubicBezTo>
                    <a:cubicBezTo>
                      <a:pt x="458" y="78"/>
                      <a:pt x="408" y="101"/>
                      <a:pt x="352" y="101"/>
                    </a:cubicBezTo>
                    <a:cubicBezTo>
                      <a:pt x="297" y="101"/>
                      <a:pt x="247" y="78"/>
                      <a:pt x="211" y="41"/>
                    </a:cubicBezTo>
                    <a:cubicBezTo>
                      <a:pt x="209" y="39"/>
                      <a:pt x="207" y="37"/>
                      <a:pt x="205" y="35"/>
                    </a:cubicBezTo>
                    <a:cubicBezTo>
                      <a:pt x="183" y="13"/>
                      <a:pt x="153" y="0"/>
                      <a:pt x="120" y="0"/>
                    </a:cubicBezTo>
                    <a:cubicBezTo>
                      <a:pt x="53" y="0"/>
                      <a:pt x="0" y="54"/>
                      <a:pt x="0" y="120"/>
                    </a:cubicBezTo>
                    <a:cubicBezTo>
                      <a:pt x="0" y="187"/>
                      <a:pt x="53" y="241"/>
                      <a:pt x="120" y="241"/>
                    </a:cubicBezTo>
                    <a:cubicBezTo>
                      <a:pt x="153" y="241"/>
                      <a:pt x="183" y="227"/>
                      <a:pt x="205" y="206"/>
                    </a:cubicBezTo>
                    <a:cubicBezTo>
                      <a:pt x="207" y="204"/>
                      <a:pt x="209" y="201"/>
                      <a:pt x="211" y="199"/>
                    </a:cubicBezTo>
                    <a:cubicBezTo>
                      <a:pt x="247" y="163"/>
                      <a:pt x="297" y="140"/>
                      <a:pt x="352" y="140"/>
                    </a:cubicBezTo>
                    <a:cubicBezTo>
                      <a:pt x="408" y="140"/>
                      <a:pt x="458" y="163"/>
                      <a:pt x="494" y="199"/>
                    </a:cubicBezTo>
                    <a:cubicBezTo>
                      <a:pt x="496" y="201"/>
                      <a:pt x="498" y="204"/>
                      <a:pt x="500" y="206"/>
                    </a:cubicBezTo>
                    <a:cubicBezTo>
                      <a:pt x="522" y="227"/>
                      <a:pt x="552" y="241"/>
                      <a:pt x="585" y="241"/>
                    </a:cubicBezTo>
                    <a:cubicBezTo>
                      <a:pt x="651" y="241"/>
                      <a:pt x="705" y="187"/>
                      <a:pt x="705" y="120"/>
                    </a:cubicBezTo>
                    <a:cubicBezTo>
                      <a:pt x="705" y="54"/>
                      <a:pt x="651" y="0"/>
                      <a:pt x="585"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íṩ1iḋè"/>
              <p:cNvSpPr/>
              <p:nvPr/>
            </p:nvSpPr>
            <p:spPr bwMode="auto">
              <a:xfrm>
                <a:off x="156" y="968"/>
                <a:ext cx="496" cy="49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îš1iḓe"/>
              <p:cNvSpPr/>
              <p:nvPr/>
            </p:nvSpPr>
            <p:spPr bwMode="auto">
              <a:xfrm>
                <a:off x="1252" y="968"/>
                <a:ext cx="499" cy="49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4" name="îṣḷîḓê"/>
            <p:cNvGrpSpPr>
              <a:grpSpLocks noChangeAspect="1"/>
            </p:cNvGrpSpPr>
            <p:nvPr/>
          </p:nvGrpSpPr>
          <p:grpSpPr bwMode="auto">
            <a:xfrm rot="19800000">
              <a:off x="7119874" y="2674760"/>
              <a:ext cx="2417281" cy="655591"/>
              <a:chOff x="638" y="1651"/>
              <a:chExt cx="2098" cy="569"/>
            </a:xfrm>
          </p:grpSpPr>
          <p:sp>
            <p:nvSpPr>
              <p:cNvPr id="36" name="is1îḍé"/>
              <p:cNvSpPr>
                <a:spLocks noChangeAspect="1"/>
              </p:cNvSpPr>
              <p:nvPr/>
            </p:nvSpPr>
            <p:spPr bwMode="auto">
              <a:xfrm>
                <a:off x="638" y="1651"/>
                <a:ext cx="2098"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 name="îṣliďe"/>
              <p:cNvSpPr/>
              <p:nvPr/>
            </p:nvSpPr>
            <p:spPr bwMode="auto">
              <a:xfrm>
                <a:off x="640" y="1651"/>
                <a:ext cx="2094" cy="569"/>
              </a:xfrm>
              <a:custGeom>
                <a:avLst/>
                <a:gdLst>
                  <a:gd name="T0" fmla="*/ 765 w 886"/>
                  <a:gd name="T1" fmla="*/ 0 h 241"/>
                  <a:gd name="T2" fmla="*/ 699 w 886"/>
                  <a:gd name="T3" fmla="*/ 19 h 241"/>
                  <a:gd name="T4" fmla="*/ 697 w 886"/>
                  <a:gd name="T5" fmla="*/ 21 h 241"/>
                  <a:gd name="T6" fmla="*/ 443 w 886"/>
                  <a:gd name="T7" fmla="*/ 94 h 241"/>
                  <a:gd name="T8" fmla="*/ 189 w 886"/>
                  <a:gd name="T9" fmla="*/ 21 h 241"/>
                  <a:gd name="T10" fmla="*/ 187 w 886"/>
                  <a:gd name="T11" fmla="*/ 20 h 241"/>
                  <a:gd name="T12" fmla="*/ 121 w 886"/>
                  <a:gd name="T13" fmla="*/ 0 h 241"/>
                  <a:gd name="T14" fmla="*/ 0 w 886"/>
                  <a:gd name="T15" fmla="*/ 120 h 241"/>
                  <a:gd name="T16" fmla="*/ 0 w 886"/>
                  <a:gd name="T17" fmla="*/ 120 h 241"/>
                  <a:gd name="T18" fmla="*/ 121 w 886"/>
                  <a:gd name="T19" fmla="*/ 241 h 241"/>
                  <a:gd name="T20" fmla="*/ 187 w 886"/>
                  <a:gd name="T21" fmla="*/ 221 h 241"/>
                  <a:gd name="T22" fmla="*/ 189 w 886"/>
                  <a:gd name="T23" fmla="*/ 220 h 241"/>
                  <a:gd name="T24" fmla="*/ 443 w 886"/>
                  <a:gd name="T25" fmla="*/ 146 h 241"/>
                  <a:gd name="T26" fmla="*/ 697 w 886"/>
                  <a:gd name="T27" fmla="*/ 220 h 241"/>
                  <a:gd name="T28" fmla="*/ 699 w 886"/>
                  <a:gd name="T29" fmla="*/ 221 h 241"/>
                  <a:gd name="T30" fmla="*/ 765 w 886"/>
                  <a:gd name="T31" fmla="*/ 241 h 241"/>
                  <a:gd name="T32" fmla="*/ 886 w 886"/>
                  <a:gd name="T33" fmla="*/ 120 h 241"/>
                  <a:gd name="T34" fmla="*/ 765 w 886"/>
                  <a:gd name="T3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6" h="241">
                    <a:moveTo>
                      <a:pt x="765" y="0"/>
                    </a:moveTo>
                    <a:cubicBezTo>
                      <a:pt x="741" y="0"/>
                      <a:pt x="718" y="7"/>
                      <a:pt x="699" y="19"/>
                    </a:cubicBezTo>
                    <a:cubicBezTo>
                      <a:pt x="699" y="20"/>
                      <a:pt x="698" y="20"/>
                      <a:pt x="697" y="21"/>
                    </a:cubicBezTo>
                    <a:cubicBezTo>
                      <a:pt x="624" y="67"/>
                      <a:pt x="537" y="94"/>
                      <a:pt x="443" y="94"/>
                    </a:cubicBezTo>
                    <a:cubicBezTo>
                      <a:pt x="349" y="94"/>
                      <a:pt x="262" y="67"/>
                      <a:pt x="189" y="21"/>
                    </a:cubicBezTo>
                    <a:cubicBezTo>
                      <a:pt x="188" y="20"/>
                      <a:pt x="188" y="20"/>
                      <a:pt x="187" y="20"/>
                    </a:cubicBezTo>
                    <a:cubicBezTo>
                      <a:pt x="168" y="7"/>
                      <a:pt x="145" y="0"/>
                      <a:pt x="121" y="0"/>
                    </a:cubicBezTo>
                    <a:cubicBezTo>
                      <a:pt x="54" y="0"/>
                      <a:pt x="0" y="54"/>
                      <a:pt x="0" y="120"/>
                    </a:cubicBezTo>
                    <a:cubicBezTo>
                      <a:pt x="0" y="120"/>
                      <a:pt x="0" y="120"/>
                      <a:pt x="0" y="120"/>
                    </a:cubicBezTo>
                    <a:cubicBezTo>
                      <a:pt x="0" y="187"/>
                      <a:pt x="54" y="241"/>
                      <a:pt x="121" y="241"/>
                    </a:cubicBezTo>
                    <a:cubicBezTo>
                      <a:pt x="145" y="241"/>
                      <a:pt x="168" y="233"/>
                      <a:pt x="187" y="221"/>
                    </a:cubicBezTo>
                    <a:cubicBezTo>
                      <a:pt x="187" y="220"/>
                      <a:pt x="188" y="220"/>
                      <a:pt x="189" y="220"/>
                    </a:cubicBezTo>
                    <a:cubicBezTo>
                      <a:pt x="262" y="173"/>
                      <a:pt x="349" y="146"/>
                      <a:pt x="443" y="146"/>
                    </a:cubicBezTo>
                    <a:cubicBezTo>
                      <a:pt x="537" y="146"/>
                      <a:pt x="624" y="173"/>
                      <a:pt x="697" y="220"/>
                    </a:cubicBezTo>
                    <a:cubicBezTo>
                      <a:pt x="698" y="220"/>
                      <a:pt x="698" y="220"/>
                      <a:pt x="699" y="221"/>
                    </a:cubicBezTo>
                    <a:cubicBezTo>
                      <a:pt x="718" y="233"/>
                      <a:pt x="741" y="241"/>
                      <a:pt x="765" y="241"/>
                    </a:cubicBezTo>
                    <a:cubicBezTo>
                      <a:pt x="832" y="241"/>
                      <a:pt x="886" y="187"/>
                      <a:pt x="886" y="120"/>
                    </a:cubicBezTo>
                    <a:cubicBezTo>
                      <a:pt x="886" y="54"/>
                      <a:pt x="832" y="0"/>
                      <a:pt x="765" y="0"/>
                    </a:cubicBez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íšlîďe"/>
              <p:cNvSpPr/>
              <p:nvPr/>
            </p:nvSpPr>
            <p:spPr bwMode="auto">
              <a:xfrm>
                <a:off x="676" y="1687"/>
                <a:ext cx="498" cy="49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ïṩ1ïďe"/>
              <p:cNvSpPr/>
              <p:nvPr/>
            </p:nvSpPr>
            <p:spPr bwMode="auto">
              <a:xfrm>
                <a:off x="2200" y="1687"/>
                <a:ext cx="498" cy="49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5" name="ïS1iďé"/>
            <p:cNvGrpSpPr>
              <a:grpSpLocks noChangeAspect="1"/>
            </p:cNvGrpSpPr>
            <p:nvPr/>
          </p:nvGrpSpPr>
          <p:grpSpPr bwMode="auto">
            <a:xfrm rot="1800000">
              <a:off x="6061911" y="2796090"/>
              <a:ext cx="1918385" cy="661354"/>
              <a:chOff x="121" y="930"/>
              <a:chExt cx="1665" cy="574"/>
            </a:xfrm>
          </p:grpSpPr>
          <p:sp>
            <p:nvSpPr>
              <p:cNvPr id="32" name="ïṧlïdè"/>
              <p:cNvSpPr>
                <a:spLocks noChangeAspect="1"/>
              </p:cNvSpPr>
              <p:nvPr/>
            </p:nvSpPr>
            <p:spPr bwMode="auto">
              <a:xfrm>
                <a:off x="121" y="930"/>
                <a:ext cx="1665"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ślîḑe"/>
              <p:cNvSpPr/>
              <p:nvPr/>
            </p:nvSpPr>
            <p:spPr bwMode="auto">
              <a:xfrm>
                <a:off x="121" y="932"/>
                <a:ext cx="1665" cy="570"/>
              </a:xfrm>
              <a:custGeom>
                <a:avLst/>
                <a:gdLst>
                  <a:gd name="T0" fmla="*/ 585 w 705"/>
                  <a:gd name="T1" fmla="*/ 0 h 241"/>
                  <a:gd name="T2" fmla="*/ 500 w 705"/>
                  <a:gd name="T3" fmla="*/ 35 h 241"/>
                  <a:gd name="T4" fmla="*/ 494 w 705"/>
                  <a:gd name="T5" fmla="*/ 41 h 241"/>
                  <a:gd name="T6" fmla="*/ 352 w 705"/>
                  <a:gd name="T7" fmla="*/ 101 h 241"/>
                  <a:gd name="T8" fmla="*/ 211 w 705"/>
                  <a:gd name="T9" fmla="*/ 41 h 241"/>
                  <a:gd name="T10" fmla="*/ 205 w 705"/>
                  <a:gd name="T11" fmla="*/ 35 h 241"/>
                  <a:gd name="T12" fmla="*/ 120 w 705"/>
                  <a:gd name="T13" fmla="*/ 0 h 241"/>
                  <a:gd name="T14" fmla="*/ 0 w 705"/>
                  <a:gd name="T15" fmla="*/ 120 h 241"/>
                  <a:gd name="T16" fmla="*/ 120 w 705"/>
                  <a:gd name="T17" fmla="*/ 241 h 241"/>
                  <a:gd name="T18" fmla="*/ 205 w 705"/>
                  <a:gd name="T19" fmla="*/ 206 h 241"/>
                  <a:gd name="T20" fmla="*/ 211 w 705"/>
                  <a:gd name="T21" fmla="*/ 199 h 241"/>
                  <a:gd name="T22" fmla="*/ 352 w 705"/>
                  <a:gd name="T23" fmla="*/ 140 h 241"/>
                  <a:gd name="T24" fmla="*/ 494 w 705"/>
                  <a:gd name="T25" fmla="*/ 199 h 241"/>
                  <a:gd name="T26" fmla="*/ 500 w 705"/>
                  <a:gd name="T27" fmla="*/ 206 h 241"/>
                  <a:gd name="T28" fmla="*/ 585 w 705"/>
                  <a:gd name="T29" fmla="*/ 241 h 241"/>
                  <a:gd name="T30" fmla="*/ 705 w 705"/>
                  <a:gd name="T31" fmla="*/ 120 h 241"/>
                  <a:gd name="T32" fmla="*/ 585 w 705"/>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5" h="241">
                    <a:moveTo>
                      <a:pt x="585" y="0"/>
                    </a:moveTo>
                    <a:cubicBezTo>
                      <a:pt x="552" y="0"/>
                      <a:pt x="522" y="13"/>
                      <a:pt x="500" y="35"/>
                    </a:cubicBezTo>
                    <a:cubicBezTo>
                      <a:pt x="498" y="37"/>
                      <a:pt x="496" y="39"/>
                      <a:pt x="494" y="41"/>
                    </a:cubicBezTo>
                    <a:cubicBezTo>
                      <a:pt x="458" y="78"/>
                      <a:pt x="408" y="101"/>
                      <a:pt x="352" y="101"/>
                    </a:cubicBezTo>
                    <a:cubicBezTo>
                      <a:pt x="297" y="101"/>
                      <a:pt x="247" y="78"/>
                      <a:pt x="211" y="41"/>
                    </a:cubicBezTo>
                    <a:cubicBezTo>
                      <a:pt x="209" y="39"/>
                      <a:pt x="207" y="37"/>
                      <a:pt x="205" y="35"/>
                    </a:cubicBezTo>
                    <a:cubicBezTo>
                      <a:pt x="183" y="13"/>
                      <a:pt x="153" y="0"/>
                      <a:pt x="120" y="0"/>
                    </a:cubicBezTo>
                    <a:cubicBezTo>
                      <a:pt x="53" y="0"/>
                      <a:pt x="0" y="54"/>
                      <a:pt x="0" y="120"/>
                    </a:cubicBezTo>
                    <a:cubicBezTo>
                      <a:pt x="0" y="187"/>
                      <a:pt x="53" y="241"/>
                      <a:pt x="120" y="241"/>
                    </a:cubicBezTo>
                    <a:cubicBezTo>
                      <a:pt x="153" y="241"/>
                      <a:pt x="183" y="227"/>
                      <a:pt x="205" y="206"/>
                    </a:cubicBezTo>
                    <a:cubicBezTo>
                      <a:pt x="207" y="204"/>
                      <a:pt x="209" y="201"/>
                      <a:pt x="211" y="199"/>
                    </a:cubicBezTo>
                    <a:cubicBezTo>
                      <a:pt x="247" y="163"/>
                      <a:pt x="297" y="140"/>
                      <a:pt x="352" y="140"/>
                    </a:cubicBezTo>
                    <a:cubicBezTo>
                      <a:pt x="408" y="140"/>
                      <a:pt x="458" y="163"/>
                      <a:pt x="494" y="199"/>
                    </a:cubicBezTo>
                    <a:cubicBezTo>
                      <a:pt x="496" y="201"/>
                      <a:pt x="498" y="204"/>
                      <a:pt x="500" y="206"/>
                    </a:cubicBezTo>
                    <a:cubicBezTo>
                      <a:pt x="522" y="227"/>
                      <a:pt x="552" y="241"/>
                      <a:pt x="585" y="241"/>
                    </a:cubicBezTo>
                    <a:cubicBezTo>
                      <a:pt x="651" y="241"/>
                      <a:pt x="705" y="187"/>
                      <a:pt x="705" y="120"/>
                    </a:cubicBezTo>
                    <a:cubicBezTo>
                      <a:pt x="705" y="54"/>
                      <a:pt x="651" y="0"/>
                      <a:pt x="58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ïṧliďê"/>
              <p:cNvSpPr/>
              <p:nvPr/>
            </p:nvSpPr>
            <p:spPr bwMode="auto">
              <a:xfrm>
                <a:off x="156" y="968"/>
                <a:ext cx="496" cy="49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íśľïḓè"/>
              <p:cNvSpPr/>
              <p:nvPr/>
            </p:nvSpPr>
            <p:spPr bwMode="auto">
              <a:xfrm>
                <a:off x="1252" y="968"/>
                <a:ext cx="499" cy="49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26" name="is1iḍe"/>
            <p:cNvSpPr txBox="1"/>
            <p:nvPr/>
          </p:nvSpPr>
          <p:spPr>
            <a:xfrm>
              <a:off x="5045883" y="4044570"/>
              <a:ext cx="2072023" cy="767026"/>
            </a:xfrm>
            <a:prstGeom prst="rect">
              <a:avLst/>
            </a:prstGeom>
            <a:noFill/>
          </p:spPr>
          <p:txBody>
            <a:bodyPr wrap="square">
              <a:normAutofit/>
            </a:bodyPr>
            <a:lstStyle>
              <a:defPPr>
                <a:defRPr lang="zh-CN"/>
              </a:defPPr>
              <a:lvl1pPr>
                <a:lnSpc>
                  <a:spcPct val="120000"/>
                </a:lnSpc>
                <a:defRPr sz="1100"/>
              </a:lvl1pPr>
            </a:lstStyle>
            <a:p>
              <a:r>
                <a:rPr lang="zh-CN" altLang="en-US" dirty="0"/>
                <a:t>此部分内容作为文字排版占位显示（建议使用主题字体）。</a:t>
              </a:r>
            </a:p>
          </p:txBody>
        </p:sp>
        <p:sp>
          <p:nvSpPr>
            <p:cNvPr id="27" name="iś1ïḓé"/>
            <p:cNvSpPr txBox="1"/>
            <p:nvPr/>
          </p:nvSpPr>
          <p:spPr>
            <a:xfrm>
              <a:off x="870216" y="5528189"/>
              <a:ext cx="1607153" cy="307777"/>
            </a:xfrm>
            <a:prstGeom prst="rect">
              <a:avLst/>
            </a:prstGeom>
            <a:noFill/>
          </p:spPr>
          <p:txBody>
            <a:bodyPr wrap="none">
              <a:normAutofit/>
            </a:bodyPr>
            <a:lstStyle/>
            <a:p>
              <a:pPr algn="ctr"/>
              <a:r>
                <a:rPr lang="zh-CN" altLang="en-US" sz="1400"/>
                <a:t>关键词</a:t>
              </a:r>
            </a:p>
          </p:txBody>
        </p:sp>
        <p:sp>
          <p:nvSpPr>
            <p:cNvPr id="28" name="îṣļiďé"/>
            <p:cNvSpPr txBox="1"/>
            <p:nvPr/>
          </p:nvSpPr>
          <p:spPr>
            <a:xfrm>
              <a:off x="3081320" y="5528189"/>
              <a:ext cx="1607153" cy="307777"/>
            </a:xfrm>
            <a:prstGeom prst="rect">
              <a:avLst/>
            </a:prstGeom>
            <a:noFill/>
          </p:spPr>
          <p:txBody>
            <a:bodyPr wrap="none">
              <a:normAutofit/>
            </a:bodyPr>
            <a:lstStyle/>
            <a:p>
              <a:pPr algn="ctr"/>
              <a:r>
                <a:rPr lang="zh-CN" altLang="en-US" sz="1400"/>
                <a:t>关键词</a:t>
              </a:r>
            </a:p>
          </p:txBody>
        </p:sp>
        <p:sp>
          <p:nvSpPr>
            <p:cNvPr id="29" name="iṧliḑe"/>
            <p:cNvSpPr txBox="1"/>
            <p:nvPr/>
          </p:nvSpPr>
          <p:spPr>
            <a:xfrm>
              <a:off x="5292424" y="5528189"/>
              <a:ext cx="1607153" cy="307777"/>
            </a:xfrm>
            <a:prstGeom prst="rect">
              <a:avLst/>
            </a:prstGeom>
            <a:noFill/>
          </p:spPr>
          <p:txBody>
            <a:bodyPr wrap="none">
              <a:normAutofit/>
            </a:bodyPr>
            <a:lstStyle/>
            <a:p>
              <a:pPr algn="ctr"/>
              <a:r>
                <a:rPr lang="zh-CN" altLang="en-US" sz="1400"/>
                <a:t>关键词</a:t>
              </a:r>
            </a:p>
          </p:txBody>
        </p:sp>
        <p:sp>
          <p:nvSpPr>
            <p:cNvPr id="30" name="ïṣļiḍé"/>
            <p:cNvSpPr txBox="1"/>
            <p:nvPr/>
          </p:nvSpPr>
          <p:spPr>
            <a:xfrm>
              <a:off x="7503528" y="5528189"/>
              <a:ext cx="1607153" cy="307777"/>
            </a:xfrm>
            <a:prstGeom prst="rect">
              <a:avLst/>
            </a:prstGeom>
            <a:noFill/>
          </p:spPr>
          <p:txBody>
            <a:bodyPr wrap="none">
              <a:normAutofit/>
            </a:bodyPr>
            <a:lstStyle/>
            <a:p>
              <a:pPr algn="ctr"/>
              <a:r>
                <a:rPr lang="zh-CN" altLang="en-US" sz="1400"/>
                <a:t>关键词</a:t>
              </a:r>
            </a:p>
          </p:txBody>
        </p:sp>
        <p:sp>
          <p:nvSpPr>
            <p:cNvPr id="31" name="ïSḻïďê"/>
            <p:cNvSpPr txBox="1"/>
            <p:nvPr/>
          </p:nvSpPr>
          <p:spPr>
            <a:xfrm>
              <a:off x="9714631" y="5528189"/>
              <a:ext cx="1607153" cy="307777"/>
            </a:xfrm>
            <a:prstGeom prst="rect">
              <a:avLst/>
            </a:prstGeom>
            <a:noFill/>
          </p:spPr>
          <p:txBody>
            <a:bodyPr wrap="none">
              <a:normAutofit/>
            </a:bodyPr>
            <a:lstStyle/>
            <a:p>
              <a:pPr algn="ctr"/>
              <a:r>
                <a:rPr lang="zh-CN" altLang="en-US" sz="1400"/>
                <a:t>关键词</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788292" y="2759247"/>
            <a:ext cx="6826346" cy="769441"/>
          </a:xfrm>
          <a:prstGeom prst="rect">
            <a:avLst/>
          </a:prstGeom>
          <a:noFill/>
        </p:spPr>
        <p:txBody>
          <a:bodyPr wrap="square" rtlCol="0">
            <a:spAutoFit/>
          </a:bodyPr>
          <a:lstStyle/>
          <a:p>
            <a:r>
              <a:rPr lang="zh-CN" altLang="en-US" sz="4400" b="1" dirty="0">
                <a:solidFill>
                  <a:schemeClr val="tx1">
                    <a:lumMod val="75000"/>
                    <a:lumOff val="25000"/>
                  </a:schemeClr>
                </a:solidFill>
              </a:rPr>
              <a:t>项目介绍</a:t>
            </a:r>
            <a:endParaRPr lang="en-US" altLang="zh-CN" sz="2800" b="1" dirty="0">
              <a:solidFill>
                <a:schemeClr val="tx1">
                  <a:lumMod val="75000"/>
                  <a:lumOff val="25000"/>
                </a:schemeClr>
              </a:solidFill>
            </a:endParaRPr>
          </a:p>
        </p:txBody>
      </p:sp>
      <p:sp>
        <p:nvSpPr>
          <p:cNvPr id="24" name="菱形 23"/>
          <p:cNvSpPr/>
          <p:nvPr/>
        </p:nvSpPr>
        <p:spPr>
          <a:xfrm>
            <a:off x="4839671"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4839671" y="4765925"/>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a:off x="7887477"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p:nvSpPr>
        <p:spPr>
          <a:xfrm>
            <a:off x="7887477" y="4765925"/>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044387" y="4185036"/>
            <a:ext cx="2442950" cy="307777"/>
          </a:xfrm>
          <a:prstGeom prst="rect">
            <a:avLst/>
          </a:prstGeom>
          <a:noFill/>
        </p:spPr>
        <p:txBody>
          <a:bodyPr wrap="square" rtlCol="0">
            <a:spAutoFit/>
          </a:bodyPr>
          <a:lstStyle/>
          <a:p>
            <a:r>
              <a:rPr lang="zh-CN" altLang="en-US" sz="1400" dirty="0"/>
              <a:t>软件概述</a:t>
            </a:r>
          </a:p>
        </p:txBody>
      </p:sp>
      <p:sp>
        <p:nvSpPr>
          <p:cNvPr id="29" name="文本框 28"/>
          <p:cNvSpPr txBox="1"/>
          <p:nvPr/>
        </p:nvSpPr>
        <p:spPr>
          <a:xfrm>
            <a:off x="8092193" y="4185036"/>
            <a:ext cx="2442950" cy="307777"/>
          </a:xfrm>
          <a:prstGeom prst="rect">
            <a:avLst/>
          </a:prstGeom>
          <a:noFill/>
        </p:spPr>
        <p:txBody>
          <a:bodyPr wrap="square" rtlCol="0">
            <a:spAutoFit/>
          </a:bodyPr>
          <a:lstStyle/>
          <a:p>
            <a:r>
              <a:rPr lang="zh-CN" altLang="en-US" sz="1400" dirty="0"/>
              <a:t>项目概述</a:t>
            </a:r>
          </a:p>
        </p:txBody>
      </p:sp>
      <p:sp>
        <p:nvSpPr>
          <p:cNvPr id="30" name="文本框 29"/>
          <p:cNvSpPr txBox="1"/>
          <p:nvPr/>
        </p:nvSpPr>
        <p:spPr>
          <a:xfrm>
            <a:off x="5044387" y="4714394"/>
            <a:ext cx="2442950" cy="307777"/>
          </a:xfrm>
          <a:prstGeom prst="rect">
            <a:avLst/>
          </a:prstGeom>
          <a:noFill/>
        </p:spPr>
        <p:txBody>
          <a:bodyPr wrap="square" rtlCol="0">
            <a:spAutoFit/>
          </a:bodyPr>
          <a:lstStyle/>
          <a:p>
            <a:r>
              <a:rPr lang="zh-CN" altLang="en-US" sz="1400" dirty="0"/>
              <a:t>文档概述</a:t>
            </a:r>
          </a:p>
        </p:txBody>
      </p:sp>
      <p:sp>
        <p:nvSpPr>
          <p:cNvPr id="31" name="文本框 30"/>
          <p:cNvSpPr txBox="1"/>
          <p:nvPr/>
        </p:nvSpPr>
        <p:spPr>
          <a:xfrm>
            <a:off x="8092193" y="4714393"/>
            <a:ext cx="2442950" cy="307777"/>
          </a:xfrm>
          <a:prstGeom prst="rect">
            <a:avLst/>
          </a:prstGeom>
          <a:noFill/>
        </p:spPr>
        <p:txBody>
          <a:bodyPr wrap="square" rtlCol="0">
            <a:spAutoFit/>
          </a:bodyPr>
          <a:lstStyle/>
          <a:p>
            <a:r>
              <a:rPr lang="zh-CN" altLang="en-US" sz="1400" dirty="0"/>
              <a:t>基线</a:t>
            </a:r>
          </a:p>
        </p:txBody>
      </p:sp>
      <p:sp>
        <p:nvSpPr>
          <p:cNvPr id="32" name="矩形 31"/>
          <p:cNvSpPr/>
          <p:nvPr/>
        </p:nvSpPr>
        <p:spPr>
          <a:xfrm>
            <a:off x="4722705" y="3429000"/>
            <a:ext cx="6840000" cy="949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298499" y="2528383"/>
            <a:ext cx="3840480" cy="1200329"/>
          </a:xfrm>
          <a:prstGeom prst="rect">
            <a:avLst/>
          </a:prstGeom>
          <a:noFill/>
        </p:spPr>
        <p:txBody>
          <a:bodyPr wrap="square" rtlCol="0">
            <a:spAutoFit/>
          </a:bodyPr>
          <a:lstStyle/>
          <a:p>
            <a:pPr algn="ctr"/>
            <a:r>
              <a:rPr lang="en-US" altLang="zh-CN" sz="7200" b="1" dirty="0">
                <a:solidFill>
                  <a:schemeClr val="accent5"/>
                </a:solidFill>
                <a:latin typeface="+mn-ea"/>
              </a:rPr>
              <a:t>01</a:t>
            </a:r>
            <a:endParaRPr lang="zh-CN" altLang="en-US" sz="7200" b="1" dirty="0">
              <a:solidFill>
                <a:schemeClr val="accent5"/>
              </a:solidFill>
              <a:latin typeface="+mn-ea"/>
            </a:endParaRPr>
          </a:p>
        </p:txBody>
      </p:sp>
      <p:sp>
        <p:nvSpPr>
          <p:cNvPr id="36" name="流程图: 离页连接符 35"/>
          <p:cNvSpPr/>
          <p:nvPr/>
        </p:nvSpPr>
        <p:spPr>
          <a:xfrm rot="16200000">
            <a:off x="-1692043" y="841426"/>
            <a:ext cx="6858000" cy="5175149"/>
          </a:xfrm>
          <a:prstGeom prst="flowChartOffpageConnector">
            <a:avLst/>
          </a:prstGeom>
          <a:solidFill>
            <a:schemeClr val="accent5">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rotWithShape="1">
          <a:blip r:embed="rId3">
            <a:extLst>
              <a:ext uri="{28A0092B-C50C-407E-A947-70E740481C1C}">
                <a14:useLocalDpi xmlns:a14="http://schemas.microsoft.com/office/drawing/2010/main" val="0"/>
              </a:ext>
            </a:extLst>
          </a:blip>
          <a:srcRect l="1012" r="50572"/>
          <a:stretch>
            <a:fillRect/>
          </a:stretch>
        </p:blipFill>
        <p:spPr>
          <a:xfrm flipH="1">
            <a:off x="-881453" y="0"/>
            <a:ext cx="4989609" cy="6858000"/>
          </a:xfrm>
          <a:custGeom>
            <a:avLst/>
            <a:gdLst>
              <a:gd name="connsiteX0" fmla="*/ 1035030 w 5175149"/>
              <a:gd name="connsiteY0" fmla="*/ 0 h 6858000"/>
              <a:gd name="connsiteX1" fmla="*/ 5175149 w 5175149"/>
              <a:gd name="connsiteY1" fmla="*/ 0 h 6858000"/>
              <a:gd name="connsiteX2" fmla="*/ 5175149 w 5175149"/>
              <a:gd name="connsiteY2" fmla="*/ 6858000 h 6858000"/>
              <a:gd name="connsiteX3" fmla="*/ 1035030 w 5175149"/>
              <a:gd name="connsiteY3" fmla="*/ 6858000 h 6858000"/>
              <a:gd name="connsiteX4" fmla="*/ 0 w 5175149"/>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149" h="6858000">
                <a:moveTo>
                  <a:pt x="1035030" y="0"/>
                </a:moveTo>
                <a:lnTo>
                  <a:pt x="5175149" y="0"/>
                </a:lnTo>
                <a:lnTo>
                  <a:pt x="5175149" y="6858000"/>
                </a:lnTo>
                <a:lnTo>
                  <a:pt x="1035030" y="6858000"/>
                </a:lnTo>
                <a:lnTo>
                  <a:pt x="0" y="3429000"/>
                </a:ln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anim calcmode="lin" valueType="num">
                                      <p:cBhvr>
                                        <p:cTn id="23" dur="500" fill="hold"/>
                                        <p:tgtEl>
                                          <p:spTgt spid="25"/>
                                        </p:tgtEl>
                                        <p:attrNameLst>
                                          <p:attrName>ppt_x</p:attrName>
                                        </p:attrNameLst>
                                      </p:cBhvr>
                                      <p:tavLst>
                                        <p:tav tm="0">
                                          <p:val>
                                            <p:strVal val="#ppt_x"/>
                                          </p:val>
                                        </p:tav>
                                        <p:tav tm="100000">
                                          <p:val>
                                            <p:strVal val="#ppt_x"/>
                                          </p:val>
                                        </p:tav>
                                      </p:tavLst>
                                    </p:anim>
                                    <p:anim calcmode="lin" valueType="num">
                                      <p:cBhvr>
                                        <p:cTn id="24" dur="5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anim calcmode="lin" valueType="num">
                                      <p:cBhvr>
                                        <p:cTn id="28" dur="500" fill="hold"/>
                                        <p:tgtEl>
                                          <p:spTgt spid="26"/>
                                        </p:tgtEl>
                                        <p:attrNameLst>
                                          <p:attrName>ppt_x</p:attrName>
                                        </p:attrNameLst>
                                      </p:cBhvr>
                                      <p:tavLst>
                                        <p:tav tm="0">
                                          <p:val>
                                            <p:strVal val="#ppt_x"/>
                                          </p:val>
                                        </p:tav>
                                        <p:tav tm="100000">
                                          <p:val>
                                            <p:strVal val="#ppt_x"/>
                                          </p:val>
                                        </p:tav>
                                      </p:tavLst>
                                    </p:anim>
                                    <p:anim calcmode="lin" valueType="num">
                                      <p:cBhvr>
                                        <p:cTn id="29" dur="500" fill="hold"/>
                                        <p:tgtEl>
                                          <p:spTgt spid="2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anim calcmode="lin" valueType="num">
                                      <p:cBhvr>
                                        <p:cTn id="33" dur="500" fill="hold"/>
                                        <p:tgtEl>
                                          <p:spTgt spid="27"/>
                                        </p:tgtEl>
                                        <p:attrNameLst>
                                          <p:attrName>ppt_x</p:attrName>
                                        </p:attrNameLst>
                                      </p:cBhvr>
                                      <p:tavLst>
                                        <p:tav tm="0">
                                          <p:val>
                                            <p:strVal val="#ppt_x"/>
                                          </p:val>
                                        </p:tav>
                                        <p:tav tm="100000">
                                          <p:val>
                                            <p:strVal val="#ppt_x"/>
                                          </p:val>
                                        </p:tav>
                                      </p:tavLst>
                                    </p:anim>
                                    <p:anim calcmode="lin" valueType="num">
                                      <p:cBhvr>
                                        <p:cTn id="34" dur="5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anim calcmode="lin" valueType="num">
                                      <p:cBhvr>
                                        <p:cTn id="38" dur="500" fill="hold"/>
                                        <p:tgtEl>
                                          <p:spTgt spid="28"/>
                                        </p:tgtEl>
                                        <p:attrNameLst>
                                          <p:attrName>ppt_x</p:attrName>
                                        </p:attrNameLst>
                                      </p:cBhvr>
                                      <p:tavLst>
                                        <p:tav tm="0">
                                          <p:val>
                                            <p:strVal val="#ppt_x"/>
                                          </p:val>
                                        </p:tav>
                                        <p:tav tm="100000">
                                          <p:val>
                                            <p:strVal val="#ppt_x"/>
                                          </p:val>
                                        </p:tav>
                                      </p:tavLst>
                                    </p:anim>
                                    <p:anim calcmode="lin" valueType="num">
                                      <p:cBhvr>
                                        <p:cTn id="39" dur="500" fill="hold"/>
                                        <p:tgtEl>
                                          <p:spTgt spid="2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anim calcmode="lin" valueType="num">
                                      <p:cBhvr>
                                        <p:cTn id="43" dur="500" fill="hold"/>
                                        <p:tgtEl>
                                          <p:spTgt spid="29"/>
                                        </p:tgtEl>
                                        <p:attrNameLst>
                                          <p:attrName>ppt_x</p:attrName>
                                        </p:attrNameLst>
                                      </p:cBhvr>
                                      <p:tavLst>
                                        <p:tav tm="0">
                                          <p:val>
                                            <p:strVal val="#ppt_x"/>
                                          </p:val>
                                        </p:tav>
                                        <p:tav tm="100000">
                                          <p:val>
                                            <p:strVal val="#ppt_x"/>
                                          </p:val>
                                        </p:tav>
                                      </p:tavLst>
                                    </p:anim>
                                    <p:anim calcmode="lin" valueType="num">
                                      <p:cBhvr>
                                        <p:cTn id="44" dur="500" fill="hold"/>
                                        <p:tgtEl>
                                          <p:spTgt spid="2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anim calcmode="lin" valueType="num">
                                      <p:cBhvr>
                                        <p:cTn id="48" dur="500" fill="hold"/>
                                        <p:tgtEl>
                                          <p:spTgt spid="30"/>
                                        </p:tgtEl>
                                        <p:attrNameLst>
                                          <p:attrName>ppt_x</p:attrName>
                                        </p:attrNameLst>
                                      </p:cBhvr>
                                      <p:tavLst>
                                        <p:tav tm="0">
                                          <p:val>
                                            <p:strVal val="#ppt_x"/>
                                          </p:val>
                                        </p:tav>
                                        <p:tav tm="100000">
                                          <p:val>
                                            <p:strVal val="#ppt_x"/>
                                          </p:val>
                                        </p:tav>
                                      </p:tavLst>
                                    </p:anim>
                                    <p:anim calcmode="lin" valueType="num">
                                      <p:cBhvr>
                                        <p:cTn id="49" dur="500" fill="hold"/>
                                        <p:tgtEl>
                                          <p:spTgt spid="3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anim calcmode="lin" valueType="num">
                                      <p:cBhvr>
                                        <p:cTn id="53" dur="500" fill="hold"/>
                                        <p:tgtEl>
                                          <p:spTgt spid="31"/>
                                        </p:tgtEl>
                                        <p:attrNameLst>
                                          <p:attrName>ppt_x</p:attrName>
                                        </p:attrNameLst>
                                      </p:cBhvr>
                                      <p:tavLst>
                                        <p:tav tm="0">
                                          <p:val>
                                            <p:strVal val="#ppt_x"/>
                                          </p:val>
                                        </p:tav>
                                        <p:tav tm="100000">
                                          <p:val>
                                            <p:strVal val="#ppt_x"/>
                                          </p:val>
                                        </p:tav>
                                      </p:tavLst>
                                    </p:anim>
                                    <p:anim calcmode="lin" valueType="num">
                                      <p:cBhvr>
                                        <p:cTn id="54"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animBg="1"/>
      <p:bldP spid="26" grpId="0" animBg="1"/>
      <p:bldP spid="27" grpId="0" animBg="1"/>
      <p:bldP spid="28" grpId="0"/>
      <p:bldP spid="29" grpId="0"/>
      <p:bldP spid="30" grpId="0"/>
      <p:bldP spid="31" grpId="0"/>
      <p:bldP spid="3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1169581" y="3631023"/>
            <a:ext cx="9824484" cy="0"/>
          </a:xfrm>
          <a:prstGeom prst="line">
            <a:avLst/>
          </a:prstGeom>
          <a:ln w="28575">
            <a:solidFill>
              <a:schemeClr val="bg1">
                <a:lumMod val="65000"/>
              </a:schemeClr>
            </a:solidFill>
            <a:headEnd type="oval" w="med" len="med"/>
            <a:tailEnd type="stealth" w="lg" len="lg"/>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2257355" y="3505023"/>
            <a:ext cx="252000" cy="252000"/>
            <a:chOff x="2987749" y="4514735"/>
            <a:chExt cx="252000" cy="252000"/>
          </a:xfrm>
        </p:grpSpPr>
        <p:sp>
          <p:nvSpPr>
            <p:cNvPr id="42" name="椭圆 41"/>
            <p:cNvSpPr>
              <a:spLocks noChangeAspect="1"/>
            </p:cNvSpPr>
            <p:nvPr/>
          </p:nvSpPr>
          <p:spPr>
            <a:xfrm>
              <a:off x="3023749" y="4550735"/>
              <a:ext cx="180000" cy="18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3" name="椭圆 42"/>
            <p:cNvSpPr>
              <a:spLocks noChangeAspect="1"/>
            </p:cNvSpPr>
            <p:nvPr/>
          </p:nvSpPr>
          <p:spPr>
            <a:xfrm>
              <a:off x="2987749" y="4514735"/>
              <a:ext cx="252000" cy="2520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grpSp>
      <p:grpSp>
        <p:nvGrpSpPr>
          <p:cNvPr id="44" name="组合 43"/>
          <p:cNvGrpSpPr/>
          <p:nvPr/>
        </p:nvGrpSpPr>
        <p:grpSpPr>
          <a:xfrm>
            <a:off x="9679178" y="3505023"/>
            <a:ext cx="252000" cy="252000"/>
            <a:chOff x="2987749" y="4514735"/>
            <a:chExt cx="252000" cy="252000"/>
          </a:xfrm>
        </p:grpSpPr>
        <p:sp>
          <p:nvSpPr>
            <p:cNvPr id="45" name="椭圆 44"/>
            <p:cNvSpPr>
              <a:spLocks noChangeAspect="1"/>
            </p:cNvSpPr>
            <p:nvPr/>
          </p:nvSpPr>
          <p:spPr>
            <a:xfrm>
              <a:off x="3023749" y="4550735"/>
              <a:ext cx="180000" cy="18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6" name="椭圆 45"/>
            <p:cNvSpPr>
              <a:spLocks noChangeAspect="1"/>
            </p:cNvSpPr>
            <p:nvPr/>
          </p:nvSpPr>
          <p:spPr>
            <a:xfrm>
              <a:off x="2987749" y="4514735"/>
              <a:ext cx="252000" cy="2520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grpSp>
      <p:grpSp>
        <p:nvGrpSpPr>
          <p:cNvPr id="47" name="组合 46"/>
          <p:cNvGrpSpPr/>
          <p:nvPr/>
        </p:nvGrpSpPr>
        <p:grpSpPr>
          <a:xfrm>
            <a:off x="4112811" y="3505023"/>
            <a:ext cx="252000" cy="252000"/>
            <a:chOff x="2987749" y="4514735"/>
            <a:chExt cx="252000" cy="252000"/>
          </a:xfrm>
        </p:grpSpPr>
        <p:sp>
          <p:nvSpPr>
            <p:cNvPr id="48" name="椭圆 47"/>
            <p:cNvSpPr>
              <a:spLocks noChangeAspect="1"/>
            </p:cNvSpPr>
            <p:nvPr/>
          </p:nvSpPr>
          <p:spPr>
            <a:xfrm>
              <a:off x="3023749" y="4550735"/>
              <a:ext cx="180000" cy="18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a:spLocks noChangeAspect="1"/>
            </p:cNvSpPr>
            <p:nvPr/>
          </p:nvSpPr>
          <p:spPr>
            <a:xfrm>
              <a:off x="2987749" y="4514735"/>
              <a:ext cx="252000" cy="2520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7823723" y="3505023"/>
            <a:ext cx="252000" cy="252000"/>
            <a:chOff x="2987749" y="4514735"/>
            <a:chExt cx="252000" cy="252000"/>
          </a:xfrm>
        </p:grpSpPr>
        <p:sp>
          <p:nvSpPr>
            <p:cNvPr id="51" name="椭圆 50"/>
            <p:cNvSpPr>
              <a:spLocks noChangeAspect="1"/>
            </p:cNvSpPr>
            <p:nvPr/>
          </p:nvSpPr>
          <p:spPr>
            <a:xfrm>
              <a:off x="3023749" y="4550735"/>
              <a:ext cx="180000" cy="18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a:spLocks noChangeAspect="1"/>
            </p:cNvSpPr>
            <p:nvPr/>
          </p:nvSpPr>
          <p:spPr>
            <a:xfrm>
              <a:off x="2987749" y="4514735"/>
              <a:ext cx="252000" cy="2520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a:off x="5968267" y="3505023"/>
            <a:ext cx="252000" cy="252000"/>
            <a:chOff x="2987749" y="4514735"/>
            <a:chExt cx="252000" cy="252000"/>
          </a:xfrm>
        </p:grpSpPr>
        <p:sp>
          <p:nvSpPr>
            <p:cNvPr id="54" name="椭圆 53"/>
            <p:cNvSpPr>
              <a:spLocks noChangeAspect="1"/>
            </p:cNvSpPr>
            <p:nvPr/>
          </p:nvSpPr>
          <p:spPr>
            <a:xfrm>
              <a:off x="3023749" y="4550735"/>
              <a:ext cx="180000" cy="18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55" name="椭圆 54"/>
            <p:cNvSpPr>
              <a:spLocks noChangeAspect="1"/>
            </p:cNvSpPr>
            <p:nvPr/>
          </p:nvSpPr>
          <p:spPr>
            <a:xfrm>
              <a:off x="2987749" y="4514735"/>
              <a:ext cx="252000" cy="2520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grpSp>
      <p:cxnSp>
        <p:nvCxnSpPr>
          <p:cNvPr id="56" name="直接连接符 55"/>
          <p:cNvCxnSpPr>
            <a:stCxn id="49" idx="0"/>
          </p:cNvCxnSpPr>
          <p:nvPr/>
        </p:nvCxnSpPr>
        <p:spPr>
          <a:xfrm flipV="1">
            <a:off x="4238811" y="3009014"/>
            <a:ext cx="0" cy="496009"/>
          </a:xfrm>
          <a:prstGeom prst="line">
            <a:avLst/>
          </a:prstGeom>
          <a:ln w="1905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2" idx="0"/>
          </p:cNvCxnSpPr>
          <p:nvPr/>
        </p:nvCxnSpPr>
        <p:spPr>
          <a:xfrm flipH="1" flipV="1">
            <a:off x="7949687" y="3009014"/>
            <a:ext cx="36" cy="496009"/>
          </a:xfrm>
          <a:prstGeom prst="line">
            <a:avLst/>
          </a:prstGeom>
          <a:ln w="1905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43" idx="4"/>
          </p:cNvCxnSpPr>
          <p:nvPr/>
        </p:nvCxnSpPr>
        <p:spPr>
          <a:xfrm>
            <a:off x="2383355" y="3757023"/>
            <a:ext cx="0" cy="496009"/>
          </a:xfrm>
          <a:prstGeom prst="line">
            <a:avLst/>
          </a:prstGeom>
          <a:ln w="1905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5" idx="4"/>
          </p:cNvCxnSpPr>
          <p:nvPr/>
        </p:nvCxnSpPr>
        <p:spPr>
          <a:xfrm>
            <a:off x="6094267" y="3757023"/>
            <a:ext cx="1733" cy="496009"/>
          </a:xfrm>
          <a:prstGeom prst="line">
            <a:avLst/>
          </a:prstGeom>
          <a:ln w="1905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46" idx="4"/>
          </p:cNvCxnSpPr>
          <p:nvPr/>
        </p:nvCxnSpPr>
        <p:spPr>
          <a:xfrm>
            <a:off x="9805178" y="3757023"/>
            <a:ext cx="1733" cy="475399"/>
          </a:xfrm>
          <a:prstGeom prst="line">
            <a:avLst/>
          </a:prstGeom>
          <a:ln w="1905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sp>
        <p:nvSpPr>
          <p:cNvPr id="61" name="任意多边形 63"/>
          <p:cNvSpPr/>
          <p:nvPr/>
        </p:nvSpPr>
        <p:spPr>
          <a:xfrm>
            <a:off x="2054582" y="4379397"/>
            <a:ext cx="657546" cy="164083"/>
          </a:xfrm>
          <a:custGeom>
            <a:avLst/>
            <a:gdLst/>
            <a:ahLst/>
            <a:cxnLst/>
            <a:rect l="l" t="t" r="r" b="b"/>
            <a:pathLst>
              <a:path w="657546" h="164083">
                <a:moveTo>
                  <a:pt x="317878" y="53620"/>
                </a:moveTo>
                <a:cubicBezTo>
                  <a:pt x="316250" y="53620"/>
                  <a:pt x="314639" y="53864"/>
                  <a:pt x="313043" y="54352"/>
                </a:cubicBezTo>
                <a:cubicBezTo>
                  <a:pt x="311448" y="54841"/>
                  <a:pt x="309820" y="55638"/>
                  <a:pt x="308160" y="56745"/>
                </a:cubicBezTo>
                <a:cubicBezTo>
                  <a:pt x="306500" y="57852"/>
                  <a:pt x="304790" y="59284"/>
                  <a:pt x="303032" y="61042"/>
                </a:cubicBezTo>
                <a:cubicBezTo>
                  <a:pt x="301274" y="62801"/>
                  <a:pt x="299419" y="64982"/>
                  <a:pt x="297465" y="67586"/>
                </a:cubicBezTo>
                <a:lnTo>
                  <a:pt x="297465" y="96301"/>
                </a:lnTo>
                <a:cubicBezTo>
                  <a:pt x="300916" y="100663"/>
                  <a:pt x="304204" y="104033"/>
                  <a:pt x="307330" y="106409"/>
                </a:cubicBezTo>
                <a:cubicBezTo>
                  <a:pt x="310455" y="108786"/>
                  <a:pt x="313711" y="109974"/>
                  <a:pt x="317097" y="109974"/>
                </a:cubicBezTo>
                <a:cubicBezTo>
                  <a:pt x="320287" y="109974"/>
                  <a:pt x="323006" y="109160"/>
                  <a:pt x="325252" y="107533"/>
                </a:cubicBezTo>
                <a:cubicBezTo>
                  <a:pt x="327498" y="105905"/>
                  <a:pt x="329338" y="103772"/>
                  <a:pt x="330770" y="101135"/>
                </a:cubicBezTo>
                <a:cubicBezTo>
                  <a:pt x="332203" y="98498"/>
                  <a:pt x="333261" y="95519"/>
                  <a:pt x="333944" y="92199"/>
                </a:cubicBezTo>
                <a:cubicBezTo>
                  <a:pt x="334628" y="88878"/>
                  <a:pt x="334970" y="85557"/>
                  <a:pt x="334970" y="82237"/>
                </a:cubicBezTo>
                <a:cubicBezTo>
                  <a:pt x="334970" y="78525"/>
                  <a:pt x="334693" y="74960"/>
                  <a:pt x="334140" y="71542"/>
                </a:cubicBezTo>
                <a:cubicBezTo>
                  <a:pt x="333586" y="68123"/>
                  <a:pt x="332642" y="65079"/>
                  <a:pt x="331307" y="62410"/>
                </a:cubicBezTo>
                <a:cubicBezTo>
                  <a:pt x="329973" y="59740"/>
                  <a:pt x="328215" y="57608"/>
                  <a:pt x="326033" y="56013"/>
                </a:cubicBezTo>
                <a:cubicBezTo>
                  <a:pt x="323852" y="54417"/>
                  <a:pt x="321134" y="53620"/>
                  <a:pt x="317878" y="53620"/>
                </a:cubicBezTo>
                <a:close/>
                <a:moveTo>
                  <a:pt x="206852" y="50006"/>
                </a:moveTo>
                <a:cubicBezTo>
                  <a:pt x="203727" y="50006"/>
                  <a:pt x="201008" y="50592"/>
                  <a:pt x="198697" y="51764"/>
                </a:cubicBezTo>
                <a:cubicBezTo>
                  <a:pt x="196385" y="52936"/>
                  <a:pt x="194465" y="54515"/>
                  <a:pt x="192934" y="56501"/>
                </a:cubicBezTo>
                <a:cubicBezTo>
                  <a:pt x="191404" y="58487"/>
                  <a:pt x="190232" y="60831"/>
                  <a:pt x="189418" y="63533"/>
                </a:cubicBezTo>
                <a:cubicBezTo>
                  <a:pt x="188604" y="66235"/>
                  <a:pt x="188132" y="69116"/>
                  <a:pt x="188002" y="72177"/>
                </a:cubicBezTo>
                <a:lnTo>
                  <a:pt x="224725" y="72177"/>
                </a:lnTo>
                <a:cubicBezTo>
                  <a:pt x="224921" y="65275"/>
                  <a:pt x="223537" y="59854"/>
                  <a:pt x="220575" y="55915"/>
                </a:cubicBezTo>
                <a:cubicBezTo>
                  <a:pt x="217612" y="51976"/>
                  <a:pt x="213038" y="50006"/>
                  <a:pt x="206852" y="50006"/>
                </a:cubicBezTo>
                <a:close/>
                <a:moveTo>
                  <a:pt x="325105" y="32621"/>
                </a:moveTo>
                <a:cubicBezTo>
                  <a:pt x="331487" y="32621"/>
                  <a:pt x="336923" y="33874"/>
                  <a:pt x="341416" y="36381"/>
                </a:cubicBezTo>
                <a:cubicBezTo>
                  <a:pt x="345909" y="38888"/>
                  <a:pt x="349571" y="42323"/>
                  <a:pt x="352404" y="46685"/>
                </a:cubicBezTo>
                <a:cubicBezTo>
                  <a:pt x="355236" y="51048"/>
                  <a:pt x="357304" y="56127"/>
                  <a:pt x="358606" y="61922"/>
                </a:cubicBezTo>
                <a:cubicBezTo>
                  <a:pt x="359908" y="67717"/>
                  <a:pt x="360559" y="73902"/>
                  <a:pt x="360559" y="80479"/>
                </a:cubicBezTo>
                <a:cubicBezTo>
                  <a:pt x="360559" y="88227"/>
                  <a:pt x="359729" y="95210"/>
                  <a:pt x="358069" y="101428"/>
                </a:cubicBezTo>
                <a:cubicBezTo>
                  <a:pt x="356408" y="107647"/>
                  <a:pt x="353983" y="112937"/>
                  <a:pt x="350792" y="117300"/>
                </a:cubicBezTo>
                <a:cubicBezTo>
                  <a:pt x="347602" y="121662"/>
                  <a:pt x="343630" y="125015"/>
                  <a:pt x="338877" y="127359"/>
                </a:cubicBezTo>
                <a:cubicBezTo>
                  <a:pt x="334124" y="129703"/>
                  <a:pt x="328687" y="130875"/>
                  <a:pt x="322566" y="130875"/>
                </a:cubicBezTo>
                <a:cubicBezTo>
                  <a:pt x="320027" y="130875"/>
                  <a:pt x="317699" y="130631"/>
                  <a:pt x="315583" y="130143"/>
                </a:cubicBezTo>
                <a:cubicBezTo>
                  <a:pt x="313467" y="129655"/>
                  <a:pt x="311416" y="128906"/>
                  <a:pt x="309430" y="127897"/>
                </a:cubicBezTo>
                <a:cubicBezTo>
                  <a:pt x="307444" y="126887"/>
                  <a:pt x="305474" y="125634"/>
                  <a:pt x="303521" y="124136"/>
                </a:cubicBezTo>
                <a:cubicBezTo>
                  <a:pt x="301567" y="122639"/>
                  <a:pt x="299549" y="120881"/>
                  <a:pt x="297465" y="118862"/>
                </a:cubicBezTo>
                <a:lnTo>
                  <a:pt x="297465" y="159883"/>
                </a:lnTo>
                <a:cubicBezTo>
                  <a:pt x="297465" y="160534"/>
                  <a:pt x="297270" y="161120"/>
                  <a:pt x="296879" y="161641"/>
                </a:cubicBezTo>
                <a:cubicBezTo>
                  <a:pt x="296489" y="162162"/>
                  <a:pt x="295821" y="162601"/>
                  <a:pt x="294877" y="162960"/>
                </a:cubicBezTo>
                <a:cubicBezTo>
                  <a:pt x="293933" y="163318"/>
                  <a:pt x="292680" y="163594"/>
                  <a:pt x="291117" y="163790"/>
                </a:cubicBezTo>
                <a:cubicBezTo>
                  <a:pt x="289554" y="163985"/>
                  <a:pt x="287568" y="164083"/>
                  <a:pt x="285159" y="164083"/>
                </a:cubicBezTo>
                <a:cubicBezTo>
                  <a:pt x="282750" y="164083"/>
                  <a:pt x="280764" y="163985"/>
                  <a:pt x="279201" y="163790"/>
                </a:cubicBezTo>
                <a:cubicBezTo>
                  <a:pt x="277639" y="163594"/>
                  <a:pt x="276385" y="163318"/>
                  <a:pt x="275441" y="162960"/>
                </a:cubicBezTo>
                <a:cubicBezTo>
                  <a:pt x="274497" y="162601"/>
                  <a:pt x="273829" y="162162"/>
                  <a:pt x="273439" y="161641"/>
                </a:cubicBezTo>
                <a:cubicBezTo>
                  <a:pt x="273048" y="161120"/>
                  <a:pt x="272853" y="160534"/>
                  <a:pt x="272853" y="159883"/>
                </a:cubicBezTo>
                <a:lnTo>
                  <a:pt x="272853" y="38188"/>
                </a:lnTo>
                <a:cubicBezTo>
                  <a:pt x="272853" y="37537"/>
                  <a:pt x="273016" y="36967"/>
                  <a:pt x="273341" y="36479"/>
                </a:cubicBezTo>
                <a:cubicBezTo>
                  <a:pt x="273667" y="35991"/>
                  <a:pt x="274236" y="35584"/>
                  <a:pt x="275050" y="35258"/>
                </a:cubicBezTo>
                <a:cubicBezTo>
                  <a:pt x="275864" y="34932"/>
                  <a:pt x="276939" y="34688"/>
                  <a:pt x="278273" y="34526"/>
                </a:cubicBezTo>
                <a:cubicBezTo>
                  <a:pt x="279608" y="34363"/>
                  <a:pt x="281285" y="34281"/>
                  <a:pt x="283303" y="34281"/>
                </a:cubicBezTo>
                <a:cubicBezTo>
                  <a:pt x="285257" y="34281"/>
                  <a:pt x="286901" y="34363"/>
                  <a:pt x="288236" y="34526"/>
                </a:cubicBezTo>
                <a:cubicBezTo>
                  <a:pt x="289570" y="34688"/>
                  <a:pt x="290645" y="34932"/>
                  <a:pt x="291459" y="35258"/>
                </a:cubicBezTo>
                <a:cubicBezTo>
                  <a:pt x="292273" y="35584"/>
                  <a:pt x="292842" y="35991"/>
                  <a:pt x="293168" y="36479"/>
                </a:cubicBezTo>
                <a:cubicBezTo>
                  <a:pt x="293493" y="36967"/>
                  <a:pt x="293656" y="37537"/>
                  <a:pt x="293656" y="38188"/>
                </a:cubicBezTo>
                <a:lnTo>
                  <a:pt x="293656" y="48443"/>
                </a:lnTo>
                <a:cubicBezTo>
                  <a:pt x="296196" y="45839"/>
                  <a:pt x="298686" y="43544"/>
                  <a:pt x="301128" y="41558"/>
                </a:cubicBezTo>
                <a:cubicBezTo>
                  <a:pt x="303570" y="39572"/>
                  <a:pt x="306060" y="37911"/>
                  <a:pt x="308599" y="36577"/>
                </a:cubicBezTo>
                <a:cubicBezTo>
                  <a:pt x="311139" y="35242"/>
                  <a:pt x="313760" y="34249"/>
                  <a:pt x="316462" y="33598"/>
                </a:cubicBezTo>
                <a:cubicBezTo>
                  <a:pt x="319164" y="32947"/>
                  <a:pt x="322045" y="32621"/>
                  <a:pt x="325105" y="32621"/>
                </a:cubicBezTo>
                <a:close/>
                <a:moveTo>
                  <a:pt x="207438" y="32621"/>
                </a:moveTo>
                <a:cubicBezTo>
                  <a:pt x="214731" y="32621"/>
                  <a:pt x="220965" y="33695"/>
                  <a:pt x="226142" y="35844"/>
                </a:cubicBezTo>
                <a:cubicBezTo>
                  <a:pt x="231318" y="37993"/>
                  <a:pt x="235567" y="40972"/>
                  <a:pt x="238887" y="44781"/>
                </a:cubicBezTo>
                <a:cubicBezTo>
                  <a:pt x="242208" y="48590"/>
                  <a:pt x="244650" y="53099"/>
                  <a:pt x="246213" y="58308"/>
                </a:cubicBezTo>
                <a:cubicBezTo>
                  <a:pt x="247775" y="63517"/>
                  <a:pt x="248557" y="69182"/>
                  <a:pt x="248557" y="75302"/>
                </a:cubicBezTo>
                <a:lnTo>
                  <a:pt x="248557" y="79209"/>
                </a:lnTo>
                <a:cubicBezTo>
                  <a:pt x="248557" y="82204"/>
                  <a:pt x="247889" y="84418"/>
                  <a:pt x="246554" y="85850"/>
                </a:cubicBezTo>
                <a:cubicBezTo>
                  <a:pt x="245220" y="87283"/>
                  <a:pt x="243380" y="87999"/>
                  <a:pt x="241036" y="87999"/>
                </a:cubicBezTo>
                <a:lnTo>
                  <a:pt x="188002" y="87999"/>
                </a:lnTo>
                <a:cubicBezTo>
                  <a:pt x="188002" y="91710"/>
                  <a:pt x="188442" y="95080"/>
                  <a:pt x="189321" y="98108"/>
                </a:cubicBezTo>
                <a:cubicBezTo>
                  <a:pt x="190200" y="101135"/>
                  <a:pt x="191600" y="103707"/>
                  <a:pt x="193520" y="105823"/>
                </a:cubicBezTo>
                <a:cubicBezTo>
                  <a:pt x="195441" y="107940"/>
                  <a:pt x="197916" y="109551"/>
                  <a:pt x="200943" y="110658"/>
                </a:cubicBezTo>
                <a:cubicBezTo>
                  <a:pt x="203971" y="111765"/>
                  <a:pt x="207601" y="112318"/>
                  <a:pt x="211833" y="112318"/>
                </a:cubicBezTo>
                <a:cubicBezTo>
                  <a:pt x="216131" y="112318"/>
                  <a:pt x="219907" y="112009"/>
                  <a:pt x="223163" y="111391"/>
                </a:cubicBezTo>
                <a:cubicBezTo>
                  <a:pt x="226418" y="110772"/>
                  <a:pt x="229235" y="110088"/>
                  <a:pt x="231611" y="109340"/>
                </a:cubicBezTo>
                <a:cubicBezTo>
                  <a:pt x="233988" y="108591"/>
                  <a:pt x="235957" y="107907"/>
                  <a:pt x="237520" y="107289"/>
                </a:cubicBezTo>
                <a:cubicBezTo>
                  <a:pt x="239083" y="106670"/>
                  <a:pt x="240352" y="106361"/>
                  <a:pt x="241329" y="106361"/>
                </a:cubicBezTo>
                <a:cubicBezTo>
                  <a:pt x="241915" y="106361"/>
                  <a:pt x="242404" y="106475"/>
                  <a:pt x="242794" y="106702"/>
                </a:cubicBezTo>
                <a:cubicBezTo>
                  <a:pt x="243185" y="106930"/>
                  <a:pt x="243510" y="107337"/>
                  <a:pt x="243771" y="107923"/>
                </a:cubicBezTo>
                <a:cubicBezTo>
                  <a:pt x="244031" y="108509"/>
                  <a:pt x="244210" y="109340"/>
                  <a:pt x="244308" y="110414"/>
                </a:cubicBezTo>
                <a:cubicBezTo>
                  <a:pt x="244406" y="111488"/>
                  <a:pt x="244455" y="112839"/>
                  <a:pt x="244455" y="114467"/>
                </a:cubicBezTo>
                <a:cubicBezTo>
                  <a:pt x="244455" y="115900"/>
                  <a:pt x="244422" y="117120"/>
                  <a:pt x="244357" y="118130"/>
                </a:cubicBezTo>
                <a:cubicBezTo>
                  <a:pt x="244292" y="119139"/>
                  <a:pt x="244194" y="120002"/>
                  <a:pt x="244064" y="120718"/>
                </a:cubicBezTo>
                <a:cubicBezTo>
                  <a:pt x="243934" y="121434"/>
                  <a:pt x="243738" y="122036"/>
                  <a:pt x="243478" y="122525"/>
                </a:cubicBezTo>
                <a:cubicBezTo>
                  <a:pt x="243217" y="123013"/>
                  <a:pt x="242876" y="123485"/>
                  <a:pt x="242452" y="123941"/>
                </a:cubicBezTo>
                <a:cubicBezTo>
                  <a:pt x="242029" y="124397"/>
                  <a:pt x="240873" y="125015"/>
                  <a:pt x="238985" y="125797"/>
                </a:cubicBezTo>
                <a:cubicBezTo>
                  <a:pt x="237097" y="126578"/>
                  <a:pt x="234688" y="127343"/>
                  <a:pt x="231758" y="128092"/>
                </a:cubicBezTo>
                <a:cubicBezTo>
                  <a:pt x="228828" y="128841"/>
                  <a:pt x="225474" y="129492"/>
                  <a:pt x="221698" y="130045"/>
                </a:cubicBezTo>
                <a:cubicBezTo>
                  <a:pt x="217921" y="130599"/>
                  <a:pt x="213884" y="130875"/>
                  <a:pt x="209587" y="130875"/>
                </a:cubicBezTo>
                <a:cubicBezTo>
                  <a:pt x="201839" y="130875"/>
                  <a:pt x="195051" y="129899"/>
                  <a:pt x="189223" y="127945"/>
                </a:cubicBezTo>
                <a:cubicBezTo>
                  <a:pt x="183395" y="125992"/>
                  <a:pt x="178528" y="123029"/>
                  <a:pt x="174622" y="119058"/>
                </a:cubicBezTo>
                <a:cubicBezTo>
                  <a:pt x="170715" y="115086"/>
                  <a:pt x="167801" y="110072"/>
                  <a:pt x="165880" y="104017"/>
                </a:cubicBezTo>
                <a:cubicBezTo>
                  <a:pt x="163959" y="97961"/>
                  <a:pt x="162999" y="90864"/>
                  <a:pt x="162999" y="82725"/>
                </a:cubicBezTo>
                <a:cubicBezTo>
                  <a:pt x="162999" y="74977"/>
                  <a:pt x="164008" y="67993"/>
                  <a:pt x="166027" y="61775"/>
                </a:cubicBezTo>
                <a:cubicBezTo>
                  <a:pt x="168045" y="55557"/>
                  <a:pt x="170975" y="50283"/>
                  <a:pt x="174817" y="45953"/>
                </a:cubicBezTo>
                <a:cubicBezTo>
                  <a:pt x="178659" y="41623"/>
                  <a:pt x="183330" y="38318"/>
                  <a:pt x="188832" y="36039"/>
                </a:cubicBezTo>
                <a:cubicBezTo>
                  <a:pt x="194334" y="33760"/>
                  <a:pt x="200536" y="32621"/>
                  <a:pt x="207438" y="32621"/>
                </a:cubicBezTo>
                <a:close/>
                <a:moveTo>
                  <a:pt x="511457" y="20315"/>
                </a:moveTo>
                <a:cubicBezTo>
                  <a:pt x="507615" y="20315"/>
                  <a:pt x="504441" y="21243"/>
                  <a:pt x="501934" y="23098"/>
                </a:cubicBezTo>
                <a:cubicBezTo>
                  <a:pt x="499427" y="24954"/>
                  <a:pt x="497441" y="27738"/>
                  <a:pt x="495976" y="31449"/>
                </a:cubicBezTo>
                <a:cubicBezTo>
                  <a:pt x="494511" y="35160"/>
                  <a:pt x="493486" y="39783"/>
                  <a:pt x="492900" y="45318"/>
                </a:cubicBezTo>
                <a:cubicBezTo>
                  <a:pt x="492314" y="50852"/>
                  <a:pt x="492021" y="57299"/>
                  <a:pt x="492021" y="64656"/>
                </a:cubicBezTo>
                <a:cubicBezTo>
                  <a:pt x="492021" y="73642"/>
                  <a:pt x="492379" y="81081"/>
                  <a:pt x="493095" y="86973"/>
                </a:cubicBezTo>
                <a:cubicBezTo>
                  <a:pt x="493811" y="92866"/>
                  <a:pt x="494935" y="97554"/>
                  <a:pt x="496465" y="101038"/>
                </a:cubicBezTo>
                <a:cubicBezTo>
                  <a:pt x="497995" y="104521"/>
                  <a:pt x="499965" y="106963"/>
                  <a:pt x="502374" y="108363"/>
                </a:cubicBezTo>
                <a:cubicBezTo>
                  <a:pt x="504783" y="109763"/>
                  <a:pt x="507680" y="110463"/>
                  <a:pt x="511066" y="110463"/>
                </a:cubicBezTo>
                <a:cubicBezTo>
                  <a:pt x="513606" y="110463"/>
                  <a:pt x="515852" y="110056"/>
                  <a:pt x="517805" y="109242"/>
                </a:cubicBezTo>
                <a:cubicBezTo>
                  <a:pt x="519759" y="108428"/>
                  <a:pt x="521468" y="107207"/>
                  <a:pt x="522933" y="105579"/>
                </a:cubicBezTo>
                <a:cubicBezTo>
                  <a:pt x="524398" y="103951"/>
                  <a:pt x="525619" y="101900"/>
                  <a:pt x="526596" y="99426"/>
                </a:cubicBezTo>
                <a:cubicBezTo>
                  <a:pt x="527572" y="96952"/>
                  <a:pt x="528370" y="94087"/>
                  <a:pt x="528988" y="90831"/>
                </a:cubicBezTo>
                <a:cubicBezTo>
                  <a:pt x="529607" y="87576"/>
                  <a:pt x="530030" y="83897"/>
                  <a:pt x="530258" y="79795"/>
                </a:cubicBezTo>
                <a:cubicBezTo>
                  <a:pt x="530486" y="75693"/>
                  <a:pt x="530600" y="71167"/>
                  <a:pt x="530600" y="66219"/>
                </a:cubicBezTo>
                <a:cubicBezTo>
                  <a:pt x="530600" y="60229"/>
                  <a:pt x="530437" y="54938"/>
                  <a:pt x="530112" y="50348"/>
                </a:cubicBezTo>
                <a:cubicBezTo>
                  <a:pt x="529786" y="45757"/>
                  <a:pt x="529281" y="41769"/>
                  <a:pt x="528598" y="38383"/>
                </a:cubicBezTo>
                <a:cubicBezTo>
                  <a:pt x="527914" y="34998"/>
                  <a:pt x="527068" y="32133"/>
                  <a:pt x="526058" y="29789"/>
                </a:cubicBezTo>
                <a:cubicBezTo>
                  <a:pt x="525049" y="27445"/>
                  <a:pt x="523828" y="25573"/>
                  <a:pt x="522396" y="24173"/>
                </a:cubicBezTo>
                <a:cubicBezTo>
                  <a:pt x="520963" y="22773"/>
                  <a:pt x="519335" y="21780"/>
                  <a:pt x="517512" y="21194"/>
                </a:cubicBezTo>
                <a:cubicBezTo>
                  <a:pt x="515689" y="20608"/>
                  <a:pt x="513671" y="20315"/>
                  <a:pt x="511457" y="20315"/>
                </a:cubicBezTo>
                <a:close/>
                <a:moveTo>
                  <a:pt x="117811" y="11329"/>
                </a:moveTo>
                <a:cubicBezTo>
                  <a:pt x="120220" y="11329"/>
                  <a:pt x="122222" y="11411"/>
                  <a:pt x="123818" y="11573"/>
                </a:cubicBezTo>
                <a:cubicBezTo>
                  <a:pt x="125413" y="11736"/>
                  <a:pt x="126666" y="11997"/>
                  <a:pt x="127578" y="12355"/>
                </a:cubicBezTo>
                <a:cubicBezTo>
                  <a:pt x="128490" y="12713"/>
                  <a:pt x="129141" y="13152"/>
                  <a:pt x="129531" y="13673"/>
                </a:cubicBezTo>
                <a:cubicBezTo>
                  <a:pt x="129922" y="14194"/>
                  <a:pt x="130117" y="14780"/>
                  <a:pt x="130117" y="15431"/>
                </a:cubicBezTo>
                <a:lnTo>
                  <a:pt x="130117" y="34867"/>
                </a:lnTo>
                <a:lnTo>
                  <a:pt x="149065" y="34867"/>
                </a:lnTo>
                <a:cubicBezTo>
                  <a:pt x="149716" y="34867"/>
                  <a:pt x="150286" y="35030"/>
                  <a:pt x="150774" y="35356"/>
                </a:cubicBezTo>
                <a:cubicBezTo>
                  <a:pt x="151263" y="35681"/>
                  <a:pt x="151670" y="36218"/>
                  <a:pt x="151995" y="36967"/>
                </a:cubicBezTo>
                <a:cubicBezTo>
                  <a:pt x="152321" y="37716"/>
                  <a:pt x="152565" y="38742"/>
                  <a:pt x="152728" y="40044"/>
                </a:cubicBezTo>
                <a:cubicBezTo>
                  <a:pt x="152890" y="41346"/>
                  <a:pt x="152972" y="42941"/>
                  <a:pt x="152972" y="44830"/>
                </a:cubicBezTo>
                <a:cubicBezTo>
                  <a:pt x="152972" y="48411"/>
                  <a:pt x="152646" y="50966"/>
                  <a:pt x="151995" y="52497"/>
                </a:cubicBezTo>
                <a:cubicBezTo>
                  <a:pt x="151344" y="54027"/>
                  <a:pt x="150400" y="54792"/>
                  <a:pt x="149163" y="54792"/>
                </a:cubicBezTo>
                <a:lnTo>
                  <a:pt x="130117" y="54792"/>
                </a:lnTo>
                <a:lnTo>
                  <a:pt x="130117" y="95715"/>
                </a:lnTo>
                <a:cubicBezTo>
                  <a:pt x="130117" y="100468"/>
                  <a:pt x="130866" y="104033"/>
                  <a:pt x="132364" y="106409"/>
                </a:cubicBezTo>
                <a:cubicBezTo>
                  <a:pt x="133861" y="108786"/>
                  <a:pt x="136531" y="109974"/>
                  <a:pt x="140373" y="109974"/>
                </a:cubicBezTo>
                <a:cubicBezTo>
                  <a:pt x="141675" y="109974"/>
                  <a:pt x="142847" y="109860"/>
                  <a:pt x="143889" y="109633"/>
                </a:cubicBezTo>
                <a:cubicBezTo>
                  <a:pt x="144930" y="109405"/>
                  <a:pt x="145858" y="109144"/>
                  <a:pt x="146672" y="108851"/>
                </a:cubicBezTo>
                <a:cubicBezTo>
                  <a:pt x="147486" y="108558"/>
                  <a:pt x="148170" y="108298"/>
                  <a:pt x="148723" y="108070"/>
                </a:cubicBezTo>
                <a:cubicBezTo>
                  <a:pt x="149277" y="107842"/>
                  <a:pt x="149781" y="107728"/>
                  <a:pt x="150237" y="107728"/>
                </a:cubicBezTo>
                <a:cubicBezTo>
                  <a:pt x="150628" y="107728"/>
                  <a:pt x="151002" y="107842"/>
                  <a:pt x="151360" y="108070"/>
                </a:cubicBezTo>
                <a:cubicBezTo>
                  <a:pt x="151718" y="108298"/>
                  <a:pt x="151995" y="108754"/>
                  <a:pt x="152190" y="109437"/>
                </a:cubicBezTo>
                <a:cubicBezTo>
                  <a:pt x="152386" y="110121"/>
                  <a:pt x="152565" y="111049"/>
                  <a:pt x="152728" y="112221"/>
                </a:cubicBezTo>
                <a:cubicBezTo>
                  <a:pt x="152890" y="113393"/>
                  <a:pt x="152972" y="114890"/>
                  <a:pt x="152972" y="116714"/>
                </a:cubicBezTo>
                <a:cubicBezTo>
                  <a:pt x="152972" y="119578"/>
                  <a:pt x="152793" y="121776"/>
                  <a:pt x="152435" y="123306"/>
                </a:cubicBezTo>
                <a:cubicBezTo>
                  <a:pt x="152076" y="124836"/>
                  <a:pt x="151604" y="125911"/>
                  <a:pt x="151018" y="126529"/>
                </a:cubicBezTo>
                <a:cubicBezTo>
                  <a:pt x="150432" y="127148"/>
                  <a:pt x="149570" y="127701"/>
                  <a:pt x="148430" y="128190"/>
                </a:cubicBezTo>
                <a:cubicBezTo>
                  <a:pt x="147291" y="128678"/>
                  <a:pt x="145956" y="129101"/>
                  <a:pt x="144426" y="129459"/>
                </a:cubicBezTo>
                <a:cubicBezTo>
                  <a:pt x="142896" y="129817"/>
                  <a:pt x="141235" y="130094"/>
                  <a:pt x="139445" y="130289"/>
                </a:cubicBezTo>
                <a:cubicBezTo>
                  <a:pt x="137654" y="130485"/>
                  <a:pt x="135847" y="130582"/>
                  <a:pt x="134024" y="130582"/>
                </a:cubicBezTo>
                <a:cubicBezTo>
                  <a:pt x="129141" y="130582"/>
                  <a:pt x="124908" y="129964"/>
                  <a:pt x="121327" y="128727"/>
                </a:cubicBezTo>
                <a:cubicBezTo>
                  <a:pt x="117746" y="127490"/>
                  <a:pt x="114783" y="125585"/>
                  <a:pt x="112439" y="123013"/>
                </a:cubicBezTo>
                <a:cubicBezTo>
                  <a:pt x="110095" y="120441"/>
                  <a:pt x="108370" y="117202"/>
                  <a:pt x="107263" y="113295"/>
                </a:cubicBezTo>
                <a:cubicBezTo>
                  <a:pt x="106156" y="109388"/>
                  <a:pt x="105603" y="104765"/>
                  <a:pt x="105603" y="99426"/>
                </a:cubicBezTo>
                <a:lnTo>
                  <a:pt x="105603" y="54792"/>
                </a:lnTo>
                <a:lnTo>
                  <a:pt x="95152" y="54792"/>
                </a:lnTo>
                <a:cubicBezTo>
                  <a:pt x="93915" y="54792"/>
                  <a:pt x="92971" y="54027"/>
                  <a:pt x="92320" y="52497"/>
                </a:cubicBezTo>
                <a:cubicBezTo>
                  <a:pt x="91669" y="50966"/>
                  <a:pt x="91343" y="48411"/>
                  <a:pt x="91343" y="44830"/>
                </a:cubicBezTo>
                <a:cubicBezTo>
                  <a:pt x="91343" y="42941"/>
                  <a:pt x="91424" y="41346"/>
                  <a:pt x="91587" y="40044"/>
                </a:cubicBezTo>
                <a:cubicBezTo>
                  <a:pt x="91750" y="38742"/>
                  <a:pt x="91994" y="37716"/>
                  <a:pt x="92320" y="36967"/>
                </a:cubicBezTo>
                <a:cubicBezTo>
                  <a:pt x="92645" y="36218"/>
                  <a:pt x="93052" y="35681"/>
                  <a:pt x="93540" y="35356"/>
                </a:cubicBezTo>
                <a:cubicBezTo>
                  <a:pt x="94029" y="35030"/>
                  <a:pt x="94599" y="34867"/>
                  <a:pt x="95250" y="34867"/>
                </a:cubicBezTo>
                <a:lnTo>
                  <a:pt x="105603" y="34867"/>
                </a:lnTo>
                <a:lnTo>
                  <a:pt x="105603" y="15431"/>
                </a:lnTo>
                <a:cubicBezTo>
                  <a:pt x="105603" y="14780"/>
                  <a:pt x="105782" y="14194"/>
                  <a:pt x="106140" y="13673"/>
                </a:cubicBezTo>
                <a:cubicBezTo>
                  <a:pt x="106498" y="13152"/>
                  <a:pt x="107149" y="12713"/>
                  <a:pt x="108093" y="12355"/>
                </a:cubicBezTo>
                <a:cubicBezTo>
                  <a:pt x="109037" y="11997"/>
                  <a:pt x="110307" y="11736"/>
                  <a:pt x="111902" y="11573"/>
                </a:cubicBezTo>
                <a:cubicBezTo>
                  <a:pt x="113497" y="11411"/>
                  <a:pt x="115467" y="11329"/>
                  <a:pt x="117811" y="11329"/>
                </a:cubicBezTo>
                <a:close/>
                <a:moveTo>
                  <a:pt x="621604" y="1367"/>
                </a:moveTo>
                <a:cubicBezTo>
                  <a:pt x="624078" y="1367"/>
                  <a:pt x="626080" y="1416"/>
                  <a:pt x="627610" y="1514"/>
                </a:cubicBezTo>
                <a:cubicBezTo>
                  <a:pt x="629140" y="1611"/>
                  <a:pt x="630296" y="1774"/>
                  <a:pt x="631078" y="2002"/>
                </a:cubicBezTo>
                <a:cubicBezTo>
                  <a:pt x="631859" y="2230"/>
                  <a:pt x="632380" y="2539"/>
                  <a:pt x="632640" y="2930"/>
                </a:cubicBezTo>
                <a:cubicBezTo>
                  <a:pt x="632901" y="3320"/>
                  <a:pt x="633031" y="3809"/>
                  <a:pt x="633031" y="4395"/>
                </a:cubicBezTo>
                <a:lnTo>
                  <a:pt x="633031" y="108802"/>
                </a:lnTo>
                <a:lnTo>
                  <a:pt x="653639" y="108802"/>
                </a:lnTo>
                <a:cubicBezTo>
                  <a:pt x="654225" y="108802"/>
                  <a:pt x="654762" y="108981"/>
                  <a:pt x="655250" y="109340"/>
                </a:cubicBezTo>
                <a:cubicBezTo>
                  <a:pt x="655739" y="109698"/>
                  <a:pt x="656162" y="110267"/>
                  <a:pt x="656520" y="111049"/>
                </a:cubicBezTo>
                <a:cubicBezTo>
                  <a:pt x="656878" y="111830"/>
                  <a:pt x="657139" y="112856"/>
                  <a:pt x="657301" y="114125"/>
                </a:cubicBezTo>
                <a:cubicBezTo>
                  <a:pt x="657464" y="115395"/>
                  <a:pt x="657546" y="116974"/>
                  <a:pt x="657546" y="118862"/>
                </a:cubicBezTo>
                <a:cubicBezTo>
                  <a:pt x="657546" y="120685"/>
                  <a:pt x="657448" y="122232"/>
                  <a:pt x="657253" y="123501"/>
                </a:cubicBezTo>
                <a:cubicBezTo>
                  <a:pt x="657057" y="124771"/>
                  <a:pt x="656781" y="125780"/>
                  <a:pt x="656422" y="126529"/>
                </a:cubicBezTo>
                <a:cubicBezTo>
                  <a:pt x="656064" y="127278"/>
                  <a:pt x="655657" y="127815"/>
                  <a:pt x="655202" y="128141"/>
                </a:cubicBezTo>
                <a:cubicBezTo>
                  <a:pt x="654746" y="128466"/>
                  <a:pt x="654225" y="128629"/>
                  <a:pt x="653639" y="128629"/>
                </a:cubicBezTo>
                <a:lnTo>
                  <a:pt x="583904" y="128629"/>
                </a:lnTo>
                <a:cubicBezTo>
                  <a:pt x="583383" y="128629"/>
                  <a:pt x="582894" y="128466"/>
                  <a:pt x="582439" y="128141"/>
                </a:cubicBezTo>
                <a:cubicBezTo>
                  <a:pt x="581983" y="127815"/>
                  <a:pt x="581576" y="127278"/>
                  <a:pt x="581218" y="126529"/>
                </a:cubicBezTo>
                <a:cubicBezTo>
                  <a:pt x="580860" y="125780"/>
                  <a:pt x="580583" y="124771"/>
                  <a:pt x="580388" y="123501"/>
                </a:cubicBezTo>
                <a:cubicBezTo>
                  <a:pt x="580192" y="122232"/>
                  <a:pt x="580095" y="120685"/>
                  <a:pt x="580095" y="118862"/>
                </a:cubicBezTo>
                <a:cubicBezTo>
                  <a:pt x="580095" y="116974"/>
                  <a:pt x="580176" y="115395"/>
                  <a:pt x="580339" y="114125"/>
                </a:cubicBezTo>
                <a:cubicBezTo>
                  <a:pt x="580502" y="112856"/>
                  <a:pt x="580762" y="111830"/>
                  <a:pt x="581120" y="111049"/>
                </a:cubicBezTo>
                <a:cubicBezTo>
                  <a:pt x="581478" y="110267"/>
                  <a:pt x="581885" y="109698"/>
                  <a:pt x="582341" y="109340"/>
                </a:cubicBezTo>
                <a:cubicBezTo>
                  <a:pt x="582797" y="108981"/>
                  <a:pt x="583318" y="108802"/>
                  <a:pt x="583904" y="108802"/>
                </a:cubicBezTo>
                <a:lnTo>
                  <a:pt x="607442" y="108802"/>
                </a:lnTo>
                <a:lnTo>
                  <a:pt x="607442" y="26566"/>
                </a:lnTo>
                <a:lnTo>
                  <a:pt x="587127" y="37797"/>
                </a:lnTo>
                <a:cubicBezTo>
                  <a:pt x="585629" y="38514"/>
                  <a:pt x="584408" y="38953"/>
                  <a:pt x="583464" y="39116"/>
                </a:cubicBezTo>
                <a:cubicBezTo>
                  <a:pt x="582520" y="39279"/>
                  <a:pt x="581771" y="39083"/>
                  <a:pt x="581218" y="38530"/>
                </a:cubicBezTo>
                <a:cubicBezTo>
                  <a:pt x="580664" y="37976"/>
                  <a:pt x="580290" y="37016"/>
                  <a:pt x="580095" y="35649"/>
                </a:cubicBezTo>
                <a:cubicBezTo>
                  <a:pt x="579899" y="34281"/>
                  <a:pt x="579802" y="32361"/>
                  <a:pt x="579802" y="29886"/>
                </a:cubicBezTo>
                <a:cubicBezTo>
                  <a:pt x="579802" y="28324"/>
                  <a:pt x="579834" y="27038"/>
                  <a:pt x="579899" y="26028"/>
                </a:cubicBezTo>
                <a:cubicBezTo>
                  <a:pt x="579964" y="25019"/>
                  <a:pt x="580127" y="24156"/>
                  <a:pt x="580388" y="23440"/>
                </a:cubicBezTo>
                <a:cubicBezTo>
                  <a:pt x="580648" y="22724"/>
                  <a:pt x="581006" y="22138"/>
                  <a:pt x="581462" y="21682"/>
                </a:cubicBezTo>
                <a:cubicBezTo>
                  <a:pt x="581918" y="21226"/>
                  <a:pt x="582536" y="20738"/>
                  <a:pt x="583318" y="20217"/>
                </a:cubicBezTo>
                <a:lnTo>
                  <a:pt x="610469" y="2637"/>
                </a:lnTo>
                <a:cubicBezTo>
                  <a:pt x="610795" y="2376"/>
                  <a:pt x="611202" y="2165"/>
                  <a:pt x="611690" y="2002"/>
                </a:cubicBezTo>
                <a:cubicBezTo>
                  <a:pt x="612179" y="1839"/>
                  <a:pt x="612814" y="1709"/>
                  <a:pt x="613595" y="1611"/>
                </a:cubicBezTo>
                <a:cubicBezTo>
                  <a:pt x="614376" y="1514"/>
                  <a:pt x="615402" y="1448"/>
                  <a:pt x="616671" y="1416"/>
                </a:cubicBezTo>
                <a:cubicBezTo>
                  <a:pt x="617941" y="1383"/>
                  <a:pt x="619585" y="1367"/>
                  <a:pt x="621604" y="1367"/>
                </a:cubicBezTo>
                <a:close/>
                <a:moveTo>
                  <a:pt x="512531" y="0"/>
                </a:moveTo>
                <a:cubicBezTo>
                  <a:pt x="521191" y="0"/>
                  <a:pt x="528370" y="1481"/>
                  <a:pt x="534067" y="4444"/>
                </a:cubicBezTo>
                <a:cubicBezTo>
                  <a:pt x="539764" y="7406"/>
                  <a:pt x="544274" y="11671"/>
                  <a:pt x="547594" y="17238"/>
                </a:cubicBezTo>
                <a:cubicBezTo>
                  <a:pt x="550915" y="22805"/>
                  <a:pt x="553226" y="29610"/>
                  <a:pt x="554529" y="37651"/>
                </a:cubicBezTo>
                <a:cubicBezTo>
                  <a:pt x="555831" y="45692"/>
                  <a:pt x="556482" y="54792"/>
                  <a:pt x="556482" y="64949"/>
                </a:cubicBezTo>
                <a:cubicBezTo>
                  <a:pt x="556482" y="75042"/>
                  <a:pt x="555668" y="84157"/>
                  <a:pt x="554040" y="92296"/>
                </a:cubicBezTo>
                <a:cubicBezTo>
                  <a:pt x="552413" y="100435"/>
                  <a:pt x="549759" y="107370"/>
                  <a:pt x="546080" y="113100"/>
                </a:cubicBezTo>
                <a:cubicBezTo>
                  <a:pt x="542402" y="118830"/>
                  <a:pt x="537616" y="123225"/>
                  <a:pt x="531723" y="126285"/>
                </a:cubicBezTo>
                <a:cubicBezTo>
                  <a:pt x="525830" y="129345"/>
                  <a:pt x="518619" y="130875"/>
                  <a:pt x="510090" y="130875"/>
                </a:cubicBezTo>
                <a:cubicBezTo>
                  <a:pt x="501430" y="130875"/>
                  <a:pt x="494267" y="129394"/>
                  <a:pt x="488602" y="126432"/>
                </a:cubicBezTo>
                <a:cubicBezTo>
                  <a:pt x="482938" y="123469"/>
                  <a:pt x="478445" y="119204"/>
                  <a:pt x="475124" y="113637"/>
                </a:cubicBezTo>
                <a:cubicBezTo>
                  <a:pt x="471804" y="108070"/>
                  <a:pt x="469476" y="101266"/>
                  <a:pt x="468141" y="93224"/>
                </a:cubicBezTo>
                <a:cubicBezTo>
                  <a:pt x="466806" y="85183"/>
                  <a:pt x="466139" y="76083"/>
                  <a:pt x="466139" y="65926"/>
                </a:cubicBezTo>
                <a:cubicBezTo>
                  <a:pt x="466139" y="55899"/>
                  <a:pt x="466969" y="46799"/>
                  <a:pt x="468629" y="38628"/>
                </a:cubicBezTo>
                <a:cubicBezTo>
                  <a:pt x="470290" y="30456"/>
                  <a:pt x="472959" y="23505"/>
                  <a:pt x="476638" y="17775"/>
                </a:cubicBezTo>
                <a:cubicBezTo>
                  <a:pt x="480317" y="12045"/>
                  <a:pt x="485103" y="7650"/>
                  <a:pt x="490995" y="4590"/>
                </a:cubicBezTo>
                <a:cubicBezTo>
                  <a:pt x="496888" y="1530"/>
                  <a:pt x="504067" y="0"/>
                  <a:pt x="512531" y="0"/>
                </a:cubicBezTo>
                <a:close/>
                <a:moveTo>
                  <a:pt x="44537" y="0"/>
                </a:moveTo>
                <a:cubicBezTo>
                  <a:pt x="47532" y="0"/>
                  <a:pt x="50527" y="228"/>
                  <a:pt x="53522" y="683"/>
                </a:cubicBezTo>
                <a:cubicBezTo>
                  <a:pt x="56517" y="1139"/>
                  <a:pt x="59317" y="1758"/>
                  <a:pt x="61921" y="2539"/>
                </a:cubicBezTo>
                <a:cubicBezTo>
                  <a:pt x="64526" y="3320"/>
                  <a:pt x="66837" y="4199"/>
                  <a:pt x="68856" y="5176"/>
                </a:cubicBezTo>
                <a:cubicBezTo>
                  <a:pt x="70874" y="6153"/>
                  <a:pt x="72209" y="6967"/>
                  <a:pt x="72860" y="7618"/>
                </a:cubicBezTo>
                <a:cubicBezTo>
                  <a:pt x="73511" y="8269"/>
                  <a:pt x="73951" y="8822"/>
                  <a:pt x="74179" y="9278"/>
                </a:cubicBezTo>
                <a:cubicBezTo>
                  <a:pt x="74407" y="9734"/>
                  <a:pt x="74602" y="10336"/>
                  <a:pt x="74765" y="11085"/>
                </a:cubicBezTo>
                <a:cubicBezTo>
                  <a:pt x="74928" y="11834"/>
                  <a:pt x="75042" y="12778"/>
                  <a:pt x="75107" y="13917"/>
                </a:cubicBezTo>
                <a:cubicBezTo>
                  <a:pt x="75172" y="15057"/>
                  <a:pt x="75204" y="16473"/>
                  <a:pt x="75204" y="18166"/>
                </a:cubicBezTo>
                <a:cubicBezTo>
                  <a:pt x="75204" y="20054"/>
                  <a:pt x="75156" y="21650"/>
                  <a:pt x="75058" y="22952"/>
                </a:cubicBezTo>
                <a:cubicBezTo>
                  <a:pt x="74960" y="24254"/>
                  <a:pt x="74797" y="25328"/>
                  <a:pt x="74570" y="26175"/>
                </a:cubicBezTo>
                <a:cubicBezTo>
                  <a:pt x="74342" y="27021"/>
                  <a:pt x="74016" y="27640"/>
                  <a:pt x="73593" y="28031"/>
                </a:cubicBezTo>
                <a:cubicBezTo>
                  <a:pt x="73170" y="28421"/>
                  <a:pt x="72600" y="28617"/>
                  <a:pt x="71884" y="28617"/>
                </a:cubicBezTo>
                <a:cubicBezTo>
                  <a:pt x="71167" y="28617"/>
                  <a:pt x="70028" y="28161"/>
                  <a:pt x="68465" y="27249"/>
                </a:cubicBezTo>
                <a:cubicBezTo>
                  <a:pt x="66903" y="26338"/>
                  <a:pt x="64982" y="25345"/>
                  <a:pt x="62703" y="24270"/>
                </a:cubicBezTo>
                <a:cubicBezTo>
                  <a:pt x="60424" y="23196"/>
                  <a:pt x="57787" y="22219"/>
                  <a:pt x="54792" y="21340"/>
                </a:cubicBezTo>
                <a:cubicBezTo>
                  <a:pt x="51797" y="20461"/>
                  <a:pt x="48508" y="20022"/>
                  <a:pt x="44927" y="20022"/>
                </a:cubicBezTo>
                <a:cubicBezTo>
                  <a:pt x="42127" y="20022"/>
                  <a:pt x="39686" y="20364"/>
                  <a:pt x="37602" y="21047"/>
                </a:cubicBezTo>
                <a:cubicBezTo>
                  <a:pt x="35518" y="21731"/>
                  <a:pt x="33777" y="22675"/>
                  <a:pt x="32377" y="23880"/>
                </a:cubicBezTo>
                <a:cubicBezTo>
                  <a:pt x="30977" y="25084"/>
                  <a:pt x="29935" y="26533"/>
                  <a:pt x="29251" y="28226"/>
                </a:cubicBezTo>
                <a:cubicBezTo>
                  <a:pt x="28568" y="29919"/>
                  <a:pt x="28226" y="31709"/>
                  <a:pt x="28226" y="33598"/>
                </a:cubicBezTo>
                <a:cubicBezTo>
                  <a:pt x="28226" y="36397"/>
                  <a:pt x="28991" y="38823"/>
                  <a:pt x="30521" y="40874"/>
                </a:cubicBezTo>
                <a:cubicBezTo>
                  <a:pt x="32051" y="42925"/>
                  <a:pt x="34102" y="44748"/>
                  <a:pt x="36674" y="46343"/>
                </a:cubicBezTo>
                <a:cubicBezTo>
                  <a:pt x="39246" y="47939"/>
                  <a:pt x="42160" y="49436"/>
                  <a:pt x="45416" y="50836"/>
                </a:cubicBezTo>
                <a:cubicBezTo>
                  <a:pt x="48671" y="52236"/>
                  <a:pt x="51992" y="53717"/>
                  <a:pt x="55378" y="55280"/>
                </a:cubicBezTo>
                <a:cubicBezTo>
                  <a:pt x="58764" y="56843"/>
                  <a:pt x="62084" y="58617"/>
                  <a:pt x="65340" y="60603"/>
                </a:cubicBezTo>
                <a:cubicBezTo>
                  <a:pt x="68596" y="62589"/>
                  <a:pt x="71493" y="64966"/>
                  <a:pt x="74032" y="67733"/>
                </a:cubicBezTo>
                <a:cubicBezTo>
                  <a:pt x="76572" y="70500"/>
                  <a:pt x="78623" y="73756"/>
                  <a:pt x="80186" y="77500"/>
                </a:cubicBezTo>
                <a:cubicBezTo>
                  <a:pt x="81748" y="81244"/>
                  <a:pt x="82530" y="85655"/>
                  <a:pt x="82530" y="90734"/>
                </a:cubicBezTo>
                <a:cubicBezTo>
                  <a:pt x="82530" y="97375"/>
                  <a:pt x="81292" y="103203"/>
                  <a:pt x="78818" y="108216"/>
                </a:cubicBezTo>
                <a:cubicBezTo>
                  <a:pt x="76344" y="113230"/>
                  <a:pt x="72991" y="117413"/>
                  <a:pt x="68758" y="120767"/>
                </a:cubicBezTo>
                <a:cubicBezTo>
                  <a:pt x="64526" y="124120"/>
                  <a:pt x="59577" y="126643"/>
                  <a:pt x="53913" y="128336"/>
                </a:cubicBezTo>
                <a:cubicBezTo>
                  <a:pt x="48248" y="130029"/>
                  <a:pt x="42192" y="130875"/>
                  <a:pt x="35746" y="130875"/>
                </a:cubicBezTo>
                <a:cubicBezTo>
                  <a:pt x="31384" y="130875"/>
                  <a:pt x="27331" y="130517"/>
                  <a:pt x="23587" y="129801"/>
                </a:cubicBezTo>
                <a:cubicBezTo>
                  <a:pt x="19843" y="129085"/>
                  <a:pt x="16538" y="128222"/>
                  <a:pt x="13673" y="127213"/>
                </a:cubicBezTo>
                <a:cubicBezTo>
                  <a:pt x="10808" y="126204"/>
                  <a:pt x="8415" y="125146"/>
                  <a:pt x="6495" y="124039"/>
                </a:cubicBezTo>
                <a:cubicBezTo>
                  <a:pt x="4574" y="122932"/>
                  <a:pt x="3190" y="121955"/>
                  <a:pt x="2344" y="121109"/>
                </a:cubicBezTo>
                <a:cubicBezTo>
                  <a:pt x="1497" y="120262"/>
                  <a:pt x="895" y="119041"/>
                  <a:pt x="537" y="117446"/>
                </a:cubicBezTo>
                <a:cubicBezTo>
                  <a:pt x="179" y="115851"/>
                  <a:pt x="0" y="113556"/>
                  <a:pt x="0" y="110560"/>
                </a:cubicBezTo>
                <a:cubicBezTo>
                  <a:pt x="0" y="108542"/>
                  <a:pt x="65" y="106849"/>
                  <a:pt x="195" y="105482"/>
                </a:cubicBezTo>
                <a:cubicBezTo>
                  <a:pt x="325" y="104114"/>
                  <a:pt x="537" y="103007"/>
                  <a:pt x="830" y="102161"/>
                </a:cubicBezTo>
                <a:cubicBezTo>
                  <a:pt x="1123" y="101314"/>
                  <a:pt x="1514" y="100712"/>
                  <a:pt x="2002" y="100354"/>
                </a:cubicBezTo>
                <a:cubicBezTo>
                  <a:pt x="2490" y="99996"/>
                  <a:pt x="3060" y="99817"/>
                  <a:pt x="3711" y="99817"/>
                </a:cubicBezTo>
                <a:cubicBezTo>
                  <a:pt x="4623" y="99817"/>
                  <a:pt x="5909" y="100354"/>
                  <a:pt x="7569" y="101428"/>
                </a:cubicBezTo>
                <a:cubicBezTo>
                  <a:pt x="9229" y="102503"/>
                  <a:pt x="11362" y="103691"/>
                  <a:pt x="13966" y="104993"/>
                </a:cubicBezTo>
                <a:cubicBezTo>
                  <a:pt x="16571" y="106296"/>
                  <a:pt x="19680" y="107484"/>
                  <a:pt x="23294" y="108558"/>
                </a:cubicBezTo>
                <a:cubicBezTo>
                  <a:pt x="26907" y="109633"/>
                  <a:pt x="31091" y="110170"/>
                  <a:pt x="35844" y="110170"/>
                </a:cubicBezTo>
                <a:cubicBezTo>
                  <a:pt x="38969" y="110170"/>
                  <a:pt x="41769" y="109795"/>
                  <a:pt x="44244" y="109047"/>
                </a:cubicBezTo>
                <a:cubicBezTo>
                  <a:pt x="46718" y="108298"/>
                  <a:pt x="48818" y="107240"/>
                  <a:pt x="50543" y="105872"/>
                </a:cubicBezTo>
                <a:cubicBezTo>
                  <a:pt x="52269" y="104505"/>
                  <a:pt x="53587" y="102812"/>
                  <a:pt x="54499" y="100794"/>
                </a:cubicBezTo>
                <a:cubicBezTo>
                  <a:pt x="55410" y="98775"/>
                  <a:pt x="55866" y="96529"/>
                  <a:pt x="55866" y="94054"/>
                </a:cubicBezTo>
                <a:cubicBezTo>
                  <a:pt x="55866" y="91189"/>
                  <a:pt x="55085" y="88731"/>
                  <a:pt x="53522" y="86680"/>
                </a:cubicBezTo>
                <a:cubicBezTo>
                  <a:pt x="51959" y="84629"/>
                  <a:pt x="49925" y="82806"/>
                  <a:pt x="47418" y="81211"/>
                </a:cubicBezTo>
                <a:cubicBezTo>
                  <a:pt x="44911" y="79616"/>
                  <a:pt x="42062" y="78118"/>
                  <a:pt x="38872" y="76718"/>
                </a:cubicBezTo>
                <a:cubicBezTo>
                  <a:pt x="35681" y="75318"/>
                  <a:pt x="32393" y="73837"/>
                  <a:pt x="29007" y="72274"/>
                </a:cubicBezTo>
                <a:cubicBezTo>
                  <a:pt x="25621" y="70712"/>
                  <a:pt x="22333" y="68937"/>
                  <a:pt x="19143" y="66951"/>
                </a:cubicBezTo>
                <a:cubicBezTo>
                  <a:pt x="15952" y="64966"/>
                  <a:pt x="13104" y="62589"/>
                  <a:pt x="10597" y="59822"/>
                </a:cubicBezTo>
                <a:cubicBezTo>
                  <a:pt x="8090" y="57054"/>
                  <a:pt x="6055" y="53782"/>
                  <a:pt x="4492" y="50006"/>
                </a:cubicBezTo>
                <a:cubicBezTo>
                  <a:pt x="2930" y="46229"/>
                  <a:pt x="2148" y="41704"/>
                  <a:pt x="2148" y="36430"/>
                </a:cubicBezTo>
                <a:cubicBezTo>
                  <a:pt x="2148" y="30375"/>
                  <a:pt x="3272" y="25052"/>
                  <a:pt x="5518" y="20461"/>
                </a:cubicBezTo>
                <a:cubicBezTo>
                  <a:pt x="7764" y="15871"/>
                  <a:pt x="10792" y="12062"/>
                  <a:pt x="14601" y="9034"/>
                </a:cubicBezTo>
                <a:cubicBezTo>
                  <a:pt x="18410" y="6006"/>
                  <a:pt x="22903" y="3744"/>
                  <a:pt x="28079" y="2246"/>
                </a:cubicBezTo>
                <a:cubicBezTo>
                  <a:pt x="33256" y="749"/>
                  <a:pt x="38742" y="0"/>
                  <a:pt x="4453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62" name="文本框 61"/>
          <p:cNvSpPr txBox="1"/>
          <p:nvPr/>
        </p:nvSpPr>
        <p:spPr>
          <a:xfrm>
            <a:off x="3909452" y="2717890"/>
            <a:ext cx="658718" cy="164083"/>
          </a:xfrm>
          <a:custGeom>
            <a:avLst/>
            <a:gdLst/>
            <a:ahLst/>
            <a:cxnLst/>
            <a:rect l="l" t="t" r="r" b="b"/>
            <a:pathLst>
              <a:path w="658718" h="164083">
                <a:moveTo>
                  <a:pt x="317878" y="53620"/>
                </a:moveTo>
                <a:cubicBezTo>
                  <a:pt x="316250" y="53620"/>
                  <a:pt x="314639" y="53864"/>
                  <a:pt x="313043" y="54352"/>
                </a:cubicBezTo>
                <a:cubicBezTo>
                  <a:pt x="311448" y="54841"/>
                  <a:pt x="309820" y="55638"/>
                  <a:pt x="308160" y="56745"/>
                </a:cubicBezTo>
                <a:cubicBezTo>
                  <a:pt x="306500" y="57852"/>
                  <a:pt x="304790" y="59284"/>
                  <a:pt x="303032" y="61042"/>
                </a:cubicBezTo>
                <a:cubicBezTo>
                  <a:pt x="301274" y="62801"/>
                  <a:pt x="299419" y="64982"/>
                  <a:pt x="297465" y="67586"/>
                </a:cubicBezTo>
                <a:lnTo>
                  <a:pt x="297465" y="96301"/>
                </a:lnTo>
                <a:cubicBezTo>
                  <a:pt x="300916" y="100663"/>
                  <a:pt x="304204" y="104033"/>
                  <a:pt x="307330" y="106409"/>
                </a:cubicBezTo>
                <a:cubicBezTo>
                  <a:pt x="310455" y="108786"/>
                  <a:pt x="313711" y="109974"/>
                  <a:pt x="317097" y="109974"/>
                </a:cubicBezTo>
                <a:cubicBezTo>
                  <a:pt x="320287" y="109974"/>
                  <a:pt x="323006" y="109160"/>
                  <a:pt x="325252" y="107533"/>
                </a:cubicBezTo>
                <a:cubicBezTo>
                  <a:pt x="327498" y="105905"/>
                  <a:pt x="329338" y="103772"/>
                  <a:pt x="330770" y="101135"/>
                </a:cubicBezTo>
                <a:cubicBezTo>
                  <a:pt x="332203" y="98498"/>
                  <a:pt x="333261" y="95519"/>
                  <a:pt x="333944" y="92199"/>
                </a:cubicBezTo>
                <a:cubicBezTo>
                  <a:pt x="334628" y="88878"/>
                  <a:pt x="334970" y="85557"/>
                  <a:pt x="334970" y="82237"/>
                </a:cubicBezTo>
                <a:cubicBezTo>
                  <a:pt x="334970" y="78525"/>
                  <a:pt x="334693" y="74960"/>
                  <a:pt x="334140" y="71542"/>
                </a:cubicBezTo>
                <a:cubicBezTo>
                  <a:pt x="333586" y="68123"/>
                  <a:pt x="332642" y="65079"/>
                  <a:pt x="331307" y="62410"/>
                </a:cubicBezTo>
                <a:cubicBezTo>
                  <a:pt x="329973" y="59740"/>
                  <a:pt x="328215" y="57608"/>
                  <a:pt x="326033" y="56013"/>
                </a:cubicBezTo>
                <a:cubicBezTo>
                  <a:pt x="323852" y="54417"/>
                  <a:pt x="321134" y="53620"/>
                  <a:pt x="317878" y="53620"/>
                </a:cubicBezTo>
                <a:close/>
                <a:moveTo>
                  <a:pt x="206852" y="50006"/>
                </a:moveTo>
                <a:cubicBezTo>
                  <a:pt x="203727" y="50006"/>
                  <a:pt x="201008" y="50592"/>
                  <a:pt x="198697" y="51764"/>
                </a:cubicBezTo>
                <a:cubicBezTo>
                  <a:pt x="196385" y="52936"/>
                  <a:pt x="194465" y="54515"/>
                  <a:pt x="192934" y="56501"/>
                </a:cubicBezTo>
                <a:cubicBezTo>
                  <a:pt x="191404" y="58487"/>
                  <a:pt x="190232" y="60831"/>
                  <a:pt x="189418" y="63533"/>
                </a:cubicBezTo>
                <a:cubicBezTo>
                  <a:pt x="188605" y="66235"/>
                  <a:pt x="188132" y="69116"/>
                  <a:pt x="188002" y="72177"/>
                </a:cubicBezTo>
                <a:lnTo>
                  <a:pt x="224726" y="72177"/>
                </a:lnTo>
                <a:cubicBezTo>
                  <a:pt x="224921" y="65275"/>
                  <a:pt x="223537" y="59854"/>
                  <a:pt x="220575" y="55915"/>
                </a:cubicBezTo>
                <a:cubicBezTo>
                  <a:pt x="217612" y="51976"/>
                  <a:pt x="213038" y="50006"/>
                  <a:pt x="206852" y="50006"/>
                </a:cubicBezTo>
                <a:close/>
                <a:moveTo>
                  <a:pt x="325105" y="32621"/>
                </a:moveTo>
                <a:cubicBezTo>
                  <a:pt x="331487" y="32621"/>
                  <a:pt x="336923" y="33874"/>
                  <a:pt x="341416" y="36381"/>
                </a:cubicBezTo>
                <a:cubicBezTo>
                  <a:pt x="345909" y="38888"/>
                  <a:pt x="349571" y="42323"/>
                  <a:pt x="352404" y="46685"/>
                </a:cubicBezTo>
                <a:cubicBezTo>
                  <a:pt x="355236" y="51048"/>
                  <a:pt x="357304" y="56127"/>
                  <a:pt x="358606" y="61922"/>
                </a:cubicBezTo>
                <a:cubicBezTo>
                  <a:pt x="359908" y="67717"/>
                  <a:pt x="360559" y="73902"/>
                  <a:pt x="360559" y="80479"/>
                </a:cubicBezTo>
                <a:cubicBezTo>
                  <a:pt x="360559" y="88227"/>
                  <a:pt x="359729" y="95210"/>
                  <a:pt x="358069" y="101428"/>
                </a:cubicBezTo>
                <a:cubicBezTo>
                  <a:pt x="356408" y="107647"/>
                  <a:pt x="353983" y="112937"/>
                  <a:pt x="350792" y="117300"/>
                </a:cubicBezTo>
                <a:cubicBezTo>
                  <a:pt x="347602" y="121662"/>
                  <a:pt x="343630" y="125015"/>
                  <a:pt x="338877" y="127359"/>
                </a:cubicBezTo>
                <a:cubicBezTo>
                  <a:pt x="334124" y="129703"/>
                  <a:pt x="328687" y="130875"/>
                  <a:pt x="322566" y="130875"/>
                </a:cubicBezTo>
                <a:cubicBezTo>
                  <a:pt x="320027" y="130875"/>
                  <a:pt x="317699" y="130631"/>
                  <a:pt x="315583" y="130143"/>
                </a:cubicBezTo>
                <a:cubicBezTo>
                  <a:pt x="313467" y="129655"/>
                  <a:pt x="311416" y="128906"/>
                  <a:pt x="309430" y="127897"/>
                </a:cubicBezTo>
                <a:cubicBezTo>
                  <a:pt x="307444" y="126887"/>
                  <a:pt x="305474" y="125634"/>
                  <a:pt x="303521" y="124136"/>
                </a:cubicBezTo>
                <a:cubicBezTo>
                  <a:pt x="301567" y="122639"/>
                  <a:pt x="299549" y="120881"/>
                  <a:pt x="297465" y="118862"/>
                </a:cubicBezTo>
                <a:lnTo>
                  <a:pt x="297465" y="159883"/>
                </a:lnTo>
                <a:cubicBezTo>
                  <a:pt x="297465" y="160534"/>
                  <a:pt x="297270" y="161120"/>
                  <a:pt x="296879" y="161641"/>
                </a:cubicBezTo>
                <a:cubicBezTo>
                  <a:pt x="296489" y="162162"/>
                  <a:pt x="295821" y="162601"/>
                  <a:pt x="294877" y="162960"/>
                </a:cubicBezTo>
                <a:cubicBezTo>
                  <a:pt x="293933" y="163318"/>
                  <a:pt x="292680" y="163594"/>
                  <a:pt x="291117" y="163790"/>
                </a:cubicBezTo>
                <a:cubicBezTo>
                  <a:pt x="289554" y="163985"/>
                  <a:pt x="287568" y="164083"/>
                  <a:pt x="285159" y="164083"/>
                </a:cubicBezTo>
                <a:cubicBezTo>
                  <a:pt x="282750" y="164083"/>
                  <a:pt x="280764" y="163985"/>
                  <a:pt x="279201" y="163790"/>
                </a:cubicBezTo>
                <a:cubicBezTo>
                  <a:pt x="277639" y="163594"/>
                  <a:pt x="276385" y="163318"/>
                  <a:pt x="275441" y="162960"/>
                </a:cubicBezTo>
                <a:cubicBezTo>
                  <a:pt x="274497" y="162601"/>
                  <a:pt x="273830" y="162162"/>
                  <a:pt x="273439" y="161641"/>
                </a:cubicBezTo>
                <a:cubicBezTo>
                  <a:pt x="273048" y="161120"/>
                  <a:pt x="272853" y="160534"/>
                  <a:pt x="272853" y="159883"/>
                </a:cubicBezTo>
                <a:lnTo>
                  <a:pt x="272853" y="38188"/>
                </a:lnTo>
                <a:cubicBezTo>
                  <a:pt x="272853" y="37537"/>
                  <a:pt x="273016" y="36967"/>
                  <a:pt x="273341" y="36479"/>
                </a:cubicBezTo>
                <a:cubicBezTo>
                  <a:pt x="273667" y="35991"/>
                  <a:pt x="274237" y="35584"/>
                  <a:pt x="275050" y="35258"/>
                </a:cubicBezTo>
                <a:cubicBezTo>
                  <a:pt x="275864" y="34932"/>
                  <a:pt x="276939" y="34688"/>
                  <a:pt x="278273" y="34526"/>
                </a:cubicBezTo>
                <a:cubicBezTo>
                  <a:pt x="279608" y="34363"/>
                  <a:pt x="281285" y="34281"/>
                  <a:pt x="283303" y="34281"/>
                </a:cubicBezTo>
                <a:cubicBezTo>
                  <a:pt x="285257" y="34281"/>
                  <a:pt x="286901" y="34363"/>
                  <a:pt x="288236" y="34526"/>
                </a:cubicBezTo>
                <a:cubicBezTo>
                  <a:pt x="289570" y="34688"/>
                  <a:pt x="290645" y="34932"/>
                  <a:pt x="291459" y="35258"/>
                </a:cubicBezTo>
                <a:cubicBezTo>
                  <a:pt x="292273" y="35584"/>
                  <a:pt x="292842" y="35991"/>
                  <a:pt x="293168" y="36479"/>
                </a:cubicBezTo>
                <a:cubicBezTo>
                  <a:pt x="293493" y="36967"/>
                  <a:pt x="293656" y="37537"/>
                  <a:pt x="293656" y="38188"/>
                </a:cubicBezTo>
                <a:lnTo>
                  <a:pt x="293656" y="48443"/>
                </a:lnTo>
                <a:cubicBezTo>
                  <a:pt x="296196" y="45839"/>
                  <a:pt x="298686" y="43544"/>
                  <a:pt x="301128" y="41558"/>
                </a:cubicBezTo>
                <a:cubicBezTo>
                  <a:pt x="303570" y="39572"/>
                  <a:pt x="306060" y="37911"/>
                  <a:pt x="308600" y="36577"/>
                </a:cubicBezTo>
                <a:cubicBezTo>
                  <a:pt x="311139" y="35242"/>
                  <a:pt x="313760" y="34249"/>
                  <a:pt x="316462" y="33598"/>
                </a:cubicBezTo>
                <a:cubicBezTo>
                  <a:pt x="319164" y="32947"/>
                  <a:pt x="322045" y="32621"/>
                  <a:pt x="325105" y="32621"/>
                </a:cubicBezTo>
                <a:close/>
                <a:moveTo>
                  <a:pt x="207438" y="32621"/>
                </a:moveTo>
                <a:cubicBezTo>
                  <a:pt x="214731" y="32621"/>
                  <a:pt x="220965" y="33695"/>
                  <a:pt x="226142" y="35844"/>
                </a:cubicBezTo>
                <a:cubicBezTo>
                  <a:pt x="231318" y="37993"/>
                  <a:pt x="235567" y="40972"/>
                  <a:pt x="238888" y="44781"/>
                </a:cubicBezTo>
                <a:cubicBezTo>
                  <a:pt x="242208" y="48590"/>
                  <a:pt x="244650" y="53099"/>
                  <a:pt x="246213" y="58308"/>
                </a:cubicBezTo>
                <a:cubicBezTo>
                  <a:pt x="247775" y="63517"/>
                  <a:pt x="248557" y="69182"/>
                  <a:pt x="248557" y="75302"/>
                </a:cubicBezTo>
                <a:lnTo>
                  <a:pt x="248557" y="79209"/>
                </a:lnTo>
                <a:cubicBezTo>
                  <a:pt x="248557" y="82204"/>
                  <a:pt x="247889" y="84418"/>
                  <a:pt x="246554" y="85850"/>
                </a:cubicBezTo>
                <a:cubicBezTo>
                  <a:pt x="245220" y="87283"/>
                  <a:pt x="243380" y="87999"/>
                  <a:pt x="241036" y="87999"/>
                </a:cubicBezTo>
                <a:lnTo>
                  <a:pt x="188002" y="87999"/>
                </a:lnTo>
                <a:cubicBezTo>
                  <a:pt x="188002" y="91710"/>
                  <a:pt x="188442" y="95080"/>
                  <a:pt x="189321" y="98108"/>
                </a:cubicBezTo>
                <a:cubicBezTo>
                  <a:pt x="190200" y="101135"/>
                  <a:pt x="191600" y="103707"/>
                  <a:pt x="193521" y="105823"/>
                </a:cubicBezTo>
                <a:cubicBezTo>
                  <a:pt x="195441" y="107940"/>
                  <a:pt x="197916" y="109551"/>
                  <a:pt x="200943" y="110658"/>
                </a:cubicBezTo>
                <a:cubicBezTo>
                  <a:pt x="203971" y="111765"/>
                  <a:pt x="207601" y="112318"/>
                  <a:pt x="211833" y="112318"/>
                </a:cubicBezTo>
                <a:cubicBezTo>
                  <a:pt x="216131" y="112318"/>
                  <a:pt x="219907" y="112009"/>
                  <a:pt x="223163" y="111391"/>
                </a:cubicBezTo>
                <a:cubicBezTo>
                  <a:pt x="226418" y="110772"/>
                  <a:pt x="229235" y="110088"/>
                  <a:pt x="231611" y="109340"/>
                </a:cubicBezTo>
                <a:cubicBezTo>
                  <a:pt x="233988" y="108591"/>
                  <a:pt x="235957" y="107907"/>
                  <a:pt x="237520" y="107289"/>
                </a:cubicBezTo>
                <a:cubicBezTo>
                  <a:pt x="239083" y="106670"/>
                  <a:pt x="240353" y="106361"/>
                  <a:pt x="241329" y="106361"/>
                </a:cubicBezTo>
                <a:cubicBezTo>
                  <a:pt x="241915" y="106361"/>
                  <a:pt x="242404" y="106475"/>
                  <a:pt x="242794" y="106702"/>
                </a:cubicBezTo>
                <a:cubicBezTo>
                  <a:pt x="243185" y="106930"/>
                  <a:pt x="243510" y="107337"/>
                  <a:pt x="243771" y="107923"/>
                </a:cubicBezTo>
                <a:cubicBezTo>
                  <a:pt x="244031" y="108509"/>
                  <a:pt x="244210" y="109340"/>
                  <a:pt x="244308" y="110414"/>
                </a:cubicBezTo>
                <a:cubicBezTo>
                  <a:pt x="244406" y="111488"/>
                  <a:pt x="244455" y="112839"/>
                  <a:pt x="244455" y="114467"/>
                </a:cubicBezTo>
                <a:cubicBezTo>
                  <a:pt x="244455" y="115900"/>
                  <a:pt x="244422" y="117120"/>
                  <a:pt x="244357" y="118130"/>
                </a:cubicBezTo>
                <a:cubicBezTo>
                  <a:pt x="244292" y="119139"/>
                  <a:pt x="244194" y="120002"/>
                  <a:pt x="244064" y="120718"/>
                </a:cubicBezTo>
                <a:cubicBezTo>
                  <a:pt x="243934" y="121434"/>
                  <a:pt x="243738" y="122036"/>
                  <a:pt x="243478" y="122525"/>
                </a:cubicBezTo>
                <a:cubicBezTo>
                  <a:pt x="243217" y="123013"/>
                  <a:pt x="242876" y="123485"/>
                  <a:pt x="242452" y="123941"/>
                </a:cubicBezTo>
                <a:cubicBezTo>
                  <a:pt x="242029" y="124397"/>
                  <a:pt x="240873" y="125015"/>
                  <a:pt x="238985" y="125797"/>
                </a:cubicBezTo>
                <a:cubicBezTo>
                  <a:pt x="237097" y="126578"/>
                  <a:pt x="234688" y="127343"/>
                  <a:pt x="231758" y="128092"/>
                </a:cubicBezTo>
                <a:cubicBezTo>
                  <a:pt x="228828" y="128841"/>
                  <a:pt x="225474" y="129492"/>
                  <a:pt x="221698" y="130045"/>
                </a:cubicBezTo>
                <a:cubicBezTo>
                  <a:pt x="217921" y="130599"/>
                  <a:pt x="213884" y="130875"/>
                  <a:pt x="209587" y="130875"/>
                </a:cubicBezTo>
                <a:cubicBezTo>
                  <a:pt x="201839" y="130875"/>
                  <a:pt x="195051" y="129899"/>
                  <a:pt x="189223" y="127945"/>
                </a:cubicBezTo>
                <a:cubicBezTo>
                  <a:pt x="183396" y="125992"/>
                  <a:pt x="178528" y="123029"/>
                  <a:pt x="174622" y="119058"/>
                </a:cubicBezTo>
                <a:cubicBezTo>
                  <a:pt x="170715" y="115086"/>
                  <a:pt x="167801" y="110072"/>
                  <a:pt x="165880" y="104017"/>
                </a:cubicBezTo>
                <a:cubicBezTo>
                  <a:pt x="163959" y="97961"/>
                  <a:pt x="162999" y="90864"/>
                  <a:pt x="162999" y="82725"/>
                </a:cubicBezTo>
                <a:cubicBezTo>
                  <a:pt x="162999" y="74977"/>
                  <a:pt x="164008" y="67993"/>
                  <a:pt x="166027" y="61775"/>
                </a:cubicBezTo>
                <a:cubicBezTo>
                  <a:pt x="168045" y="55557"/>
                  <a:pt x="170975" y="50283"/>
                  <a:pt x="174817" y="45953"/>
                </a:cubicBezTo>
                <a:cubicBezTo>
                  <a:pt x="178659" y="41623"/>
                  <a:pt x="183330" y="38318"/>
                  <a:pt x="188832" y="36039"/>
                </a:cubicBezTo>
                <a:cubicBezTo>
                  <a:pt x="194334" y="33760"/>
                  <a:pt x="200536" y="32621"/>
                  <a:pt x="207438" y="32621"/>
                </a:cubicBezTo>
                <a:close/>
                <a:moveTo>
                  <a:pt x="511457" y="20315"/>
                </a:moveTo>
                <a:cubicBezTo>
                  <a:pt x="507615" y="20315"/>
                  <a:pt x="504441" y="21243"/>
                  <a:pt x="501934" y="23098"/>
                </a:cubicBezTo>
                <a:cubicBezTo>
                  <a:pt x="499427" y="24954"/>
                  <a:pt x="497441" y="27738"/>
                  <a:pt x="495976" y="31449"/>
                </a:cubicBezTo>
                <a:cubicBezTo>
                  <a:pt x="494511" y="35160"/>
                  <a:pt x="493486" y="39783"/>
                  <a:pt x="492900" y="45318"/>
                </a:cubicBezTo>
                <a:cubicBezTo>
                  <a:pt x="492314" y="50852"/>
                  <a:pt x="492021" y="57299"/>
                  <a:pt x="492021" y="64656"/>
                </a:cubicBezTo>
                <a:cubicBezTo>
                  <a:pt x="492021" y="73642"/>
                  <a:pt x="492379" y="81081"/>
                  <a:pt x="493095" y="86973"/>
                </a:cubicBezTo>
                <a:cubicBezTo>
                  <a:pt x="493811" y="92866"/>
                  <a:pt x="494935" y="97554"/>
                  <a:pt x="496465" y="101038"/>
                </a:cubicBezTo>
                <a:cubicBezTo>
                  <a:pt x="497995" y="104521"/>
                  <a:pt x="499965" y="106963"/>
                  <a:pt x="502374" y="108363"/>
                </a:cubicBezTo>
                <a:cubicBezTo>
                  <a:pt x="504783" y="109763"/>
                  <a:pt x="507680" y="110463"/>
                  <a:pt x="511066" y="110463"/>
                </a:cubicBezTo>
                <a:cubicBezTo>
                  <a:pt x="513606" y="110463"/>
                  <a:pt x="515852" y="110056"/>
                  <a:pt x="517805" y="109242"/>
                </a:cubicBezTo>
                <a:cubicBezTo>
                  <a:pt x="519759" y="108428"/>
                  <a:pt x="521468" y="107207"/>
                  <a:pt x="522933" y="105579"/>
                </a:cubicBezTo>
                <a:cubicBezTo>
                  <a:pt x="524398" y="103951"/>
                  <a:pt x="525619" y="101900"/>
                  <a:pt x="526596" y="99426"/>
                </a:cubicBezTo>
                <a:cubicBezTo>
                  <a:pt x="527572" y="96952"/>
                  <a:pt x="528370" y="94087"/>
                  <a:pt x="528988" y="90831"/>
                </a:cubicBezTo>
                <a:cubicBezTo>
                  <a:pt x="529607" y="87576"/>
                  <a:pt x="530030" y="83897"/>
                  <a:pt x="530258" y="79795"/>
                </a:cubicBezTo>
                <a:cubicBezTo>
                  <a:pt x="530486" y="75693"/>
                  <a:pt x="530600" y="71167"/>
                  <a:pt x="530600" y="66219"/>
                </a:cubicBezTo>
                <a:cubicBezTo>
                  <a:pt x="530600" y="60229"/>
                  <a:pt x="530437" y="54938"/>
                  <a:pt x="530112" y="50348"/>
                </a:cubicBezTo>
                <a:cubicBezTo>
                  <a:pt x="529786" y="45757"/>
                  <a:pt x="529281" y="41769"/>
                  <a:pt x="528598" y="38383"/>
                </a:cubicBezTo>
                <a:cubicBezTo>
                  <a:pt x="527914" y="34998"/>
                  <a:pt x="527068" y="32133"/>
                  <a:pt x="526058" y="29789"/>
                </a:cubicBezTo>
                <a:cubicBezTo>
                  <a:pt x="525049" y="27445"/>
                  <a:pt x="523828" y="25573"/>
                  <a:pt x="522396" y="24173"/>
                </a:cubicBezTo>
                <a:cubicBezTo>
                  <a:pt x="520963" y="22773"/>
                  <a:pt x="519335" y="21780"/>
                  <a:pt x="517512" y="21194"/>
                </a:cubicBezTo>
                <a:cubicBezTo>
                  <a:pt x="515689" y="20608"/>
                  <a:pt x="513671" y="20315"/>
                  <a:pt x="511457" y="20315"/>
                </a:cubicBezTo>
                <a:close/>
                <a:moveTo>
                  <a:pt x="117811" y="11329"/>
                </a:moveTo>
                <a:cubicBezTo>
                  <a:pt x="120220" y="11329"/>
                  <a:pt x="122222" y="11411"/>
                  <a:pt x="123818" y="11573"/>
                </a:cubicBezTo>
                <a:cubicBezTo>
                  <a:pt x="125413" y="11736"/>
                  <a:pt x="126666" y="11997"/>
                  <a:pt x="127578" y="12355"/>
                </a:cubicBezTo>
                <a:cubicBezTo>
                  <a:pt x="128490" y="12713"/>
                  <a:pt x="129141" y="13152"/>
                  <a:pt x="129531" y="13673"/>
                </a:cubicBezTo>
                <a:cubicBezTo>
                  <a:pt x="129922" y="14194"/>
                  <a:pt x="130117" y="14780"/>
                  <a:pt x="130117" y="15431"/>
                </a:cubicBezTo>
                <a:lnTo>
                  <a:pt x="130117" y="34867"/>
                </a:lnTo>
                <a:lnTo>
                  <a:pt x="149065" y="34867"/>
                </a:lnTo>
                <a:cubicBezTo>
                  <a:pt x="149716" y="34867"/>
                  <a:pt x="150286" y="35030"/>
                  <a:pt x="150774" y="35356"/>
                </a:cubicBezTo>
                <a:cubicBezTo>
                  <a:pt x="151263" y="35681"/>
                  <a:pt x="151670" y="36218"/>
                  <a:pt x="151995" y="36967"/>
                </a:cubicBezTo>
                <a:cubicBezTo>
                  <a:pt x="152321" y="37716"/>
                  <a:pt x="152565" y="38742"/>
                  <a:pt x="152728" y="40044"/>
                </a:cubicBezTo>
                <a:cubicBezTo>
                  <a:pt x="152890" y="41346"/>
                  <a:pt x="152972" y="42941"/>
                  <a:pt x="152972" y="44830"/>
                </a:cubicBezTo>
                <a:cubicBezTo>
                  <a:pt x="152972" y="48411"/>
                  <a:pt x="152646" y="50966"/>
                  <a:pt x="151995" y="52497"/>
                </a:cubicBezTo>
                <a:cubicBezTo>
                  <a:pt x="151344" y="54027"/>
                  <a:pt x="150400" y="54792"/>
                  <a:pt x="149163" y="54792"/>
                </a:cubicBezTo>
                <a:lnTo>
                  <a:pt x="130117" y="54792"/>
                </a:lnTo>
                <a:lnTo>
                  <a:pt x="130117" y="95715"/>
                </a:lnTo>
                <a:cubicBezTo>
                  <a:pt x="130117" y="100468"/>
                  <a:pt x="130866" y="104033"/>
                  <a:pt x="132364" y="106409"/>
                </a:cubicBezTo>
                <a:cubicBezTo>
                  <a:pt x="133861" y="108786"/>
                  <a:pt x="136531" y="109974"/>
                  <a:pt x="140373" y="109974"/>
                </a:cubicBezTo>
                <a:cubicBezTo>
                  <a:pt x="141675" y="109974"/>
                  <a:pt x="142847" y="109860"/>
                  <a:pt x="143889" y="109633"/>
                </a:cubicBezTo>
                <a:cubicBezTo>
                  <a:pt x="144930" y="109405"/>
                  <a:pt x="145858" y="109144"/>
                  <a:pt x="146672" y="108851"/>
                </a:cubicBezTo>
                <a:cubicBezTo>
                  <a:pt x="147486" y="108558"/>
                  <a:pt x="148170" y="108298"/>
                  <a:pt x="148723" y="108070"/>
                </a:cubicBezTo>
                <a:cubicBezTo>
                  <a:pt x="149277" y="107842"/>
                  <a:pt x="149781" y="107728"/>
                  <a:pt x="150237" y="107728"/>
                </a:cubicBezTo>
                <a:cubicBezTo>
                  <a:pt x="150628" y="107728"/>
                  <a:pt x="151002" y="107842"/>
                  <a:pt x="151360" y="108070"/>
                </a:cubicBezTo>
                <a:cubicBezTo>
                  <a:pt x="151718" y="108298"/>
                  <a:pt x="151995" y="108754"/>
                  <a:pt x="152190" y="109437"/>
                </a:cubicBezTo>
                <a:cubicBezTo>
                  <a:pt x="152386" y="110121"/>
                  <a:pt x="152565" y="111049"/>
                  <a:pt x="152728" y="112221"/>
                </a:cubicBezTo>
                <a:cubicBezTo>
                  <a:pt x="152890" y="113393"/>
                  <a:pt x="152972" y="114890"/>
                  <a:pt x="152972" y="116714"/>
                </a:cubicBezTo>
                <a:cubicBezTo>
                  <a:pt x="152972" y="119578"/>
                  <a:pt x="152793" y="121776"/>
                  <a:pt x="152435" y="123306"/>
                </a:cubicBezTo>
                <a:cubicBezTo>
                  <a:pt x="152076" y="124836"/>
                  <a:pt x="151604" y="125911"/>
                  <a:pt x="151018" y="126529"/>
                </a:cubicBezTo>
                <a:cubicBezTo>
                  <a:pt x="150432" y="127148"/>
                  <a:pt x="149570" y="127701"/>
                  <a:pt x="148430" y="128190"/>
                </a:cubicBezTo>
                <a:cubicBezTo>
                  <a:pt x="147291" y="128678"/>
                  <a:pt x="145956" y="129101"/>
                  <a:pt x="144426" y="129459"/>
                </a:cubicBezTo>
                <a:cubicBezTo>
                  <a:pt x="142896" y="129817"/>
                  <a:pt x="141235" y="130094"/>
                  <a:pt x="139445" y="130289"/>
                </a:cubicBezTo>
                <a:cubicBezTo>
                  <a:pt x="137654" y="130485"/>
                  <a:pt x="135847" y="130582"/>
                  <a:pt x="134024" y="130582"/>
                </a:cubicBezTo>
                <a:cubicBezTo>
                  <a:pt x="129141" y="130582"/>
                  <a:pt x="124908" y="129964"/>
                  <a:pt x="121327" y="128727"/>
                </a:cubicBezTo>
                <a:cubicBezTo>
                  <a:pt x="117746" y="127490"/>
                  <a:pt x="114783" y="125585"/>
                  <a:pt x="112439" y="123013"/>
                </a:cubicBezTo>
                <a:cubicBezTo>
                  <a:pt x="110095" y="120441"/>
                  <a:pt x="108370" y="117202"/>
                  <a:pt x="107263" y="113295"/>
                </a:cubicBezTo>
                <a:cubicBezTo>
                  <a:pt x="106156" y="109388"/>
                  <a:pt x="105603" y="104765"/>
                  <a:pt x="105603" y="99426"/>
                </a:cubicBezTo>
                <a:lnTo>
                  <a:pt x="105603" y="54792"/>
                </a:lnTo>
                <a:lnTo>
                  <a:pt x="95152" y="54792"/>
                </a:lnTo>
                <a:cubicBezTo>
                  <a:pt x="93915" y="54792"/>
                  <a:pt x="92971" y="54027"/>
                  <a:pt x="92320" y="52497"/>
                </a:cubicBezTo>
                <a:cubicBezTo>
                  <a:pt x="91669" y="50966"/>
                  <a:pt x="91343" y="48411"/>
                  <a:pt x="91343" y="44830"/>
                </a:cubicBezTo>
                <a:cubicBezTo>
                  <a:pt x="91343" y="42941"/>
                  <a:pt x="91424" y="41346"/>
                  <a:pt x="91587" y="40044"/>
                </a:cubicBezTo>
                <a:cubicBezTo>
                  <a:pt x="91750" y="38742"/>
                  <a:pt x="91994" y="37716"/>
                  <a:pt x="92320" y="36967"/>
                </a:cubicBezTo>
                <a:cubicBezTo>
                  <a:pt x="92645" y="36218"/>
                  <a:pt x="93052" y="35681"/>
                  <a:pt x="93540" y="35356"/>
                </a:cubicBezTo>
                <a:cubicBezTo>
                  <a:pt x="94029" y="35030"/>
                  <a:pt x="94599" y="34867"/>
                  <a:pt x="95250" y="34867"/>
                </a:cubicBezTo>
                <a:lnTo>
                  <a:pt x="105603" y="34867"/>
                </a:lnTo>
                <a:lnTo>
                  <a:pt x="105603" y="15431"/>
                </a:lnTo>
                <a:cubicBezTo>
                  <a:pt x="105603" y="14780"/>
                  <a:pt x="105782" y="14194"/>
                  <a:pt x="106140" y="13673"/>
                </a:cubicBezTo>
                <a:cubicBezTo>
                  <a:pt x="106498" y="13152"/>
                  <a:pt x="107149" y="12713"/>
                  <a:pt x="108093" y="12355"/>
                </a:cubicBezTo>
                <a:cubicBezTo>
                  <a:pt x="109037" y="11997"/>
                  <a:pt x="110307" y="11736"/>
                  <a:pt x="111902" y="11573"/>
                </a:cubicBezTo>
                <a:cubicBezTo>
                  <a:pt x="113497" y="11411"/>
                  <a:pt x="115467" y="11329"/>
                  <a:pt x="117811" y="11329"/>
                </a:cubicBezTo>
                <a:close/>
                <a:moveTo>
                  <a:pt x="614474" y="0"/>
                </a:moveTo>
                <a:cubicBezTo>
                  <a:pt x="621050" y="0"/>
                  <a:pt x="626796" y="830"/>
                  <a:pt x="631712" y="2490"/>
                </a:cubicBezTo>
                <a:cubicBezTo>
                  <a:pt x="636628" y="4151"/>
                  <a:pt x="640714" y="6462"/>
                  <a:pt x="643970" y="9425"/>
                </a:cubicBezTo>
                <a:cubicBezTo>
                  <a:pt x="647225" y="12387"/>
                  <a:pt x="649651" y="15903"/>
                  <a:pt x="651246" y="19973"/>
                </a:cubicBezTo>
                <a:cubicBezTo>
                  <a:pt x="652841" y="24042"/>
                  <a:pt x="653639" y="28421"/>
                  <a:pt x="653639" y="33109"/>
                </a:cubicBezTo>
                <a:cubicBezTo>
                  <a:pt x="653639" y="37211"/>
                  <a:pt x="653248" y="41248"/>
                  <a:pt x="652467" y="45220"/>
                </a:cubicBezTo>
                <a:cubicBezTo>
                  <a:pt x="651686" y="49192"/>
                  <a:pt x="650058" y="53473"/>
                  <a:pt x="647583" y="58064"/>
                </a:cubicBezTo>
                <a:cubicBezTo>
                  <a:pt x="645109" y="62654"/>
                  <a:pt x="641626" y="67733"/>
                  <a:pt x="637133" y="73300"/>
                </a:cubicBezTo>
                <a:cubicBezTo>
                  <a:pt x="632640" y="78867"/>
                  <a:pt x="626682" y="85329"/>
                  <a:pt x="619260" y="92687"/>
                </a:cubicBezTo>
                <a:lnTo>
                  <a:pt x="604512" y="107826"/>
                </a:lnTo>
                <a:lnTo>
                  <a:pt x="654323" y="107826"/>
                </a:lnTo>
                <a:cubicBezTo>
                  <a:pt x="654974" y="107826"/>
                  <a:pt x="655576" y="108021"/>
                  <a:pt x="656129" y="108412"/>
                </a:cubicBezTo>
                <a:cubicBezTo>
                  <a:pt x="656683" y="108802"/>
                  <a:pt x="657155" y="109405"/>
                  <a:pt x="657546" y="110219"/>
                </a:cubicBezTo>
                <a:cubicBezTo>
                  <a:pt x="657936" y="111032"/>
                  <a:pt x="658229" y="112107"/>
                  <a:pt x="658425" y="113442"/>
                </a:cubicBezTo>
                <a:cubicBezTo>
                  <a:pt x="658620" y="114776"/>
                  <a:pt x="658718" y="116355"/>
                  <a:pt x="658718" y="118179"/>
                </a:cubicBezTo>
                <a:cubicBezTo>
                  <a:pt x="658718" y="120067"/>
                  <a:pt x="658636" y="121678"/>
                  <a:pt x="658474" y="123013"/>
                </a:cubicBezTo>
                <a:cubicBezTo>
                  <a:pt x="658311" y="124348"/>
                  <a:pt x="658067" y="125439"/>
                  <a:pt x="657741" y="126285"/>
                </a:cubicBezTo>
                <a:cubicBezTo>
                  <a:pt x="657415" y="127131"/>
                  <a:pt x="656992" y="127734"/>
                  <a:pt x="656471" y="128092"/>
                </a:cubicBezTo>
                <a:cubicBezTo>
                  <a:pt x="655950" y="128450"/>
                  <a:pt x="655364" y="128629"/>
                  <a:pt x="654713" y="128629"/>
                </a:cubicBezTo>
                <a:lnTo>
                  <a:pt x="582048" y="128629"/>
                </a:lnTo>
                <a:cubicBezTo>
                  <a:pt x="580615" y="128629"/>
                  <a:pt x="579378" y="128499"/>
                  <a:pt x="578337" y="128238"/>
                </a:cubicBezTo>
                <a:cubicBezTo>
                  <a:pt x="577295" y="127978"/>
                  <a:pt x="576448" y="127473"/>
                  <a:pt x="575797" y="126725"/>
                </a:cubicBezTo>
                <a:cubicBezTo>
                  <a:pt x="575146" y="125976"/>
                  <a:pt x="574674" y="124885"/>
                  <a:pt x="574381" y="123453"/>
                </a:cubicBezTo>
                <a:cubicBezTo>
                  <a:pt x="574088" y="122020"/>
                  <a:pt x="573941" y="120164"/>
                  <a:pt x="573941" y="117886"/>
                </a:cubicBezTo>
                <a:cubicBezTo>
                  <a:pt x="573941" y="115737"/>
                  <a:pt x="574039" y="113897"/>
                  <a:pt x="574234" y="112367"/>
                </a:cubicBezTo>
                <a:cubicBezTo>
                  <a:pt x="574430" y="110837"/>
                  <a:pt x="574788" y="109470"/>
                  <a:pt x="575309" y="108265"/>
                </a:cubicBezTo>
                <a:cubicBezTo>
                  <a:pt x="575830" y="107061"/>
                  <a:pt x="576497" y="105889"/>
                  <a:pt x="577311" y="104749"/>
                </a:cubicBezTo>
                <a:cubicBezTo>
                  <a:pt x="578125" y="103610"/>
                  <a:pt x="579183" y="102356"/>
                  <a:pt x="580485" y="100989"/>
                </a:cubicBezTo>
                <a:lnTo>
                  <a:pt x="602363" y="77548"/>
                </a:lnTo>
                <a:cubicBezTo>
                  <a:pt x="606726" y="72991"/>
                  <a:pt x="610242" y="68840"/>
                  <a:pt x="612911" y="65096"/>
                </a:cubicBezTo>
                <a:cubicBezTo>
                  <a:pt x="615581" y="61352"/>
                  <a:pt x="617664" y="57933"/>
                  <a:pt x="619162" y="54841"/>
                </a:cubicBezTo>
                <a:cubicBezTo>
                  <a:pt x="620660" y="51748"/>
                  <a:pt x="621685" y="48899"/>
                  <a:pt x="622239" y="46295"/>
                </a:cubicBezTo>
                <a:cubicBezTo>
                  <a:pt x="622792" y="43690"/>
                  <a:pt x="623069" y="41216"/>
                  <a:pt x="623069" y="38872"/>
                </a:cubicBezTo>
                <a:cubicBezTo>
                  <a:pt x="623069" y="36723"/>
                  <a:pt x="622727" y="34688"/>
                  <a:pt x="622043" y="32767"/>
                </a:cubicBezTo>
                <a:cubicBezTo>
                  <a:pt x="621360" y="30847"/>
                  <a:pt x="620350" y="29170"/>
                  <a:pt x="619015" y="27738"/>
                </a:cubicBezTo>
                <a:cubicBezTo>
                  <a:pt x="617681" y="26305"/>
                  <a:pt x="616004" y="25182"/>
                  <a:pt x="613986" y="24368"/>
                </a:cubicBezTo>
                <a:cubicBezTo>
                  <a:pt x="611967" y="23554"/>
                  <a:pt x="609590" y="23147"/>
                  <a:pt x="606856" y="23147"/>
                </a:cubicBezTo>
                <a:cubicBezTo>
                  <a:pt x="603014" y="23147"/>
                  <a:pt x="599612" y="23635"/>
                  <a:pt x="596649" y="24612"/>
                </a:cubicBezTo>
                <a:cubicBezTo>
                  <a:pt x="593687" y="25589"/>
                  <a:pt x="591082" y="26679"/>
                  <a:pt x="588836" y="27884"/>
                </a:cubicBezTo>
                <a:cubicBezTo>
                  <a:pt x="586590" y="29089"/>
                  <a:pt x="584718" y="30196"/>
                  <a:pt x="583220" y="31205"/>
                </a:cubicBezTo>
                <a:cubicBezTo>
                  <a:pt x="581722" y="32214"/>
                  <a:pt x="580550" y="32719"/>
                  <a:pt x="579704" y="32719"/>
                </a:cubicBezTo>
                <a:cubicBezTo>
                  <a:pt x="579118" y="32719"/>
                  <a:pt x="578613" y="32523"/>
                  <a:pt x="578190" y="32133"/>
                </a:cubicBezTo>
                <a:cubicBezTo>
                  <a:pt x="577767" y="31742"/>
                  <a:pt x="577425" y="31091"/>
                  <a:pt x="577165" y="30179"/>
                </a:cubicBezTo>
                <a:cubicBezTo>
                  <a:pt x="576904" y="29268"/>
                  <a:pt x="576692" y="28047"/>
                  <a:pt x="576530" y="26517"/>
                </a:cubicBezTo>
                <a:cubicBezTo>
                  <a:pt x="576367" y="24987"/>
                  <a:pt x="576286" y="23115"/>
                  <a:pt x="576286" y="20901"/>
                </a:cubicBezTo>
                <a:cubicBezTo>
                  <a:pt x="576286" y="19403"/>
                  <a:pt x="576334" y="18150"/>
                  <a:pt x="576432" y="17141"/>
                </a:cubicBezTo>
                <a:cubicBezTo>
                  <a:pt x="576530" y="16131"/>
                  <a:pt x="576676" y="15252"/>
                  <a:pt x="576872" y="14503"/>
                </a:cubicBezTo>
                <a:cubicBezTo>
                  <a:pt x="577067" y="13755"/>
                  <a:pt x="577327" y="13104"/>
                  <a:pt x="577653" y="12550"/>
                </a:cubicBezTo>
                <a:cubicBezTo>
                  <a:pt x="577978" y="11997"/>
                  <a:pt x="578548" y="11329"/>
                  <a:pt x="579362" y="10548"/>
                </a:cubicBezTo>
                <a:cubicBezTo>
                  <a:pt x="580176" y="9767"/>
                  <a:pt x="581674" y="8774"/>
                  <a:pt x="583855" y="7569"/>
                </a:cubicBezTo>
                <a:cubicBezTo>
                  <a:pt x="586036" y="6364"/>
                  <a:pt x="588722" y="5192"/>
                  <a:pt x="591912" y="4053"/>
                </a:cubicBezTo>
                <a:cubicBezTo>
                  <a:pt x="595103" y="2913"/>
                  <a:pt x="598619" y="1953"/>
                  <a:pt x="602461" y="1172"/>
                </a:cubicBezTo>
                <a:cubicBezTo>
                  <a:pt x="606302" y="390"/>
                  <a:pt x="610307" y="0"/>
                  <a:pt x="614474" y="0"/>
                </a:cubicBezTo>
                <a:close/>
                <a:moveTo>
                  <a:pt x="512531" y="0"/>
                </a:moveTo>
                <a:cubicBezTo>
                  <a:pt x="521191" y="0"/>
                  <a:pt x="528370" y="1481"/>
                  <a:pt x="534067" y="4444"/>
                </a:cubicBezTo>
                <a:cubicBezTo>
                  <a:pt x="539764" y="7406"/>
                  <a:pt x="544274" y="11671"/>
                  <a:pt x="547594" y="17238"/>
                </a:cubicBezTo>
                <a:cubicBezTo>
                  <a:pt x="550915" y="22805"/>
                  <a:pt x="553226" y="29610"/>
                  <a:pt x="554529" y="37651"/>
                </a:cubicBezTo>
                <a:cubicBezTo>
                  <a:pt x="555831" y="45692"/>
                  <a:pt x="556482" y="54792"/>
                  <a:pt x="556482" y="64949"/>
                </a:cubicBezTo>
                <a:cubicBezTo>
                  <a:pt x="556482" y="75042"/>
                  <a:pt x="555668" y="84157"/>
                  <a:pt x="554040" y="92296"/>
                </a:cubicBezTo>
                <a:cubicBezTo>
                  <a:pt x="552413" y="100435"/>
                  <a:pt x="549759" y="107370"/>
                  <a:pt x="546080" y="113100"/>
                </a:cubicBezTo>
                <a:cubicBezTo>
                  <a:pt x="542402" y="118830"/>
                  <a:pt x="537616" y="123225"/>
                  <a:pt x="531723" y="126285"/>
                </a:cubicBezTo>
                <a:cubicBezTo>
                  <a:pt x="525830" y="129345"/>
                  <a:pt x="518619" y="130875"/>
                  <a:pt x="510090" y="130875"/>
                </a:cubicBezTo>
                <a:cubicBezTo>
                  <a:pt x="501430" y="130875"/>
                  <a:pt x="494267" y="129394"/>
                  <a:pt x="488602" y="126432"/>
                </a:cubicBezTo>
                <a:cubicBezTo>
                  <a:pt x="482938" y="123469"/>
                  <a:pt x="478445" y="119204"/>
                  <a:pt x="475124" y="113637"/>
                </a:cubicBezTo>
                <a:cubicBezTo>
                  <a:pt x="471804" y="108070"/>
                  <a:pt x="469476" y="101266"/>
                  <a:pt x="468141" y="93224"/>
                </a:cubicBezTo>
                <a:cubicBezTo>
                  <a:pt x="466806" y="85183"/>
                  <a:pt x="466139" y="76083"/>
                  <a:pt x="466139" y="65926"/>
                </a:cubicBezTo>
                <a:cubicBezTo>
                  <a:pt x="466139" y="55899"/>
                  <a:pt x="466969" y="46799"/>
                  <a:pt x="468629" y="38628"/>
                </a:cubicBezTo>
                <a:cubicBezTo>
                  <a:pt x="470290" y="30456"/>
                  <a:pt x="472959" y="23505"/>
                  <a:pt x="476638" y="17775"/>
                </a:cubicBezTo>
                <a:cubicBezTo>
                  <a:pt x="480317" y="12045"/>
                  <a:pt x="485103" y="7650"/>
                  <a:pt x="490995" y="4590"/>
                </a:cubicBezTo>
                <a:cubicBezTo>
                  <a:pt x="496888" y="1530"/>
                  <a:pt x="504067" y="0"/>
                  <a:pt x="512531" y="0"/>
                </a:cubicBezTo>
                <a:close/>
                <a:moveTo>
                  <a:pt x="44537" y="0"/>
                </a:moveTo>
                <a:cubicBezTo>
                  <a:pt x="47532" y="0"/>
                  <a:pt x="50527" y="228"/>
                  <a:pt x="53522" y="683"/>
                </a:cubicBezTo>
                <a:cubicBezTo>
                  <a:pt x="56517" y="1139"/>
                  <a:pt x="59317" y="1758"/>
                  <a:pt x="61921" y="2539"/>
                </a:cubicBezTo>
                <a:cubicBezTo>
                  <a:pt x="64526" y="3320"/>
                  <a:pt x="66837" y="4199"/>
                  <a:pt x="68856" y="5176"/>
                </a:cubicBezTo>
                <a:cubicBezTo>
                  <a:pt x="70874" y="6153"/>
                  <a:pt x="72209" y="6967"/>
                  <a:pt x="72860" y="7618"/>
                </a:cubicBezTo>
                <a:cubicBezTo>
                  <a:pt x="73511" y="8269"/>
                  <a:pt x="73951" y="8822"/>
                  <a:pt x="74179" y="9278"/>
                </a:cubicBezTo>
                <a:cubicBezTo>
                  <a:pt x="74407" y="9734"/>
                  <a:pt x="74602" y="10336"/>
                  <a:pt x="74765" y="11085"/>
                </a:cubicBezTo>
                <a:cubicBezTo>
                  <a:pt x="74928" y="11834"/>
                  <a:pt x="75042" y="12778"/>
                  <a:pt x="75107" y="13917"/>
                </a:cubicBezTo>
                <a:cubicBezTo>
                  <a:pt x="75172" y="15057"/>
                  <a:pt x="75204" y="16473"/>
                  <a:pt x="75204" y="18166"/>
                </a:cubicBezTo>
                <a:cubicBezTo>
                  <a:pt x="75204" y="20054"/>
                  <a:pt x="75156" y="21650"/>
                  <a:pt x="75058" y="22952"/>
                </a:cubicBezTo>
                <a:cubicBezTo>
                  <a:pt x="74960" y="24254"/>
                  <a:pt x="74797" y="25328"/>
                  <a:pt x="74570" y="26175"/>
                </a:cubicBezTo>
                <a:cubicBezTo>
                  <a:pt x="74342" y="27021"/>
                  <a:pt x="74016" y="27640"/>
                  <a:pt x="73593" y="28031"/>
                </a:cubicBezTo>
                <a:cubicBezTo>
                  <a:pt x="73170" y="28421"/>
                  <a:pt x="72600" y="28617"/>
                  <a:pt x="71884" y="28617"/>
                </a:cubicBezTo>
                <a:cubicBezTo>
                  <a:pt x="71167" y="28617"/>
                  <a:pt x="70028" y="28161"/>
                  <a:pt x="68465" y="27249"/>
                </a:cubicBezTo>
                <a:cubicBezTo>
                  <a:pt x="66903" y="26338"/>
                  <a:pt x="64982" y="25345"/>
                  <a:pt x="62703" y="24270"/>
                </a:cubicBezTo>
                <a:cubicBezTo>
                  <a:pt x="60424" y="23196"/>
                  <a:pt x="57787" y="22219"/>
                  <a:pt x="54792" y="21340"/>
                </a:cubicBezTo>
                <a:cubicBezTo>
                  <a:pt x="51797" y="20461"/>
                  <a:pt x="48508" y="20022"/>
                  <a:pt x="44927" y="20022"/>
                </a:cubicBezTo>
                <a:cubicBezTo>
                  <a:pt x="42127" y="20022"/>
                  <a:pt x="39686" y="20364"/>
                  <a:pt x="37602" y="21047"/>
                </a:cubicBezTo>
                <a:cubicBezTo>
                  <a:pt x="35518" y="21731"/>
                  <a:pt x="33777" y="22675"/>
                  <a:pt x="32377" y="23880"/>
                </a:cubicBezTo>
                <a:cubicBezTo>
                  <a:pt x="30977" y="25084"/>
                  <a:pt x="29935" y="26533"/>
                  <a:pt x="29251" y="28226"/>
                </a:cubicBezTo>
                <a:cubicBezTo>
                  <a:pt x="28568" y="29919"/>
                  <a:pt x="28226" y="31709"/>
                  <a:pt x="28226" y="33598"/>
                </a:cubicBezTo>
                <a:cubicBezTo>
                  <a:pt x="28226" y="36397"/>
                  <a:pt x="28991" y="38823"/>
                  <a:pt x="30521" y="40874"/>
                </a:cubicBezTo>
                <a:cubicBezTo>
                  <a:pt x="32051" y="42925"/>
                  <a:pt x="34102" y="44748"/>
                  <a:pt x="36674" y="46343"/>
                </a:cubicBezTo>
                <a:cubicBezTo>
                  <a:pt x="39246" y="47939"/>
                  <a:pt x="42160" y="49436"/>
                  <a:pt x="45416" y="50836"/>
                </a:cubicBezTo>
                <a:cubicBezTo>
                  <a:pt x="48671" y="52236"/>
                  <a:pt x="51992" y="53717"/>
                  <a:pt x="55378" y="55280"/>
                </a:cubicBezTo>
                <a:cubicBezTo>
                  <a:pt x="58764" y="56843"/>
                  <a:pt x="62084" y="58617"/>
                  <a:pt x="65340" y="60603"/>
                </a:cubicBezTo>
                <a:cubicBezTo>
                  <a:pt x="68596" y="62589"/>
                  <a:pt x="71493" y="64966"/>
                  <a:pt x="74032" y="67733"/>
                </a:cubicBezTo>
                <a:cubicBezTo>
                  <a:pt x="76572" y="70500"/>
                  <a:pt x="78623" y="73756"/>
                  <a:pt x="80186" y="77500"/>
                </a:cubicBezTo>
                <a:cubicBezTo>
                  <a:pt x="81748" y="81244"/>
                  <a:pt x="82530" y="85655"/>
                  <a:pt x="82530" y="90734"/>
                </a:cubicBezTo>
                <a:cubicBezTo>
                  <a:pt x="82530" y="97375"/>
                  <a:pt x="81292" y="103203"/>
                  <a:pt x="78818" y="108216"/>
                </a:cubicBezTo>
                <a:cubicBezTo>
                  <a:pt x="76344" y="113230"/>
                  <a:pt x="72991" y="117413"/>
                  <a:pt x="68758" y="120767"/>
                </a:cubicBezTo>
                <a:cubicBezTo>
                  <a:pt x="64526" y="124120"/>
                  <a:pt x="59577" y="126643"/>
                  <a:pt x="53913" y="128336"/>
                </a:cubicBezTo>
                <a:cubicBezTo>
                  <a:pt x="48248" y="130029"/>
                  <a:pt x="42192" y="130875"/>
                  <a:pt x="35746" y="130875"/>
                </a:cubicBezTo>
                <a:cubicBezTo>
                  <a:pt x="31384" y="130875"/>
                  <a:pt x="27331" y="130517"/>
                  <a:pt x="23587" y="129801"/>
                </a:cubicBezTo>
                <a:cubicBezTo>
                  <a:pt x="19843" y="129085"/>
                  <a:pt x="16538" y="128222"/>
                  <a:pt x="13673" y="127213"/>
                </a:cubicBezTo>
                <a:cubicBezTo>
                  <a:pt x="10808" y="126204"/>
                  <a:pt x="8415" y="125146"/>
                  <a:pt x="6495" y="124039"/>
                </a:cubicBezTo>
                <a:cubicBezTo>
                  <a:pt x="4574" y="122932"/>
                  <a:pt x="3190" y="121955"/>
                  <a:pt x="2344" y="121109"/>
                </a:cubicBezTo>
                <a:cubicBezTo>
                  <a:pt x="1497" y="120262"/>
                  <a:pt x="895" y="119041"/>
                  <a:pt x="537" y="117446"/>
                </a:cubicBezTo>
                <a:cubicBezTo>
                  <a:pt x="179" y="115851"/>
                  <a:pt x="0" y="113556"/>
                  <a:pt x="0" y="110560"/>
                </a:cubicBezTo>
                <a:cubicBezTo>
                  <a:pt x="0" y="108542"/>
                  <a:pt x="65" y="106849"/>
                  <a:pt x="195" y="105482"/>
                </a:cubicBezTo>
                <a:cubicBezTo>
                  <a:pt x="325" y="104114"/>
                  <a:pt x="537" y="103007"/>
                  <a:pt x="830" y="102161"/>
                </a:cubicBezTo>
                <a:cubicBezTo>
                  <a:pt x="1123" y="101314"/>
                  <a:pt x="1514" y="100712"/>
                  <a:pt x="2002" y="100354"/>
                </a:cubicBezTo>
                <a:cubicBezTo>
                  <a:pt x="2490" y="99996"/>
                  <a:pt x="3060" y="99817"/>
                  <a:pt x="3711" y="99817"/>
                </a:cubicBezTo>
                <a:cubicBezTo>
                  <a:pt x="4623" y="99817"/>
                  <a:pt x="5909" y="100354"/>
                  <a:pt x="7569" y="101428"/>
                </a:cubicBezTo>
                <a:cubicBezTo>
                  <a:pt x="9229" y="102503"/>
                  <a:pt x="11362" y="103691"/>
                  <a:pt x="13966" y="104993"/>
                </a:cubicBezTo>
                <a:cubicBezTo>
                  <a:pt x="16571" y="106296"/>
                  <a:pt x="19680" y="107484"/>
                  <a:pt x="23294" y="108558"/>
                </a:cubicBezTo>
                <a:cubicBezTo>
                  <a:pt x="26907" y="109633"/>
                  <a:pt x="31091" y="110170"/>
                  <a:pt x="35844" y="110170"/>
                </a:cubicBezTo>
                <a:cubicBezTo>
                  <a:pt x="38969" y="110170"/>
                  <a:pt x="41769" y="109795"/>
                  <a:pt x="44244" y="109047"/>
                </a:cubicBezTo>
                <a:cubicBezTo>
                  <a:pt x="46718" y="108298"/>
                  <a:pt x="48818" y="107240"/>
                  <a:pt x="50543" y="105872"/>
                </a:cubicBezTo>
                <a:cubicBezTo>
                  <a:pt x="52269" y="104505"/>
                  <a:pt x="53587" y="102812"/>
                  <a:pt x="54499" y="100794"/>
                </a:cubicBezTo>
                <a:cubicBezTo>
                  <a:pt x="55410" y="98775"/>
                  <a:pt x="55866" y="96529"/>
                  <a:pt x="55866" y="94054"/>
                </a:cubicBezTo>
                <a:cubicBezTo>
                  <a:pt x="55866" y="91189"/>
                  <a:pt x="55085" y="88731"/>
                  <a:pt x="53522" y="86680"/>
                </a:cubicBezTo>
                <a:cubicBezTo>
                  <a:pt x="51959" y="84629"/>
                  <a:pt x="49925" y="82806"/>
                  <a:pt x="47418" y="81211"/>
                </a:cubicBezTo>
                <a:cubicBezTo>
                  <a:pt x="44911" y="79616"/>
                  <a:pt x="42062" y="78118"/>
                  <a:pt x="38872" y="76718"/>
                </a:cubicBezTo>
                <a:cubicBezTo>
                  <a:pt x="35681" y="75318"/>
                  <a:pt x="32393" y="73837"/>
                  <a:pt x="29007" y="72274"/>
                </a:cubicBezTo>
                <a:cubicBezTo>
                  <a:pt x="25621" y="70712"/>
                  <a:pt x="22333" y="68937"/>
                  <a:pt x="19143" y="66951"/>
                </a:cubicBezTo>
                <a:cubicBezTo>
                  <a:pt x="15952" y="64966"/>
                  <a:pt x="13104" y="62589"/>
                  <a:pt x="10597" y="59822"/>
                </a:cubicBezTo>
                <a:cubicBezTo>
                  <a:pt x="8090" y="57054"/>
                  <a:pt x="6055" y="53782"/>
                  <a:pt x="4492" y="50006"/>
                </a:cubicBezTo>
                <a:cubicBezTo>
                  <a:pt x="2930" y="46229"/>
                  <a:pt x="2148" y="41704"/>
                  <a:pt x="2148" y="36430"/>
                </a:cubicBezTo>
                <a:cubicBezTo>
                  <a:pt x="2148" y="30375"/>
                  <a:pt x="3272" y="25052"/>
                  <a:pt x="5518" y="20461"/>
                </a:cubicBezTo>
                <a:cubicBezTo>
                  <a:pt x="7764" y="15871"/>
                  <a:pt x="10792" y="12062"/>
                  <a:pt x="14601" y="9034"/>
                </a:cubicBezTo>
                <a:cubicBezTo>
                  <a:pt x="18410" y="6006"/>
                  <a:pt x="22903" y="3744"/>
                  <a:pt x="28079" y="2246"/>
                </a:cubicBezTo>
                <a:cubicBezTo>
                  <a:pt x="33256" y="749"/>
                  <a:pt x="38742" y="0"/>
                  <a:pt x="44537"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1600" b="1" dirty="0"/>
          </a:p>
        </p:txBody>
      </p:sp>
      <p:sp>
        <p:nvSpPr>
          <p:cNvPr id="63" name="文本框 62"/>
          <p:cNvSpPr txBox="1"/>
          <p:nvPr/>
        </p:nvSpPr>
        <p:spPr>
          <a:xfrm>
            <a:off x="5752757" y="4379396"/>
            <a:ext cx="658132" cy="164083"/>
          </a:xfrm>
          <a:custGeom>
            <a:avLst/>
            <a:gdLst/>
            <a:ahLst/>
            <a:cxnLst/>
            <a:rect l="l" t="t" r="r" b="b"/>
            <a:pathLst>
              <a:path w="658132" h="164083">
                <a:moveTo>
                  <a:pt x="317878" y="53620"/>
                </a:moveTo>
                <a:cubicBezTo>
                  <a:pt x="316250" y="53620"/>
                  <a:pt x="314639" y="53864"/>
                  <a:pt x="313043" y="54352"/>
                </a:cubicBezTo>
                <a:cubicBezTo>
                  <a:pt x="311448" y="54841"/>
                  <a:pt x="309820" y="55638"/>
                  <a:pt x="308160" y="56745"/>
                </a:cubicBezTo>
                <a:cubicBezTo>
                  <a:pt x="306500" y="57852"/>
                  <a:pt x="304790" y="59284"/>
                  <a:pt x="303032" y="61042"/>
                </a:cubicBezTo>
                <a:cubicBezTo>
                  <a:pt x="301274" y="62801"/>
                  <a:pt x="299419" y="64982"/>
                  <a:pt x="297465" y="67586"/>
                </a:cubicBezTo>
                <a:lnTo>
                  <a:pt x="297465" y="96301"/>
                </a:lnTo>
                <a:cubicBezTo>
                  <a:pt x="300916" y="100663"/>
                  <a:pt x="304204" y="104033"/>
                  <a:pt x="307330" y="106409"/>
                </a:cubicBezTo>
                <a:cubicBezTo>
                  <a:pt x="310455" y="108786"/>
                  <a:pt x="313711" y="109974"/>
                  <a:pt x="317097" y="109974"/>
                </a:cubicBezTo>
                <a:cubicBezTo>
                  <a:pt x="320287" y="109974"/>
                  <a:pt x="323006" y="109160"/>
                  <a:pt x="325252" y="107533"/>
                </a:cubicBezTo>
                <a:cubicBezTo>
                  <a:pt x="327498" y="105905"/>
                  <a:pt x="329338" y="103772"/>
                  <a:pt x="330770" y="101135"/>
                </a:cubicBezTo>
                <a:cubicBezTo>
                  <a:pt x="332203" y="98498"/>
                  <a:pt x="333261" y="95519"/>
                  <a:pt x="333944" y="92199"/>
                </a:cubicBezTo>
                <a:cubicBezTo>
                  <a:pt x="334628" y="88878"/>
                  <a:pt x="334970" y="85557"/>
                  <a:pt x="334970" y="82237"/>
                </a:cubicBezTo>
                <a:cubicBezTo>
                  <a:pt x="334970" y="78525"/>
                  <a:pt x="334693" y="74960"/>
                  <a:pt x="334140" y="71542"/>
                </a:cubicBezTo>
                <a:cubicBezTo>
                  <a:pt x="333586" y="68123"/>
                  <a:pt x="332642" y="65079"/>
                  <a:pt x="331307" y="62410"/>
                </a:cubicBezTo>
                <a:cubicBezTo>
                  <a:pt x="329973" y="59740"/>
                  <a:pt x="328215" y="57608"/>
                  <a:pt x="326033" y="56013"/>
                </a:cubicBezTo>
                <a:cubicBezTo>
                  <a:pt x="323852" y="54417"/>
                  <a:pt x="321134" y="53620"/>
                  <a:pt x="317878" y="53620"/>
                </a:cubicBezTo>
                <a:close/>
                <a:moveTo>
                  <a:pt x="206852" y="50006"/>
                </a:moveTo>
                <a:cubicBezTo>
                  <a:pt x="203727" y="50006"/>
                  <a:pt x="201008" y="50592"/>
                  <a:pt x="198697" y="51764"/>
                </a:cubicBezTo>
                <a:cubicBezTo>
                  <a:pt x="196385" y="52936"/>
                  <a:pt x="194465" y="54515"/>
                  <a:pt x="192934" y="56501"/>
                </a:cubicBezTo>
                <a:cubicBezTo>
                  <a:pt x="191404" y="58487"/>
                  <a:pt x="190232" y="60831"/>
                  <a:pt x="189418" y="63533"/>
                </a:cubicBezTo>
                <a:cubicBezTo>
                  <a:pt x="188605" y="66235"/>
                  <a:pt x="188132" y="69116"/>
                  <a:pt x="188002" y="72177"/>
                </a:cubicBezTo>
                <a:lnTo>
                  <a:pt x="224726" y="72177"/>
                </a:lnTo>
                <a:cubicBezTo>
                  <a:pt x="224921" y="65275"/>
                  <a:pt x="223537" y="59854"/>
                  <a:pt x="220575" y="55915"/>
                </a:cubicBezTo>
                <a:cubicBezTo>
                  <a:pt x="217612" y="51976"/>
                  <a:pt x="213038" y="50006"/>
                  <a:pt x="206852" y="50006"/>
                </a:cubicBezTo>
                <a:close/>
                <a:moveTo>
                  <a:pt x="325105" y="32621"/>
                </a:moveTo>
                <a:cubicBezTo>
                  <a:pt x="331487" y="32621"/>
                  <a:pt x="336923" y="33874"/>
                  <a:pt x="341416" y="36381"/>
                </a:cubicBezTo>
                <a:cubicBezTo>
                  <a:pt x="345909" y="38888"/>
                  <a:pt x="349571" y="42323"/>
                  <a:pt x="352404" y="46685"/>
                </a:cubicBezTo>
                <a:cubicBezTo>
                  <a:pt x="355236" y="51048"/>
                  <a:pt x="357304" y="56127"/>
                  <a:pt x="358606" y="61922"/>
                </a:cubicBezTo>
                <a:cubicBezTo>
                  <a:pt x="359908" y="67717"/>
                  <a:pt x="360559" y="73902"/>
                  <a:pt x="360559" y="80479"/>
                </a:cubicBezTo>
                <a:cubicBezTo>
                  <a:pt x="360559" y="88227"/>
                  <a:pt x="359729" y="95210"/>
                  <a:pt x="358069" y="101428"/>
                </a:cubicBezTo>
                <a:cubicBezTo>
                  <a:pt x="356408" y="107647"/>
                  <a:pt x="353983" y="112937"/>
                  <a:pt x="350792" y="117300"/>
                </a:cubicBezTo>
                <a:cubicBezTo>
                  <a:pt x="347602" y="121662"/>
                  <a:pt x="343630" y="125015"/>
                  <a:pt x="338877" y="127359"/>
                </a:cubicBezTo>
                <a:cubicBezTo>
                  <a:pt x="334124" y="129703"/>
                  <a:pt x="328687" y="130875"/>
                  <a:pt x="322566" y="130875"/>
                </a:cubicBezTo>
                <a:cubicBezTo>
                  <a:pt x="320027" y="130875"/>
                  <a:pt x="317699" y="130631"/>
                  <a:pt x="315583" y="130143"/>
                </a:cubicBezTo>
                <a:cubicBezTo>
                  <a:pt x="313467" y="129655"/>
                  <a:pt x="311416" y="128906"/>
                  <a:pt x="309430" y="127897"/>
                </a:cubicBezTo>
                <a:cubicBezTo>
                  <a:pt x="307444" y="126887"/>
                  <a:pt x="305474" y="125634"/>
                  <a:pt x="303521" y="124136"/>
                </a:cubicBezTo>
                <a:cubicBezTo>
                  <a:pt x="301567" y="122639"/>
                  <a:pt x="299549" y="120881"/>
                  <a:pt x="297465" y="118862"/>
                </a:cubicBezTo>
                <a:lnTo>
                  <a:pt x="297465" y="159883"/>
                </a:lnTo>
                <a:cubicBezTo>
                  <a:pt x="297465" y="160534"/>
                  <a:pt x="297270" y="161120"/>
                  <a:pt x="296879" y="161641"/>
                </a:cubicBezTo>
                <a:cubicBezTo>
                  <a:pt x="296489" y="162162"/>
                  <a:pt x="295821" y="162601"/>
                  <a:pt x="294877" y="162960"/>
                </a:cubicBezTo>
                <a:cubicBezTo>
                  <a:pt x="293933" y="163318"/>
                  <a:pt x="292680" y="163594"/>
                  <a:pt x="291117" y="163790"/>
                </a:cubicBezTo>
                <a:cubicBezTo>
                  <a:pt x="289554" y="163985"/>
                  <a:pt x="287568" y="164083"/>
                  <a:pt x="285159" y="164083"/>
                </a:cubicBezTo>
                <a:cubicBezTo>
                  <a:pt x="282750" y="164083"/>
                  <a:pt x="280764" y="163985"/>
                  <a:pt x="279201" y="163790"/>
                </a:cubicBezTo>
                <a:cubicBezTo>
                  <a:pt x="277639" y="163594"/>
                  <a:pt x="276385" y="163318"/>
                  <a:pt x="275441" y="162960"/>
                </a:cubicBezTo>
                <a:cubicBezTo>
                  <a:pt x="274497" y="162601"/>
                  <a:pt x="273830" y="162162"/>
                  <a:pt x="273439" y="161641"/>
                </a:cubicBezTo>
                <a:cubicBezTo>
                  <a:pt x="273048" y="161120"/>
                  <a:pt x="272853" y="160534"/>
                  <a:pt x="272853" y="159883"/>
                </a:cubicBezTo>
                <a:lnTo>
                  <a:pt x="272853" y="38188"/>
                </a:lnTo>
                <a:cubicBezTo>
                  <a:pt x="272853" y="37537"/>
                  <a:pt x="273016" y="36967"/>
                  <a:pt x="273341" y="36479"/>
                </a:cubicBezTo>
                <a:cubicBezTo>
                  <a:pt x="273667" y="35991"/>
                  <a:pt x="274237" y="35584"/>
                  <a:pt x="275050" y="35258"/>
                </a:cubicBezTo>
                <a:cubicBezTo>
                  <a:pt x="275864" y="34932"/>
                  <a:pt x="276939" y="34688"/>
                  <a:pt x="278273" y="34526"/>
                </a:cubicBezTo>
                <a:cubicBezTo>
                  <a:pt x="279608" y="34363"/>
                  <a:pt x="281285" y="34281"/>
                  <a:pt x="283303" y="34281"/>
                </a:cubicBezTo>
                <a:cubicBezTo>
                  <a:pt x="285257" y="34281"/>
                  <a:pt x="286901" y="34363"/>
                  <a:pt x="288236" y="34526"/>
                </a:cubicBezTo>
                <a:cubicBezTo>
                  <a:pt x="289570" y="34688"/>
                  <a:pt x="290645" y="34932"/>
                  <a:pt x="291459" y="35258"/>
                </a:cubicBezTo>
                <a:cubicBezTo>
                  <a:pt x="292273" y="35584"/>
                  <a:pt x="292842" y="35991"/>
                  <a:pt x="293168" y="36479"/>
                </a:cubicBezTo>
                <a:cubicBezTo>
                  <a:pt x="293493" y="36967"/>
                  <a:pt x="293656" y="37537"/>
                  <a:pt x="293656" y="38188"/>
                </a:cubicBezTo>
                <a:lnTo>
                  <a:pt x="293656" y="48443"/>
                </a:lnTo>
                <a:cubicBezTo>
                  <a:pt x="296196" y="45839"/>
                  <a:pt x="298686" y="43544"/>
                  <a:pt x="301128" y="41558"/>
                </a:cubicBezTo>
                <a:cubicBezTo>
                  <a:pt x="303570" y="39572"/>
                  <a:pt x="306060" y="37911"/>
                  <a:pt x="308600" y="36577"/>
                </a:cubicBezTo>
                <a:cubicBezTo>
                  <a:pt x="311139" y="35242"/>
                  <a:pt x="313760" y="34249"/>
                  <a:pt x="316462" y="33598"/>
                </a:cubicBezTo>
                <a:cubicBezTo>
                  <a:pt x="319164" y="32947"/>
                  <a:pt x="322045" y="32621"/>
                  <a:pt x="325105" y="32621"/>
                </a:cubicBezTo>
                <a:close/>
                <a:moveTo>
                  <a:pt x="207438" y="32621"/>
                </a:moveTo>
                <a:cubicBezTo>
                  <a:pt x="214731" y="32621"/>
                  <a:pt x="220965" y="33695"/>
                  <a:pt x="226142" y="35844"/>
                </a:cubicBezTo>
                <a:cubicBezTo>
                  <a:pt x="231318" y="37993"/>
                  <a:pt x="235567" y="40972"/>
                  <a:pt x="238887" y="44781"/>
                </a:cubicBezTo>
                <a:cubicBezTo>
                  <a:pt x="242208" y="48590"/>
                  <a:pt x="244650" y="53099"/>
                  <a:pt x="246213" y="58308"/>
                </a:cubicBezTo>
                <a:cubicBezTo>
                  <a:pt x="247775" y="63517"/>
                  <a:pt x="248557" y="69182"/>
                  <a:pt x="248557" y="75302"/>
                </a:cubicBezTo>
                <a:lnTo>
                  <a:pt x="248557" y="79209"/>
                </a:lnTo>
                <a:cubicBezTo>
                  <a:pt x="248557" y="82204"/>
                  <a:pt x="247889" y="84418"/>
                  <a:pt x="246554" y="85850"/>
                </a:cubicBezTo>
                <a:cubicBezTo>
                  <a:pt x="245220" y="87283"/>
                  <a:pt x="243380" y="87999"/>
                  <a:pt x="241036" y="87999"/>
                </a:cubicBezTo>
                <a:lnTo>
                  <a:pt x="188002" y="87999"/>
                </a:lnTo>
                <a:cubicBezTo>
                  <a:pt x="188002" y="91710"/>
                  <a:pt x="188442" y="95080"/>
                  <a:pt x="189321" y="98108"/>
                </a:cubicBezTo>
                <a:cubicBezTo>
                  <a:pt x="190200" y="101135"/>
                  <a:pt x="191600" y="103707"/>
                  <a:pt x="193520" y="105823"/>
                </a:cubicBezTo>
                <a:cubicBezTo>
                  <a:pt x="195441" y="107940"/>
                  <a:pt x="197916" y="109551"/>
                  <a:pt x="200943" y="110658"/>
                </a:cubicBezTo>
                <a:cubicBezTo>
                  <a:pt x="203971" y="111765"/>
                  <a:pt x="207601" y="112318"/>
                  <a:pt x="211833" y="112318"/>
                </a:cubicBezTo>
                <a:cubicBezTo>
                  <a:pt x="216131" y="112318"/>
                  <a:pt x="219907" y="112009"/>
                  <a:pt x="223163" y="111391"/>
                </a:cubicBezTo>
                <a:cubicBezTo>
                  <a:pt x="226419" y="110772"/>
                  <a:pt x="229235" y="110088"/>
                  <a:pt x="231611" y="109340"/>
                </a:cubicBezTo>
                <a:cubicBezTo>
                  <a:pt x="233988" y="108591"/>
                  <a:pt x="235957" y="107907"/>
                  <a:pt x="237520" y="107289"/>
                </a:cubicBezTo>
                <a:cubicBezTo>
                  <a:pt x="239083" y="106670"/>
                  <a:pt x="240353" y="106361"/>
                  <a:pt x="241329" y="106361"/>
                </a:cubicBezTo>
                <a:cubicBezTo>
                  <a:pt x="241915" y="106361"/>
                  <a:pt x="242404" y="106475"/>
                  <a:pt x="242794" y="106702"/>
                </a:cubicBezTo>
                <a:cubicBezTo>
                  <a:pt x="243185" y="106930"/>
                  <a:pt x="243510" y="107337"/>
                  <a:pt x="243771" y="107923"/>
                </a:cubicBezTo>
                <a:cubicBezTo>
                  <a:pt x="244031" y="108509"/>
                  <a:pt x="244210" y="109340"/>
                  <a:pt x="244308" y="110414"/>
                </a:cubicBezTo>
                <a:cubicBezTo>
                  <a:pt x="244406" y="111488"/>
                  <a:pt x="244455" y="112839"/>
                  <a:pt x="244455" y="114467"/>
                </a:cubicBezTo>
                <a:cubicBezTo>
                  <a:pt x="244455" y="115900"/>
                  <a:pt x="244422" y="117120"/>
                  <a:pt x="244357" y="118130"/>
                </a:cubicBezTo>
                <a:cubicBezTo>
                  <a:pt x="244292" y="119139"/>
                  <a:pt x="244194" y="120002"/>
                  <a:pt x="244064" y="120718"/>
                </a:cubicBezTo>
                <a:cubicBezTo>
                  <a:pt x="243934" y="121434"/>
                  <a:pt x="243738" y="122036"/>
                  <a:pt x="243478" y="122525"/>
                </a:cubicBezTo>
                <a:cubicBezTo>
                  <a:pt x="243217" y="123013"/>
                  <a:pt x="242876" y="123485"/>
                  <a:pt x="242452" y="123941"/>
                </a:cubicBezTo>
                <a:cubicBezTo>
                  <a:pt x="242029" y="124397"/>
                  <a:pt x="240873" y="125015"/>
                  <a:pt x="238985" y="125797"/>
                </a:cubicBezTo>
                <a:cubicBezTo>
                  <a:pt x="237097" y="126578"/>
                  <a:pt x="234688" y="127343"/>
                  <a:pt x="231758" y="128092"/>
                </a:cubicBezTo>
                <a:cubicBezTo>
                  <a:pt x="228828" y="128841"/>
                  <a:pt x="225474" y="129492"/>
                  <a:pt x="221698" y="130045"/>
                </a:cubicBezTo>
                <a:cubicBezTo>
                  <a:pt x="217921" y="130599"/>
                  <a:pt x="213884" y="130875"/>
                  <a:pt x="209587" y="130875"/>
                </a:cubicBezTo>
                <a:cubicBezTo>
                  <a:pt x="201839" y="130875"/>
                  <a:pt x="195051" y="129899"/>
                  <a:pt x="189223" y="127945"/>
                </a:cubicBezTo>
                <a:cubicBezTo>
                  <a:pt x="183396" y="125992"/>
                  <a:pt x="178528" y="123029"/>
                  <a:pt x="174622" y="119058"/>
                </a:cubicBezTo>
                <a:cubicBezTo>
                  <a:pt x="170715" y="115086"/>
                  <a:pt x="167801" y="110072"/>
                  <a:pt x="165880" y="104017"/>
                </a:cubicBezTo>
                <a:cubicBezTo>
                  <a:pt x="163960" y="97961"/>
                  <a:pt x="162999" y="90864"/>
                  <a:pt x="162999" y="82725"/>
                </a:cubicBezTo>
                <a:cubicBezTo>
                  <a:pt x="162999" y="74977"/>
                  <a:pt x="164008" y="67993"/>
                  <a:pt x="166027" y="61775"/>
                </a:cubicBezTo>
                <a:cubicBezTo>
                  <a:pt x="168045" y="55557"/>
                  <a:pt x="170975" y="50283"/>
                  <a:pt x="174817" y="45953"/>
                </a:cubicBezTo>
                <a:cubicBezTo>
                  <a:pt x="178659" y="41623"/>
                  <a:pt x="183330" y="38318"/>
                  <a:pt x="188832" y="36039"/>
                </a:cubicBezTo>
                <a:cubicBezTo>
                  <a:pt x="194334" y="33760"/>
                  <a:pt x="200536" y="32621"/>
                  <a:pt x="207438" y="32621"/>
                </a:cubicBezTo>
                <a:close/>
                <a:moveTo>
                  <a:pt x="511457" y="20315"/>
                </a:moveTo>
                <a:cubicBezTo>
                  <a:pt x="507615" y="20315"/>
                  <a:pt x="504441" y="21243"/>
                  <a:pt x="501934" y="23098"/>
                </a:cubicBezTo>
                <a:cubicBezTo>
                  <a:pt x="499427" y="24954"/>
                  <a:pt x="497441" y="27738"/>
                  <a:pt x="495976" y="31449"/>
                </a:cubicBezTo>
                <a:cubicBezTo>
                  <a:pt x="494511" y="35160"/>
                  <a:pt x="493486" y="39783"/>
                  <a:pt x="492900" y="45318"/>
                </a:cubicBezTo>
                <a:cubicBezTo>
                  <a:pt x="492314" y="50852"/>
                  <a:pt x="492021" y="57299"/>
                  <a:pt x="492021" y="64656"/>
                </a:cubicBezTo>
                <a:cubicBezTo>
                  <a:pt x="492021" y="73642"/>
                  <a:pt x="492379" y="81081"/>
                  <a:pt x="493095" y="86973"/>
                </a:cubicBezTo>
                <a:cubicBezTo>
                  <a:pt x="493811" y="92866"/>
                  <a:pt x="494935" y="97554"/>
                  <a:pt x="496465" y="101038"/>
                </a:cubicBezTo>
                <a:cubicBezTo>
                  <a:pt x="497995" y="104521"/>
                  <a:pt x="499965" y="106963"/>
                  <a:pt x="502374" y="108363"/>
                </a:cubicBezTo>
                <a:cubicBezTo>
                  <a:pt x="504783" y="109763"/>
                  <a:pt x="507680" y="110463"/>
                  <a:pt x="511066" y="110463"/>
                </a:cubicBezTo>
                <a:cubicBezTo>
                  <a:pt x="513606" y="110463"/>
                  <a:pt x="515852" y="110056"/>
                  <a:pt x="517805" y="109242"/>
                </a:cubicBezTo>
                <a:cubicBezTo>
                  <a:pt x="519759" y="108428"/>
                  <a:pt x="521468" y="107207"/>
                  <a:pt x="522933" y="105579"/>
                </a:cubicBezTo>
                <a:cubicBezTo>
                  <a:pt x="524398" y="103951"/>
                  <a:pt x="525619" y="101900"/>
                  <a:pt x="526596" y="99426"/>
                </a:cubicBezTo>
                <a:cubicBezTo>
                  <a:pt x="527572" y="96952"/>
                  <a:pt x="528370" y="94087"/>
                  <a:pt x="528988" y="90831"/>
                </a:cubicBezTo>
                <a:cubicBezTo>
                  <a:pt x="529607" y="87576"/>
                  <a:pt x="530030" y="83897"/>
                  <a:pt x="530258" y="79795"/>
                </a:cubicBezTo>
                <a:cubicBezTo>
                  <a:pt x="530486" y="75693"/>
                  <a:pt x="530600" y="71167"/>
                  <a:pt x="530600" y="66219"/>
                </a:cubicBezTo>
                <a:cubicBezTo>
                  <a:pt x="530600" y="60229"/>
                  <a:pt x="530437" y="54938"/>
                  <a:pt x="530112" y="50348"/>
                </a:cubicBezTo>
                <a:cubicBezTo>
                  <a:pt x="529786" y="45757"/>
                  <a:pt x="529281" y="41769"/>
                  <a:pt x="528598" y="38383"/>
                </a:cubicBezTo>
                <a:cubicBezTo>
                  <a:pt x="527914" y="34998"/>
                  <a:pt x="527068" y="32133"/>
                  <a:pt x="526058" y="29789"/>
                </a:cubicBezTo>
                <a:cubicBezTo>
                  <a:pt x="525049" y="27445"/>
                  <a:pt x="523828" y="25573"/>
                  <a:pt x="522396" y="24173"/>
                </a:cubicBezTo>
                <a:cubicBezTo>
                  <a:pt x="520963" y="22773"/>
                  <a:pt x="519335" y="21780"/>
                  <a:pt x="517512" y="21194"/>
                </a:cubicBezTo>
                <a:cubicBezTo>
                  <a:pt x="515689" y="20608"/>
                  <a:pt x="513671" y="20315"/>
                  <a:pt x="511457" y="20315"/>
                </a:cubicBezTo>
                <a:close/>
                <a:moveTo>
                  <a:pt x="117811" y="11329"/>
                </a:moveTo>
                <a:cubicBezTo>
                  <a:pt x="120220" y="11329"/>
                  <a:pt x="122223" y="11411"/>
                  <a:pt x="123818" y="11573"/>
                </a:cubicBezTo>
                <a:cubicBezTo>
                  <a:pt x="125413" y="11736"/>
                  <a:pt x="126666" y="11997"/>
                  <a:pt x="127578" y="12355"/>
                </a:cubicBezTo>
                <a:cubicBezTo>
                  <a:pt x="128490" y="12713"/>
                  <a:pt x="129141" y="13152"/>
                  <a:pt x="129531" y="13673"/>
                </a:cubicBezTo>
                <a:cubicBezTo>
                  <a:pt x="129922" y="14194"/>
                  <a:pt x="130117" y="14780"/>
                  <a:pt x="130117" y="15431"/>
                </a:cubicBezTo>
                <a:lnTo>
                  <a:pt x="130117" y="34867"/>
                </a:lnTo>
                <a:lnTo>
                  <a:pt x="149065" y="34867"/>
                </a:lnTo>
                <a:cubicBezTo>
                  <a:pt x="149716" y="34867"/>
                  <a:pt x="150286" y="35030"/>
                  <a:pt x="150774" y="35356"/>
                </a:cubicBezTo>
                <a:cubicBezTo>
                  <a:pt x="151263" y="35681"/>
                  <a:pt x="151670" y="36218"/>
                  <a:pt x="151995" y="36967"/>
                </a:cubicBezTo>
                <a:cubicBezTo>
                  <a:pt x="152321" y="37716"/>
                  <a:pt x="152565" y="38742"/>
                  <a:pt x="152728" y="40044"/>
                </a:cubicBezTo>
                <a:cubicBezTo>
                  <a:pt x="152890" y="41346"/>
                  <a:pt x="152972" y="42941"/>
                  <a:pt x="152972" y="44830"/>
                </a:cubicBezTo>
                <a:cubicBezTo>
                  <a:pt x="152972" y="48411"/>
                  <a:pt x="152646" y="50966"/>
                  <a:pt x="151995" y="52497"/>
                </a:cubicBezTo>
                <a:cubicBezTo>
                  <a:pt x="151344" y="54027"/>
                  <a:pt x="150400" y="54792"/>
                  <a:pt x="149163" y="54792"/>
                </a:cubicBezTo>
                <a:lnTo>
                  <a:pt x="130117" y="54792"/>
                </a:lnTo>
                <a:lnTo>
                  <a:pt x="130117" y="95715"/>
                </a:lnTo>
                <a:cubicBezTo>
                  <a:pt x="130117" y="100468"/>
                  <a:pt x="130866" y="104033"/>
                  <a:pt x="132364" y="106409"/>
                </a:cubicBezTo>
                <a:cubicBezTo>
                  <a:pt x="133861" y="108786"/>
                  <a:pt x="136531" y="109974"/>
                  <a:pt x="140373" y="109974"/>
                </a:cubicBezTo>
                <a:cubicBezTo>
                  <a:pt x="141675" y="109974"/>
                  <a:pt x="142847" y="109860"/>
                  <a:pt x="143889" y="109633"/>
                </a:cubicBezTo>
                <a:cubicBezTo>
                  <a:pt x="144930" y="109405"/>
                  <a:pt x="145858" y="109144"/>
                  <a:pt x="146672" y="108851"/>
                </a:cubicBezTo>
                <a:cubicBezTo>
                  <a:pt x="147486" y="108558"/>
                  <a:pt x="148170" y="108298"/>
                  <a:pt x="148723" y="108070"/>
                </a:cubicBezTo>
                <a:cubicBezTo>
                  <a:pt x="149277" y="107842"/>
                  <a:pt x="149781" y="107728"/>
                  <a:pt x="150237" y="107728"/>
                </a:cubicBezTo>
                <a:cubicBezTo>
                  <a:pt x="150628" y="107728"/>
                  <a:pt x="151002" y="107842"/>
                  <a:pt x="151360" y="108070"/>
                </a:cubicBezTo>
                <a:cubicBezTo>
                  <a:pt x="151718" y="108298"/>
                  <a:pt x="151995" y="108754"/>
                  <a:pt x="152190" y="109437"/>
                </a:cubicBezTo>
                <a:cubicBezTo>
                  <a:pt x="152386" y="110121"/>
                  <a:pt x="152565" y="111049"/>
                  <a:pt x="152728" y="112221"/>
                </a:cubicBezTo>
                <a:cubicBezTo>
                  <a:pt x="152890" y="113393"/>
                  <a:pt x="152972" y="114890"/>
                  <a:pt x="152972" y="116714"/>
                </a:cubicBezTo>
                <a:cubicBezTo>
                  <a:pt x="152972" y="119578"/>
                  <a:pt x="152793" y="121776"/>
                  <a:pt x="152435" y="123306"/>
                </a:cubicBezTo>
                <a:cubicBezTo>
                  <a:pt x="152077" y="124836"/>
                  <a:pt x="151604" y="125911"/>
                  <a:pt x="151018" y="126529"/>
                </a:cubicBezTo>
                <a:cubicBezTo>
                  <a:pt x="150432" y="127148"/>
                  <a:pt x="149570" y="127701"/>
                  <a:pt x="148430" y="128190"/>
                </a:cubicBezTo>
                <a:cubicBezTo>
                  <a:pt x="147291" y="128678"/>
                  <a:pt x="145956" y="129101"/>
                  <a:pt x="144426" y="129459"/>
                </a:cubicBezTo>
                <a:cubicBezTo>
                  <a:pt x="142896" y="129817"/>
                  <a:pt x="141235" y="130094"/>
                  <a:pt x="139445" y="130289"/>
                </a:cubicBezTo>
                <a:cubicBezTo>
                  <a:pt x="137654" y="130485"/>
                  <a:pt x="135847" y="130582"/>
                  <a:pt x="134024" y="130582"/>
                </a:cubicBezTo>
                <a:cubicBezTo>
                  <a:pt x="129141" y="130582"/>
                  <a:pt x="124908" y="129964"/>
                  <a:pt x="121327" y="128727"/>
                </a:cubicBezTo>
                <a:cubicBezTo>
                  <a:pt x="117746" y="127490"/>
                  <a:pt x="114783" y="125585"/>
                  <a:pt x="112439" y="123013"/>
                </a:cubicBezTo>
                <a:cubicBezTo>
                  <a:pt x="110095" y="120441"/>
                  <a:pt x="108370" y="117202"/>
                  <a:pt x="107263" y="113295"/>
                </a:cubicBezTo>
                <a:cubicBezTo>
                  <a:pt x="106156" y="109388"/>
                  <a:pt x="105603" y="104765"/>
                  <a:pt x="105603" y="99426"/>
                </a:cubicBezTo>
                <a:lnTo>
                  <a:pt x="105603" y="54792"/>
                </a:lnTo>
                <a:lnTo>
                  <a:pt x="95152" y="54792"/>
                </a:lnTo>
                <a:cubicBezTo>
                  <a:pt x="93915" y="54792"/>
                  <a:pt x="92971" y="54027"/>
                  <a:pt x="92320" y="52497"/>
                </a:cubicBezTo>
                <a:cubicBezTo>
                  <a:pt x="91669" y="50966"/>
                  <a:pt x="91343" y="48411"/>
                  <a:pt x="91343" y="44830"/>
                </a:cubicBezTo>
                <a:cubicBezTo>
                  <a:pt x="91343" y="42941"/>
                  <a:pt x="91424" y="41346"/>
                  <a:pt x="91587" y="40044"/>
                </a:cubicBezTo>
                <a:cubicBezTo>
                  <a:pt x="91750" y="38742"/>
                  <a:pt x="91994" y="37716"/>
                  <a:pt x="92320" y="36967"/>
                </a:cubicBezTo>
                <a:cubicBezTo>
                  <a:pt x="92645" y="36218"/>
                  <a:pt x="93052" y="35681"/>
                  <a:pt x="93541" y="35356"/>
                </a:cubicBezTo>
                <a:cubicBezTo>
                  <a:pt x="94029" y="35030"/>
                  <a:pt x="94599" y="34867"/>
                  <a:pt x="95250" y="34867"/>
                </a:cubicBezTo>
                <a:lnTo>
                  <a:pt x="105603" y="34867"/>
                </a:lnTo>
                <a:lnTo>
                  <a:pt x="105603" y="15431"/>
                </a:lnTo>
                <a:cubicBezTo>
                  <a:pt x="105603" y="14780"/>
                  <a:pt x="105782" y="14194"/>
                  <a:pt x="106140" y="13673"/>
                </a:cubicBezTo>
                <a:cubicBezTo>
                  <a:pt x="106498" y="13152"/>
                  <a:pt x="107149" y="12713"/>
                  <a:pt x="108093" y="12355"/>
                </a:cubicBezTo>
                <a:cubicBezTo>
                  <a:pt x="109037" y="11997"/>
                  <a:pt x="110307" y="11736"/>
                  <a:pt x="111902" y="11573"/>
                </a:cubicBezTo>
                <a:cubicBezTo>
                  <a:pt x="113498" y="11411"/>
                  <a:pt x="115467" y="11329"/>
                  <a:pt x="117811" y="11329"/>
                </a:cubicBezTo>
                <a:close/>
                <a:moveTo>
                  <a:pt x="614376" y="0"/>
                </a:moveTo>
                <a:cubicBezTo>
                  <a:pt x="620497" y="0"/>
                  <a:pt x="625917" y="716"/>
                  <a:pt x="630638" y="2148"/>
                </a:cubicBezTo>
                <a:cubicBezTo>
                  <a:pt x="635359" y="3581"/>
                  <a:pt x="639331" y="5648"/>
                  <a:pt x="642554" y="8350"/>
                </a:cubicBezTo>
                <a:cubicBezTo>
                  <a:pt x="645777" y="11053"/>
                  <a:pt x="648218" y="14373"/>
                  <a:pt x="649879" y="18313"/>
                </a:cubicBezTo>
                <a:cubicBezTo>
                  <a:pt x="651539" y="22252"/>
                  <a:pt x="652369" y="26696"/>
                  <a:pt x="652369" y="31644"/>
                </a:cubicBezTo>
                <a:cubicBezTo>
                  <a:pt x="652369" y="35486"/>
                  <a:pt x="651881" y="39067"/>
                  <a:pt x="650904" y="42388"/>
                </a:cubicBezTo>
                <a:cubicBezTo>
                  <a:pt x="649928" y="45709"/>
                  <a:pt x="648495" y="48671"/>
                  <a:pt x="646607" y="51276"/>
                </a:cubicBezTo>
                <a:cubicBezTo>
                  <a:pt x="644719" y="53880"/>
                  <a:pt x="642358" y="56094"/>
                  <a:pt x="639526" y="57917"/>
                </a:cubicBezTo>
                <a:cubicBezTo>
                  <a:pt x="636693" y="59740"/>
                  <a:pt x="633422" y="61108"/>
                  <a:pt x="629710" y="62019"/>
                </a:cubicBezTo>
                <a:lnTo>
                  <a:pt x="629710" y="62312"/>
                </a:lnTo>
                <a:cubicBezTo>
                  <a:pt x="634138" y="62833"/>
                  <a:pt x="638110" y="63956"/>
                  <a:pt x="641626" y="65682"/>
                </a:cubicBezTo>
                <a:cubicBezTo>
                  <a:pt x="645142" y="67407"/>
                  <a:pt x="648121" y="69572"/>
                  <a:pt x="650562" y="72177"/>
                </a:cubicBezTo>
                <a:cubicBezTo>
                  <a:pt x="653004" y="74781"/>
                  <a:pt x="654876" y="77728"/>
                  <a:pt x="656178" y="81016"/>
                </a:cubicBezTo>
                <a:cubicBezTo>
                  <a:pt x="657481" y="84304"/>
                  <a:pt x="658132" y="87836"/>
                  <a:pt x="658132" y="91613"/>
                </a:cubicBezTo>
                <a:cubicBezTo>
                  <a:pt x="658132" y="97929"/>
                  <a:pt x="656927" y="103528"/>
                  <a:pt x="654518" y="108412"/>
                </a:cubicBezTo>
                <a:cubicBezTo>
                  <a:pt x="652109" y="113295"/>
                  <a:pt x="648756" y="117397"/>
                  <a:pt x="644458" y="120718"/>
                </a:cubicBezTo>
                <a:cubicBezTo>
                  <a:pt x="640161" y="124039"/>
                  <a:pt x="635017" y="126562"/>
                  <a:pt x="629026" y="128287"/>
                </a:cubicBezTo>
                <a:cubicBezTo>
                  <a:pt x="623036" y="130013"/>
                  <a:pt x="616492" y="130875"/>
                  <a:pt x="609395" y="130875"/>
                </a:cubicBezTo>
                <a:cubicBezTo>
                  <a:pt x="605098" y="130875"/>
                  <a:pt x="601061" y="130566"/>
                  <a:pt x="597284" y="129948"/>
                </a:cubicBezTo>
                <a:cubicBezTo>
                  <a:pt x="593508" y="129329"/>
                  <a:pt x="590171" y="128564"/>
                  <a:pt x="587273" y="127652"/>
                </a:cubicBezTo>
                <a:cubicBezTo>
                  <a:pt x="584376" y="126741"/>
                  <a:pt x="581983" y="125797"/>
                  <a:pt x="580095" y="124820"/>
                </a:cubicBezTo>
                <a:cubicBezTo>
                  <a:pt x="578206" y="123843"/>
                  <a:pt x="576969" y="123095"/>
                  <a:pt x="576383" y="122574"/>
                </a:cubicBezTo>
                <a:cubicBezTo>
                  <a:pt x="575797" y="122053"/>
                  <a:pt x="575358" y="121467"/>
                  <a:pt x="575065" y="120816"/>
                </a:cubicBezTo>
                <a:cubicBezTo>
                  <a:pt x="574772" y="120164"/>
                  <a:pt x="574511" y="119399"/>
                  <a:pt x="574283" y="118520"/>
                </a:cubicBezTo>
                <a:cubicBezTo>
                  <a:pt x="574055" y="117641"/>
                  <a:pt x="573893" y="116534"/>
                  <a:pt x="573795" y="115200"/>
                </a:cubicBezTo>
                <a:cubicBezTo>
                  <a:pt x="573697" y="113865"/>
                  <a:pt x="573648" y="112253"/>
                  <a:pt x="573648" y="110365"/>
                </a:cubicBezTo>
                <a:cubicBezTo>
                  <a:pt x="573648" y="107240"/>
                  <a:pt x="573909" y="105075"/>
                  <a:pt x="574430" y="103870"/>
                </a:cubicBezTo>
                <a:cubicBezTo>
                  <a:pt x="574951" y="102666"/>
                  <a:pt x="575732" y="102063"/>
                  <a:pt x="576774" y="102063"/>
                </a:cubicBezTo>
                <a:cubicBezTo>
                  <a:pt x="577425" y="102063"/>
                  <a:pt x="578548" y="102503"/>
                  <a:pt x="580143" y="103382"/>
                </a:cubicBezTo>
                <a:cubicBezTo>
                  <a:pt x="581739" y="104261"/>
                  <a:pt x="583773" y="105205"/>
                  <a:pt x="586248" y="106214"/>
                </a:cubicBezTo>
                <a:cubicBezTo>
                  <a:pt x="588722" y="107223"/>
                  <a:pt x="591619" y="108168"/>
                  <a:pt x="594940" y="109047"/>
                </a:cubicBezTo>
                <a:cubicBezTo>
                  <a:pt x="598261" y="109926"/>
                  <a:pt x="602037" y="110365"/>
                  <a:pt x="606270" y="110365"/>
                </a:cubicBezTo>
                <a:cubicBezTo>
                  <a:pt x="609851" y="110365"/>
                  <a:pt x="613009" y="109942"/>
                  <a:pt x="615744" y="109095"/>
                </a:cubicBezTo>
                <a:cubicBezTo>
                  <a:pt x="618478" y="108249"/>
                  <a:pt x="620806" y="107061"/>
                  <a:pt x="622727" y="105530"/>
                </a:cubicBezTo>
                <a:cubicBezTo>
                  <a:pt x="624648" y="104000"/>
                  <a:pt x="626080" y="102145"/>
                  <a:pt x="627024" y="99963"/>
                </a:cubicBezTo>
                <a:cubicBezTo>
                  <a:pt x="627968" y="97782"/>
                  <a:pt x="628440" y="95357"/>
                  <a:pt x="628440" y="92687"/>
                </a:cubicBezTo>
                <a:cubicBezTo>
                  <a:pt x="628440" y="89757"/>
                  <a:pt x="627871" y="87120"/>
                  <a:pt x="626731" y="84776"/>
                </a:cubicBezTo>
                <a:cubicBezTo>
                  <a:pt x="625592" y="82432"/>
                  <a:pt x="623899" y="80430"/>
                  <a:pt x="621653" y="78769"/>
                </a:cubicBezTo>
                <a:cubicBezTo>
                  <a:pt x="619406" y="77109"/>
                  <a:pt x="616574" y="75823"/>
                  <a:pt x="613155" y="74911"/>
                </a:cubicBezTo>
                <a:cubicBezTo>
                  <a:pt x="609737" y="74000"/>
                  <a:pt x="605716" y="73544"/>
                  <a:pt x="601093" y="73544"/>
                </a:cubicBezTo>
                <a:lnTo>
                  <a:pt x="590154" y="73544"/>
                </a:lnTo>
                <a:cubicBezTo>
                  <a:pt x="589308" y="73544"/>
                  <a:pt x="588592" y="73430"/>
                  <a:pt x="588006" y="73202"/>
                </a:cubicBezTo>
                <a:cubicBezTo>
                  <a:pt x="587420" y="72974"/>
                  <a:pt x="586931" y="72502"/>
                  <a:pt x="586541" y="71786"/>
                </a:cubicBezTo>
                <a:cubicBezTo>
                  <a:pt x="586150" y="71070"/>
                  <a:pt x="585873" y="70077"/>
                  <a:pt x="585711" y="68807"/>
                </a:cubicBezTo>
                <a:cubicBezTo>
                  <a:pt x="585548" y="67537"/>
                  <a:pt x="585466" y="65893"/>
                  <a:pt x="585466" y="63875"/>
                </a:cubicBezTo>
                <a:cubicBezTo>
                  <a:pt x="585466" y="61987"/>
                  <a:pt x="585548" y="60440"/>
                  <a:pt x="585711" y="59236"/>
                </a:cubicBezTo>
                <a:cubicBezTo>
                  <a:pt x="585873" y="58031"/>
                  <a:pt x="586134" y="57103"/>
                  <a:pt x="586492" y="56452"/>
                </a:cubicBezTo>
                <a:cubicBezTo>
                  <a:pt x="586850" y="55801"/>
                  <a:pt x="587306" y="55345"/>
                  <a:pt x="587859" y="55085"/>
                </a:cubicBezTo>
                <a:cubicBezTo>
                  <a:pt x="588413" y="54824"/>
                  <a:pt x="589080" y="54694"/>
                  <a:pt x="589861" y="54694"/>
                </a:cubicBezTo>
                <a:lnTo>
                  <a:pt x="600898" y="54694"/>
                </a:lnTo>
                <a:cubicBezTo>
                  <a:pt x="604674" y="54694"/>
                  <a:pt x="608028" y="54255"/>
                  <a:pt x="610958" y="53376"/>
                </a:cubicBezTo>
                <a:cubicBezTo>
                  <a:pt x="613888" y="52497"/>
                  <a:pt x="616346" y="51243"/>
                  <a:pt x="618332" y="49615"/>
                </a:cubicBezTo>
                <a:cubicBezTo>
                  <a:pt x="620318" y="47987"/>
                  <a:pt x="621832" y="46018"/>
                  <a:pt x="622873" y="43706"/>
                </a:cubicBezTo>
                <a:cubicBezTo>
                  <a:pt x="623915" y="41395"/>
                  <a:pt x="624436" y="38839"/>
                  <a:pt x="624436" y="36039"/>
                </a:cubicBezTo>
                <a:cubicBezTo>
                  <a:pt x="624436" y="33891"/>
                  <a:pt x="624078" y="31856"/>
                  <a:pt x="623362" y="29935"/>
                </a:cubicBezTo>
                <a:cubicBezTo>
                  <a:pt x="622645" y="28014"/>
                  <a:pt x="621587" y="26354"/>
                  <a:pt x="620187" y="24954"/>
                </a:cubicBezTo>
                <a:cubicBezTo>
                  <a:pt x="618788" y="23554"/>
                  <a:pt x="616981" y="22447"/>
                  <a:pt x="614767" y="21633"/>
                </a:cubicBezTo>
                <a:cubicBezTo>
                  <a:pt x="612553" y="20819"/>
                  <a:pt x="609949" y="20412"/>
                  <a:pt x="606953" y="20412"/>
                </a:cubicBezTo>
                <a:cubicBezTo>
                  <a:pt x="603568" y="20412"/>
                  <a:pt x="600377" y="20917"/>
                  <a:pt x="597382" y="21926"/>
                </a:cubicBezTo>
                <a:cubicBezTo>
                  <a:pt x="594387" y="22936"/>
                  <a:pt x="591701" y="24042"/>
                  <a:pt x="589324" y="25247"/>
                </a:cubicBezTo>
                <a:cubicBezTo>
                  <a:pt x="586948" y="26452"/>
                  <a:pt x="584929" y="27575"/>
                  <a:pt x="583269" y="28617"/>
                </a:cubicBezTo>
                <a:cubicBezTo>
                  <a:pt x="581608" y="29658"/>
                  <a:pt x="580388" y="30179"/>
                  <a:pt x="579606" y="30179"/>
                </a:cubicBezTo>
                <a:cubicBezTo>
                  <a:pt x="579085" y="30179"/>
                  <a:pt x="578630" y="30065"/>
                  <a:pt x="578239" y="29837"/>
                </a:cubicBezTo>
                <a:cubicBezTo>
                  <a:pt x="577848" y="29610"/>
                  <a:pt x="577523" y="29170"/>
                  <a:pt x="577262" y="28519"/>
                </a:cubicBezTo>
                <a:cubicBezTo>
                  <a:pt x="577002" y="27868"/>
                  <a:pt x="576806" y="26924"/>
                  <a:pt x="576676" y="25687"/>
                </a:cubicBezTo>
                <a:cubicBezTo>
                  <a:pt x="576546" y="24449"/>
                  <a:pt x="576481" y="22854"/>
                  <a:pt x="576481" y="20901"/>
                </a:cubicBezTo>
                <a:cubicBezTo>
                  <a:pt x="576481" y="19273"/>
                  <a:pt x="576513" y="17922"/>
                  <a:pt x="576579" y="16848"/>
                </a:cubicBezTo>
                <a:cubicBezTo>
                  <a:pt x="576644" y="15773"/>
                  <a:pt x="576774" y="14878"/>
                  <a:pt x="576969" y="14162"/>
                </a:cubicBezTo>
                <a:cubicBezTo>
                  <a:pt x="577165" y="13445"/>
                  <a:pt x="577409" y="12827"/>
                  <a:pt x="577702" y="12306"/>
                </a:cubicBezTo>
                <a:cubicBezTo>
                  <a:pt x="577995" y="11785"/>
                  <a:pt x="578467" y="11215"/>
                  <a:pt x="579118" y="10597"/>
                </a:cubicBezTo>
                <a:cubicBezTo>
                  <a:pt x="579769" y="9978"/>
                  <a:pt x="581104" y="9050"/>
                  <a:pt x="583122" y="7813"/>
                </a:cubicBezTo>
                <a:cubicBezTo>
                  <a:pt x="585141" y="6576"/>
                  <a:pt x="587680" y="5371"/>
                  <a:pt x="590740" y="4199"/>
                </a:cubicBezTo>
                <a:cubicBezTo>
                  <a:pt x="593801" y="3027"/>
                  <a:pt x="597333" y="2034"/>
                  <a:pt x="601337" y="1221"/>
                </a:cubicBezTo>
                <a:cubicBezTo>
                  <a:pt x="605342" y="407"/>
                  <a:pt x="609688" y="0"/>
                  <a:pt x="614376" y="0"/>
                </a:cubicBezTo>
                <a:close/>
                <a:moveTo>
                  <a:pt x="512531" y="0"/>
                </a:moveTo>
                <a:cubicBezTo>
                  <a:pt x="521191" y="0"/>
                  <a:pt x="528370" y="1481"/>
                  <a:pt x="534067" y="4444"/>
                </a:cubicBezTo>
                <a:cubicBezTo>
                  <a:pt x="539764" y="7406"/>
                  <a:pt x="544274" y="11671"/>
                  <a:pt x="547594" y="17238"/>
                </a:cubicBezTo>
                <a:cubicBezTo>
                  <a:pt x="550915" y="22805"/>
                  <a:pt x="553226" y="29610"/>
                  <a:pt x="554529" y="37651"/>
                </a:cubicBezTo>
                <a:cubicBezTo>
                  <a:pt x="555831" y="45692"/>
                  <a:pt x="556482" y="54792"/>
                  <a:pt x="556482" y="64949"/>
                </a:cubicBezTo>
                <a:cubicBezTo>
                  <a:pt x="556482" y="75042"/>
                  <a:pt x="555668" y="84157"/>
                  <a:pt x="554040" y="92296"/>
                </a:cubicBezTo>
                <a:cubicBezTo>
                  <a:pt x="552413" y="100435"/>
                  <a:pt x="549759" y="107370"/>
                  <a:pt x="546080" y="113100"/>
                </a:cubicBezTo>
                <a:cubicBezTo>
                  <a:pt x="542402" y="118830"/>
                  <a:pt x="537616" y="123225"/>
                  <a:pt x="531723" y="126285"/>
                </a:cubicBezTo>
                <a:cubicBezTo>
                  <a:pt x="525830" y="129345"/>
                  <a:pt x="518619" y="130875"/>
                  <a:pt x="510090" y="130875"/>
                </a:cubicBezTo>
                <a:cubicBezTo>
                  <a:pt x="501430" y="130875"/>
                  <a:pt x="494267" y="129394"/>
                  <a:pt x="488602" y="126432"/>
                </a:cubicBezTo>
                <a:cubicBezTo>
                  <a:pt x="482938" y="123469"/>
                  <a:pt x="478445" y="119204"/>
                  <a:pt x="475124" y="113637"/>
                </a:cubicBezTo>
                <a:cubicBezTo>
                  <a:pt x="471804" y="108070"/>
                  <a:pt x="469476" y="101266"/>
                  <a:pt x="468141" y="93224"/>
                </a:cubicBezTo>
                <a:cubicBezTo>
                  <a:pt x="466806" y="85183"/>
                  <a:pt x="466139" y="76083"/>
                  <a:pt x="466139" y="65926"/>
                </a:cubicBezTo>
                <a:cubicBezTo>
                  <a:pt x="466139" y="55899"/>
                  <a:pt x="466969" y="46799"/>
                  <a:pt x="468629" y="38628"/>
                </a:cubicBezTo>
                <a:cubicBezTo>
                  <a:pt x="470290" y="30456"/>
                  <a:pt x="472959" y="23505"/>
                  <a:pt x="476638" y="17775"/>
                </a:cubicBezTo>
                <a:cubicBezTo>
                  <a:pt x="480317" y="12045"/>
                  <a:pt x="485103" y="7650"/>
                  <a:pt x="490995" y="4590"/>
                </a:cubicBezTo>
                <a:cubicBezTo>
                  <a:pt x="496888" y="1530"/>
                  <a:pt x="504067" y="0"/>
                  <a:pt x="512531" y="0"/>
                </a:cubicBezTo>
                <a:close/>
                <a:moveTo>
                  <a:pt x="44537" y="0"/>
                </a:moveTo>
                <a:cubicBezTo>
                  <a:pt x="47532" y="0"/>
                  <a:pt x="50527" y="228"/>
                  <a:pt x="53522" y="683"/>
                </a:cubicBezTo>
                <a:cubicBezTo>
                  <a:pt x="56517" y="1139"/>
                  <a:pt x="59317" y="1758"/>
                  <a:pt x="61922" y="2539"/>
                </a:cubicBezTo>
                <a:cubicBezTo>
                  <a:pt x="64526" y="3320"/>
                  <a:pt x="66838" y="4199"/>
                  <a:pt x="68856" y="5176"/>
                </a:cubicBezTo>
                <a:cubicBezTo>
                  <a:pt x="70875" y="6153"/>
                  <a:pt x="72209" y="6967"/>
                  <a:pt x="72860" y="7618"/>
                </a:cubicBezTo>
                <a:cubicBezTo>
                  <a:pt x="73512" y="8269"/>
                  <a:pt x="73951" y="8822"/>
                  <a:pt x="74179" y="9278"/>
                </a:cubicBezTo>
                <a:cubicBezTo>
                  <a:pt x="74407" y="9734"/>
                  <a:pt x="74602" y="10336"/>
                  <a:pt x="74765" y="11085"/>
                </a:cubicBezTo>
                <a:cubicBezTo>
                  <a:pt x="74928" y="11834"/>
                  <a:pt x="75042" y="12778"/>
                  <a:pt x="75107" y="13917"/>
                </a:cubicBezTo>
                <a:cubicBezTo>
                  <a:pt x="75172" y="15057"/>
                  <a:pt x="75204" y="16473"/>
                  <a:pt x="75204" y="18166"/>
                </a:cubicBezTo>
                <a:cubicBezTo>
                  <a:pt x="75204" y="20054"/>
                  <a:pt x="75156" y="21650"/>
                  <a:pt x="75058" y="22952"/>
                </a:cubicBezTo>
                <a:cubicBezTo>
                  <a:pt x="74960" y="24254"/>
                  <a:pt x="74798" y="25328"/>
                  <a:pt x="74570" y="26175"/>
                </a:cubicBezTo>
                <a:cubicBezTo>
                  <a:pt x="74342" y="27021"/>
                  <a:pt x="74016" y="27640"/>
                  <a:pt x="73593" y="28031"/>
                </a:cubicBezTo>
                <a:cubicBezTo>
                  <a:pt x="73170" y="28421"/>
                  <a:pt x="72600" y="28617"/>
                  <a:pt x="71884" y="28617"/>
                </a:cubicBezTo>
                <a:cubicBezTo>
                  <a:pt x="71168" y="28617"/>
                  <a:pt x="70028" y="28161"/>
                  <a:pt x="68465" y="27249"/>
                </a:cubicBezTo>
                <a:cubicBezTo>
                  <a:pt x="66903" y="26338"/>
                  <a:pt x="64982" y="25345"/>
                  <a:pt x="62703" y="24270"/>
                </a:cubicBezTo>
                <a:cubicBezTo>
                  <a:pt x="60424" y="23196"/>
                  <a:pt x="57787" y="22219"/>
                  <a:pt x="54792" y="21340"/>
                </a:cubicBezTo>
                <a:cubicBezTo>
                  <a:pt x="51797" y="20461"/>
                  <a:pt x="48508" y="20022"/>
                  <a:pt x="44927" y="20022"/>
                </a:cubicBezTo>
                <a:cubicBezTo>
                  <a:pt x="42127" y="20022"/>
                  <a:pt x="39686" y="20364"/>
                  <a:pt x="37602" y="21047"/>
                </a:cubicBezTo>
                <a:cubicBezTo>
                  <a:pt x="35519" y="21731"/>
                  <a:pt x="33777" y="22675"/>
                  <a:pt x="32377" y="23880"/>
                </a:cubicBezTo>
                <a:cubicBezTo>
                  <a:pt x="30977" y="25084"/>
                  <a:pt x="29935" y="26533"/>
                  <a:pt x="29251" y="28226"/>
                </a:cubicBezTo>
                <a:cubicBezTo>
                  <a:pt x="28568" y="29919"/>
                  <a:pt x="28226" y="31709"/>
                  <a:pt x="28226" y="33598"/>
                </a:cubicBezTo>
                <a:cubicBezTo>
                  <a:pt x="28226" y="36397"/>
                  <a:pt x="28991" y="38823"/>
                  <a:pt x="30521" y="40874"/>
                </a:cubicBezTo>
                <a:cubicBezTo>
                  <a:pt x="32051" y="42925"/>
                  <a:pt x="34102" y="44748"/>
                  <a:pt x="36674" y="46343"/>
                </a:cubicBezTo>
                <a:cubicBezTo>
                  <a:pt x="39246" y="47939"/>
                  <a:pt x="42160" y="49436"/>
                  <a:pt x="45416" y="50836"/>
                </a:cubicBezTo>
                <a:cubicBezTo>
                  <a:pt x="48671" y="52236"/>
                  <a:pt x="51992" y="53717"/>
                  <a:pt x="55378" y="55280"/>
                </a:cubicBezTo>
                <a:cubicBezTo>
                  <a:pt x="58764" y="56843"/>
                  <a:pt x="62084" y="58617"/>
                  <a:pt x="65340" y="60603"/>
                </a:cubicBezTo>
                <a:cubicBezTo>
                  <a:pt x="68596" y="62589"/>
                  <a:pt x="71493" y="64966"/>
                  <a:pt x="74032" y="67733"/>
                </a:cubicBezTo>
                <a:cubicBezTo>
                  <a:pt x="76572" y="70500"/>
                  <a:pt x="78623" y="73756"/>
                  <a:pt x="80186" y="77500"/>
                </a:cubicBezTo>
                <a:cubicBezTo>
                  <a:pt x="81748" y="81244"/>
                  <a:pt x="82530" y="85655"/>
                  <a:pt x="82530" y="90734"/>
                </a:cubicBezTo>
                <a:cubicBezTo>
                  <a:pt x="82530" y="97375"/>
                  <a:pt x="81292" y="103203"/>
                  <a:pt x="78818" y="108216"/>
                </a:cubicBezTo>
                <a:cubicBezTo>
                  <a:pt x="76344" y="113230"/>
                  <a:pt x="72991" y="117413"/>
                  <a:pt x="68758" y="120767"/>
                </a:cubicBezTo>
                <a:cubicBezTo>
                  <a:pt x="64526" y="124120"/>
                  <a:pt x="59578" y="126643"/>
                  <a:pt x="53913" y="128336"/>
                </a:cubicBezTo>
                <a:cubicBezTo>
                  <a:pt x="48248" y="130029"/>
                  <a:pt x="42193" y="130875"/>
                  <a:pt x="35746" y="130875"/>
                </a:cubicBezTo>
                <a:cubicBezTo>
                  <a:pt x="31384" y="130875"/>
                  <a:pt x="27331" y="130517"/>
                  <a:pt x="23587" y="129801"/>
                </a:cubicBezTo>
                <a:cubicBezTo>
                  <a:pt x="19843" y="129085"/>
                  <a:pt x="16538" y="128222"/>
                  <a:pt x="13673" y="127213"/>
                </a:cubicBezTo>
                <a:cubicBezTo>
                  <a:pt x="10808" y="126204"/>
                  <a:pt x="8416" y="125146"/>
                  <a:pt x="6495" y="124039"/>
                </a:cubicBezTo>
                <a:cubicBezTo>
                  <a:pt x="4574" y="122932"/>
                  <a:pt x="3190" y="121955"/>
                  <a:pt x="2344" y="121109"/>
                </a:cubicBezTo>
                <a:cubicBezTo>
                  <a:pt x="1497" y="120262"/>
                  <a:pt x="895" y="119041"/>
                  <a:pt x="537" y="117446"/>
                </a:cubicBezTo>
                <a:cubicBezTo>
                  <a:pt x="179" y="115851"/>
                  <a:pt x="0" y="113556"/>
                  <a:pt x="0" y="110560"/>
                </a:cubicBezTo>
                <a:cubicBezTo>
                  <a:pt x="0" y="108542"/>
                  <a:pt x="65" y="106849"/>
                  <a:pt x="195" y="105482"/>
                </a:cubicBezTo>
                <a:cubicBezTo>
                  <a:pt x="325" y="104114"/>
                  <a:pt x="537" y="103007"/>
                  <a:pt x="830" y="102161"/>
                </a:cubicBezTo>
                <a:cubicBezTo>
                  <a:pt x="1123" y="101314"/>
                  <a:pt x="1514" y="100712"/>
                  <a:pt x="2002" y="100354"/>
                </a:cubicBezTo>
                <a:cubicBezTo>
                  <a:pt x="2490" y="99996"/>
                  <a:pt x="3060" y="99817"/>
                  <a:pt x="3711" y="99817"/>
                </a:cubicBezTo>
                <a:cubicBezTo>
                  <a:pt x="4623" y="99817"/>
                  <a:pt x="5909" y="100354"/>
                  <a:pt x="7569" y="101428"/>
                </a:cubicBezTo>
                <a:cubicBezTo>
                  <a:pt x="9229" y="102503"/>
                  <a:pt x="11362" y="103691"/>
                  <a:pt x="13966" y="104993"/>
                </a:cubicBezTo>
                <a:cubicBezTo>
                  <a:pt x="16571" y="106296"/>
                  <a:pt x="19680" y="107484"/>
                  <a:pt x="23294" y="108558"/>
                </a:cubicBezTo>
                <a:cubicBezTo>
                  <a:pt x="26907" y="109633"/>
                  <a:pt x="31091" y="110170"/>
                  <a:pt x="35844" y="110170"/>
                </a:cubicBezTo>
                <a:cubicBezTo>
                  <a:pt x="38969" y="110170"/>
                  <a:pt x="41769" y="109795"/>
                  <a:pt x="44244" y="109047"/>
                </a:cubicBezTo>
                <a:cubicBezTo>
                  <a:pt x="46718" y="108298"/>
                  <a:pt x="48818" y="107240"/>
                  <a:pt x="50543" y="105872"/>
                </a:cubicBezTo>
                <a:cubicBezTo>
                  <a:pt x="52269" y="104505"/>
                  <a:pt x="53587" y="102812"/>
                  <a:pt x="54499" y="100794"/>
                </a:cubicBezTo>
                <a:cubicBezTo>
                  <a:pt x="55410" y="98775"/>
                  <a:pt x="55866" y="96529"/>
                  <a:pt x="55866" y="94054"/>
                </a:cubicBezTo>
                <a:cubicBezTo>
                  <a:pt x="55866" y="91189"/>
                  <a:pt x="55085" y="88731"/>
                  <a:pt x="53522" y="86680"/>
                </a:cubicBezTo>
                <a:cubicBezTo>
                  <a:pt x="51959" y="84629"/>
                  <a:pt x="49925" y="82806"/>
                  <a:pt x="47418" y="81211"/>
                </a:cubicBezTo>
                <a:cubicBezTo>
                  <a:pt x="44911" y="79616"/>
                  <a:pt x="42062" y="78118"/>
                  <a:pt x="38872" y="76718"/>
                </a:cubicBezTo>
                <a:cubicBezTo>
                  <a:pt x="35681" y="75318"/>
                  <a:pt x="32393" y="73837"/>
                  <a:pt x="29007" y="72274"/>
                </a:cubicBezTo>
                <a:cubicBezTo>
                  <a:pt x="25621" y="70712"/>
                  <a:pt x="22333" y="68937"/>
                  <a:pt x="19143" y="66951"/>
                </a:cubicBezTo>
                <a:cubicBezTo>
                  <a:pt x="15952" y="64966"/>
                  <a:pt x="13104" y="62589"/>
                  <a:pt x="10597" y="59822"/>
                </a:cubicBezTo>
                <a:cubicBezTo>
                  <a:pt x="8090" y="57054"/>
                  <a:pt x="6055" y="53782"/>
                  <a:pt x="4493" y="50006"/>
                </a:cubicBezTo>
                <a:cubicBezTo>
                  <a:pt x="2930" y="46229"/>
                  <a:pt x="2148" y="41704"/>
                  <a:pt x="2148" y="36430"/>
                </a:cubicBezTo>
                <a:cubicBezTo>
                  <a:pt x="2148" y="30375"/>
                  <a:pt x="3272" y="25052"/>
                  <a:pt x="5518" y="20461"/>
                </a:cubicBezTo>
                <a:cubicBezTo>
                  <a:pt x="7764" y="15871"/>
                  <a:pt x="10792" y="12062"/>
                  <a:pt x="14601" y="9034"/>
                </a:cubicBezTo>
                <a:cubicBezTo>
                  <a:pt x="18410" y="6006"/>
                  <a:pt x="22903" y="3744"/>
                  <a:pt x="28079" y="2246"/>
                </a:cubicBezTo>
                <a:cubicBezTo>
                  <a:pt x="33256" y="749"/>
                  <a:pt x="38742" y="0"/>
                  <a:pt x="44537"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1600" b="1" dirty="0">
              <a:solidFill>
                <a:schemeClr val="accent2"/>
              </a:solidFill>
            </a:endParaRPr>
          </a:p>
        </p:txBody>
      </p:sp>
      <p:sp>
        <p:nvSpPr>
          <p:cNvPr id="64" name="文本框 63"/>
          <p:cNvSpPr txBox="1"/>
          <p:nvPr/>
        </p:nvSpPr>
        <p:spPr>
          <a:xfrm>
            <a:off x="7618375" y="2717890"/>
            <a:ext cx="662624" cy="164083"/>
          </a:xfrm>
          <a:custGeom>
            <a:avLst/>
            <a:gdLst/>
            <a:ahLst/>
            <a:cxnLst/>
            <a:rect l="l" t="t" r="r" b="b"/>
            <a:pathLst>
              <a:path w="662624" h="164083">
                <a:moveTo>
                  <a:pt x="317878" y="53620"/>
                </a:moveTo>
                <a:cubicBezTo>
                  <a:pt x="316250" y="53620"/>
                  <a:pt x="314639" y="53864"/>
                  <a:pt x="313043" y="54352"/>
                </a:cubicBezTo>
                <a:cubicBezTo>
                  <a:pt x="311448" y="54841"/>
                  <a:pt x="309820" y="55638"/>
                  <a:pt x="308160" y="56745"/>
                </a:cubicBezTo>
                <a:cubicBezTo>
                  <a:pt x="306500" y="57852"/>
                  <a:pt x="304790" y="59285"/>
                  <a:pt x="303032" y="61043"/>
                </a:cubicBezTo>
                <a:cubicBezTo>
                  <a:pt x="301274" y="62801"/>
                  <a:pt x="299419" y="64982"/>
                  <a:pt x="297465" y="67586"/>
                </a:cubicBezTo>
                <a:lnTo>
                  <a:pt x="297465" y="96301"/>
                </a:lnTo>
                <a:cubicBezTo>
                  <a:pt x="300916" y="100663"/>
                  <a:pt x="304204" y="104033"/>
                  <a:pt x="307330" y="106410"/>
                </a:cubicBezTo>
                <a:cubicBezTo>
                  <a:pt x="310455" y="108786"/>
                  <a:pt x="313711" y="109974"/>
                  <a:pt x="317097" y="109974"/>
                </a:cubicBezTo>
                <a:cubicBezTo>
                  <a:pt x="320287" y="109974"/>
                  <a:pt x="323006" y="109161"/>
                  <a:pt x="325252" y="107533"/>
                </a:cubicBezTo>
                <a:cubicBezTo>
                  <a:pt x="327498" y="105905"/>
                  <a:pt x="329338" y="103773"/>
                  <a:pt x="330770" y="101135"/>
                </a:cubicBezTo>
                <a:cubicBezTo>
                  <a:pt x="332203" y="98498"/>
                  <a:pt x="333261" y="95520"/>
                  <a:pt x="333944" y="92199"/>
                </a:cubicBezTo>
                <a:cubicBezTo>
                  <a:pt x="334628" y="88878"/>
                  <a:pt x="334970" y="85557"/>
                  <a:pt x="334970" y="82237"/>
                </a:cubicBezTo>
                <a:cubicBezTo>
                  <a:pt x="334970" y="78525"/>
                  <a:pt x="334693" y="74960"/>
                  <a:pt x="334140" y="71542"/>
                </a:cubicBezTo>
                <a:cubicBezTo>
                  <a:pt x="333586" y="68124"/>
                  <a:pt x="332642" y="65080"/>
                  <a:pt x="331307" y="62410"/>
                </a:cubicBezTo>
                <a:cubicBezTo>
                  <a:pt x="329973" y="59740"/>
                  <a:pt x="328215" y="57608"/>
                  <a:pt x="326033" y="56013"/>
                </a:cubicBezTo>
                <a:cubicBezTo>
                  <a:pt x="323852" y="54417"/>
                  <a:pt x="321134" y="53620"/>
                  <a:pt x="317878" y="53620"/>
                </a:cubicBezTo>
                <a:close/>
                <a:moveTo>
                  <a:pt x="206852" y="50006"/>
                </a:moveTo>
                <a:cubicBezTo>
                  <a:pt x="203727" y="50006"/>
                  <a:pt x="201008" y="50592"/>
                  <a:pt x="198697" y="51764"/>
                </a:cubicBezTo>
                <a:cubicBezTo>
                  <a:pt x="196385" y="52936"/>
                  <a:pt x="194465" y="54515"/>
                  <a:pt x="192935" y="56501"/>
                </a:cubicBezTo>
                <a:cubicBezTo>
                  <a:pt x="191404" y="58487"/>
                  <a:pt x="190232" y="60831"/>
                  <a:pt x="189418" y="63533"/>
                </a:cubicBezTo>
                <a:cubicBezTo>
                  <a:pt x="188605" y="66235"/>
                  <a:pt x="188132" y="69116"/>
                  <a:pt x="188002" y="72177"/>
                </a:cubicBezTo>
                <a:lnTo>
                  <a:pt x="224726" y="72177"/>
                </a:lnTo>
                <a:cubicBezTo>
                  <a:pt x="224921" y="65275"/>
                  <a:pt x="223537" y="59854"/>
                  <a:pt x="220575" y="55915"/>
                </a:cubicBezTo>
                <a:cubicBezTo>
                  <a:pt x="217612" y="51976"/>
                  <a:pt x="213038" y="50006"/>
                  <a:pt x="206852" y="50006"/>
                </a:cubicBezTo>
                <a:close/>
                <a:moveTo>
                  <a:pt x="325105" y="32621"/>
                </a:moveTo>
                <a:cubicBezTo>
                  <a:pt x="331487" y="32621"/>
                  <a:pt x="336923" y="33874"/>
                  <a:pt x="341416" y="36381"/>
                </a:cubicBezTo>
                <a:cubicBezTo>
                  <a:pt x="345909" y="38888"/>
                  <a:pt x="349571" y="42323"/>
                  <a:pt x="352404" y="46685"/>
                </a:cubicBezTo>
                <a:cubicBezTo>
                  <a:pt x="355236" y="51048"/>
                  <a:pt x="357304" y="56127"/>
                  <a:pt x="358606" y="61922"/>
                </a:cubicBezTo>
                <a:cubicBezTo>
                  <a:pt x="359908" y="67717"/>
                  <a:pt x="360559" y="73902"/>
                  <a:pt x="360559" y="80479"/>
                </a:cubicBezTo>
                <a:cubicBezTo>
                  <a:pt x="360559" y="88227"/>
                  <a:pt x="359729" y="95210"/>
                  <a:pt x="358069" y="101428"/>
                </a:cubicBezTo>
                <a:cubicBezTo>
                  <a:pt x="356408" y="107647"/>
                  <a:pt x="353983" y="112937"/>
                  <a:pt x="350792" y="117300"/>
                </a:cubicBezTo>
                <a:cubicBezTo>
                  <a:pt x="347602" y="121662"/>
                  <a:pt x="343630" y="125015"/>
                  <a:pt x="338877" y="127359"/>
                </a:cubicBezTo>
                <a:cubicBezTo>
                  <a:pt x="334124" y="129703"/>
                  <a:pt x="328687" y="130876"/>
                  <a:pt x="322566" y="130876"/>
                </a:cubicBezTo>
                <a:cubicBezTo>
                  <a:pt x="320027" y="130876"/>
                  <a:pt x="317699" y="130631"/>
                  <a:pt x="315583" y="130143"/>
                </a:cubicBezTo>
                <a:cubicBezTo>
                  <a:pt x="313467" y="129655"/>
                  <a:pt x="311416" y="128906"/>
                  <a:pt x="309430" y="127897"/>
                </a:cubicBezTo>
                <a:cubicBezTo>
                  <a:pt x="307444" y="126887"/>
                  <a:pt x="305474" y="125634"/>
                  <a:pt x="303521" y="124136"/>
                </a:cubicBezTo>
                <a:cubicBezTo>
                  <a:pt x="301567" y="122639"/>
                  <a:pt x="299549" y="120881"/>
                  <a:pt x="297465" y="118862"/>
                </a:cubicBezTo>
                <a:lnTo>
                  <a:pt x="297465" y="159883"/>
                </a:lnTo>
                <a:cubicBezTo>
                  <a:pt x="297465" y="160534"/>
                  <a:pt x="297270" y="161120"/>
                  <a:pt x="296879" y="161641"/>
                </a:cubicBezTo>
                <a:cubicBezTo>
                  <a:pt x="296489" y="162162"/>
                  <a:pt x="295821" y="162601"/>
                  <a:pt x="294877" y="162960"/>
                </a:cubicBezTo>
                <a:cubicBezTo>
                  <a:pt x="293933" y="163318"/>
                  <a:pt x="292680" y="163594"/>
                  <a:pt x="291117" y="163790"/>
                </a:cubicBezTo>
                <a:cubicBezTo>
                  <a:pt x="289554" y="163985"/>
                  <a:pt x="287568" y="164083"/>
                  <a:pt x="285159" y="164083"/>
                </a:cubicBezTo>
                <a:cubicBezTo>
                  <a:pt x="282750" y="164083"/>
                  <a:pt x="280764" y="163985"/>
                  <a:pt x="279201" y="163790"/>
                </a:cubicBezTo>
                <a:cubicBezTo>
                  <a:pt x="277639" y="163594"/>
                  <a:pt x="276385" y="163318"/>
                  <a:pt x="275441" y="162960"/>
                </a:cubicBezTo>
                <a:cubicBezTo>
                  <a:pt x="274497" y="162601"/>
                  <a:pt x="273830" y="162162"/>
                  <a:pt x="273439" y="161641"/>
                </a:cubicBezTo>
                <a:cubicBezTo>
                  <a:pt x="273048" y="161120"/>
                  <a:pt x="272853" y="160534"/>
                  <a:pt x="272853" y="159883"/>
                </a:cubicBezTo>
                <a:lnTo>
                  <a:pt x="272853" y="38188"/>
                </a:lnTo>
                <a:cubicBezTo>
                  <a:pt x="272853" y="37537"/>
                  <a:pt x="273016" y="36967"/>
                  <a:pt x="273341" y="36479"/>
                </a:cubicBezTo>
                <a:cubicBezTo>
                  <a:pt x="273667" y="35991"/>
                  <a:pt x="274236" y="35584"/>
                  <a:pt x="275050" y="35258"/>
                </a:cubicBezTo>
                <a:cubicBezTo>
                  <a:pt x="275864" y="34933"/>
                  <a:pt x="276939" y="34688"/>
                  <a:pt x="278273" y="34526"/>
                </a:cubicBezTo>
                <a:cubicBezTo>
                  <a:pt x="279608" y="34363"/>
                  <a:pt x="281285" y="34281"/>
                  <a:pt x="283303" y="34281"/>
                </a:cubicBezTo>
                <a:cubicBezTo>
                  <a:pt x="285257" y="34281"/>
                  <a:pt x="286901" y="34363"/>
                  <a:pt x="288236" y="34526"/>
                </a:cubicBezTo>
                <a:cubicBezTo>
                  <a:pt x="289570" y="34688"/>
                  <a:pt x="290645" y="34933"/>
                  <a:pt x="291459" y="35258"/>
                </a:cubicBezTo>
                <a:cubicBezTo>
                  <a:pt x="292273" y="35584"/>
                  <a:pt x="292842" y="35991"/>
                  <a:pt x="293168" y="36479"/>
                </a:cubicBezTo>
                <a:cubicBezTo>
                  <a:pt x="293493" y="36967"/>
                  <a:pt x="293656" y="37537"/>
                  <a:pt x="293656" y="38188"/>
                </a:cubicBezTo>
                <a:lnTo>
                  <a:pt x="293656" y="48443"/>
                </a:lnTo>
                <a:cubicBezTo>
                  <a:pt x="296196" y="45839"/>
                  <a:pt x="298686" y="43544"/>
                  <a:pt x="301128" y="41558"/>
                </a:cubicBezTo>
                <a:cubicBezTo>
                  <a:pt x="303570" y="39572"/>
                  <a:pt x="306060" y="37911"/>
                  <a:pt x="308600" y="36577"/>
                </a:cubicBezTo>
                <a:cubicBezTo>
                  <a:pt x="311139" y="35242"/>
                  <a:pt x="313760" y="34249"/>
                  <a:pt x="316462" y="33598"/>
                </a:cubicBezTo>
                <a:cubicBezTo>
                  <a:pt x="319164" y="32947"/>
                  <a:pt x="322045" y="32621"/>
                  <a:pt x="325105" y="32621"/>
                </a:cubicBezTo>
                <a:close/>
                <a:moveTo>
                  <a:pt x="207438" y="32621"/>
                </a:moveTo>
                <a:cubicBezTo>
                  <a:pt x="214731" y="32621"/>
                  <a:pt x="220965" y="33695"/>
                  <a:pt x="226142" y="35844"/>
                </a:cubicBezTo>
                <a:cubicBezTo>
                  <a:pt x="231318" y="37993"/>
                  <a:pt x="235567" y="40972"/>
                  <a:pt x="238887" y="44781"/>
                </a:cubicBezTo>
                <a:cubicBezTo>
                  <a:pt x="242208" y="48590"/>
                  <a:pt x="244650" y="53099"/>
                  <a:pt x="246213" y="58308"/>
                </a:cubicBezTo>
                <a:cubicBezTo>
                  <a:pt x="247775" y="63517"/>
                  <a:pt x="248557" y="69182"/>
                  <a:pt x="248557" y="75302"/>
                </a:cubicBezTo>
                <a:lnTo>
                  <a:pt x="248557" y="79209"/>
                </a:lnTo>
                <a:cubicBezTo>
                  <a:pt x="248557" y="82204"/>
                  <a:pt x="247889" y="84418"/>
                  <a:pt x="246554" y="85850"/>
                </a:cubicBezTo>
                <a:cubicBezTo>
                  <a:pt x="245220" y="87283"/>
                  <a:pt x="243380" y="87999"/>
                  <a:pt x="241036" y="87999"/>
                </a:cubicBezTo>
                <a:lnTo>
                  <a:pt x="188002" y="87999"/>
                </a:lnTo>
                <a:cubicBezTo>
                  <a:pt x="188002" y="91710"/>
                  <a:pt x="188442" y="95080"/>
                  <a:pt x="189321" y="98108"/>
                </a:cubicBezTo>
                <a:cubicBezTo>
                  <a:pt x="190200" y="101135"/>
                  <a:pt x="191600" y="103707"/>
                  <a:pt x="193520" y="105824"/>
                </a:cubicBezTo>
                <a:cubicBezTo>
                  <a:pt x="195441" y="107940"/>
                  <a:pt x="197916" y="109551"/>
                  <a:pt x="200943" y="110658"/>
                </a:cubicBezTo>
                <a:cubicBezTo>
                  <a:pt x="203971" y="111765"/>
                  <a:pt x="207601" y="112318"/>
                  <a:pt x="211833" y="112318"/>
                </a:cubicBezTo>
                <a:cubicBezTo>
                  <a:pt x="216131" y="112318"/>
                  <a:pt x="219907" y="112009"/>
                  <a:pt x="223163" y="111391"/>
                </a:cubicBezTo>
                <a:cubicBezTo>
                  <a:pt x="226418" y="110772"/>
                  <a:pt x="229235" y="110088"/>
                  <a:pt x="231611" y="109340"/>
                </a:cubicBezTo>
                <a:cubicBezTo>
                  <a:pt x="233988" y="108591"/>
                  <a:pt x="235957" y="107907"/>
                  <a:pt x="237520" y="107289"/>
                </a:cubicBezTo>
                <a:cubicBezTo>
                  <a:pt x="239083" y="106670"/>
                  <a:pt x="240353" y="106361"/>
                  <a:pt x="241329" y="106361"/>
                </a:cubicBezTo>
                <a:cubicBezTo>
                  <a:pt x="241915" y="106361"/>
                  <a:pt x="242404" y="106475"/>
                  <a:pt x="242794" y="106703"/>
                </a:cubicBezTo>
                <a:cubicBezTo>
                  <a:pt x="243185" y="106930"/>
                  <a:pt x="243510" y="107337"/>
                  <a:pt x="243771" y="107923"/>
                </a:cubicBezTo>
                <a:cubicBezTo>
                  <a:pt x="244031" y="108509"/>
                  <a:pt x="244210" y="109340"/>
                  <a:pt x="244308" y="110414"/>
                </a:cubicBezTo>
                <a:cubicBezTo>
                  <a:pt x="244406" y="111488"/>
                  <a:pt x="244455" y="112839"/>
                  <a:pt x="244455" y="114467"/>
                </a:cubicBezTo>
                <a:cubicBezTo>
                  <a:pt x="244455" y="115900"/>
                  <a:pt x="244422" y="117121"/>
                  <a:pt x="244357" y="118130"/>
                </a:cubicBezTo>
                <a:cubicBezTo>
                  <a:pt x="244292" y="119139"/>
                  <a:pt x="244194" y="120002"/>
                  <a:pt x="244064" y="120718"/>
                </a:cubicBezTo>
                <a:cubicBezTo>
                  <a:pt x="243934" y="121434"/>
                  <a:pt x="243738" y="122037"/>
                  <a:pt x="243478" y="122525"/>
                </a:cubicBezTo>
                <a:cubicBezTo>
                  <a:pt x="243217" y="123013"/>
                  <a:pt x="242876" y="123485"/>
                  <a:pt x="242452" y="123941"/>
                </a:cubicBezTo>
                <a:cubicBezTo>
                  <a:pt x="242029" y="124397"/>
                  <a:pt x="240873" y="125015"/>
                  <a:pt x="238985" y="125797"/>
                </a:cubicBezTo>
                <a:cubicBezTo>
                  <a:pt x="237097" y="126578"/>
                  <a:pt x="234688" y="127343"/>
                  <a:pt x="231758" y="128092"/>
                </a:cubicBezTo>
                <a:cubicBezTo>
                  <a:pt x="228828" y="128841"/>
                  <a:pt x="225474" y="129492"/>
                  <a:pt x="221698" y="130045"/>
                </a:cubicBezTo>
                <a:cubicBezTo>
                  <a:pt x="217921" y="130599"/>
                  <a:pt x="213884" y="130876"/>
                  <a:pt x="209587" y="130876"/>
                </a:cubicBezTo>
                <a:cubicBezTo>
                  <a:pt x="201839" y="130876"/>
                  <a:pt x="195051" y="129899"/>
                  <a:pt x="189223" y="127945"/>
                </a:cubicBezTo>
                <a:cubicBezTo>
                  <a:pt x="183396" y="125992"/>
                  <a:pt x="178528" y="123029"/>
                  <a:pt x="174622" y="119058"/>
                </a:cubicBezTo>
                <a:cubicBezTo>
                  <a:pt x="170715" y="115086"/>
                  <a:pt x="167801" y="110072"/>
                  <a:pt x="165880" y="104017"/>
                </a:cubicBezTo>
                <a:cubicBezTo>
                  <a:pt x="163960" y="97961"/>
                  <a:pt x="162999" y="90864"/>
                  <a:pt x="162999" y="82725"/>
                </a:cubicBezTo>
                <a:cubicBezTo>
                  <a:pt x="162999" y="74977"/>
                  <a:pt x="164008" y="67993"/>
                  <a:pt x="166027" y="61775"/>
                </a:cubicBezTo>
                <a:cubicBezTo>
                  <a:pt x="168045" y="55557"/>
                  <a:pt x="170975" y="50283"/>
                  <a:pt x="174817" y="45953"/>
                </a:cubicBezTo>
                <a:cubicBezTo>
                  <a:pt x="178659" y="41623"/>
                  <a:pt x="183330" y="38318"/>
                  <a:pt x="188832" y="36039"/>
                </a:cubicBezTo>
                <a:cubicBezTo>
                  <a:pt x="194334" y="33761"/>
                  <a:pt x="200536" y="32621"/>
                  <a:pt x="207438" y="32621"/>
                </a:cubicBezTo>
                <a:close/>
                <a:moveTo>
                  <a:pt x="622678" y="23831"/>
                </a:moveTo>
                <a:lnTo>
                  <a:pt x="589373" y="81944"/>
                </a:lnTo>
                <a:lnTo>
                  <a:pt x="622873" y="81944"/>
                </a:lnTo>
                <a:lnTo>
                  <a:pt x="622873" y="23831"/>
                </a:lnTo>
                <a:close/>
                <a:moveTo>
                  <a:pt x="511457" y="20315"/>
                </a:moveTo>
                <a:cubicBezTo>
                  <a:pt x="507615" y="20315"/>
                  <a:pt x="504441" y="21243"/>
                  <a:pt x="501934" y="23098"/>
                </a:cubicBezTo>
                <a:cubicBezTo>
                  <a:pt x="499427" y="24954"/>
                  <a:pt x="497441" y="27738"/>
                  <a:pt x="495976" y="31449"/>
                </a:cubicBezTo>
                <a:cubicBezTo>
                  <a:pt x="494511" y="35160"/>
                  <a:pt x="493486" y="39783"/>
                  <a:pt x="492900" y="45318"/>
                </a:cubicBezTo>
                <a:cubicBezTo>
                  <a:pt x="492314" y="50852"/>
                  <a:pt x="492021" y="57299"/>
                  <a:pt x="492021" y="64656"/>
                </a:cubicBezTo>
                <a:cubicBezTo>
                  <a:pt x="492021" y="73642"/>
                  <a:pt x="492379" y="81081"/>
                  <a:pt x="493095" y="86974"/>
                </a:cubicBezTo>
                <a:cubicBezTo>
                  <a:pt x="493811" y="92866"/>
                  <a:pt x="494935" y="97554"/>
                  <a:pt x="496465" y="101038"/>
                </a:cubicBezTo>
                <a:cubicBezTo>
                  <a:pt x="497995" y="104521"/>
                  <a:pt x="499965" y="106963"/>
                  <a:pt x="502374" y="108363"/>
                </a:cubicBezTo>
                <a:cubicBezTo>
                  <a:pt x="504783" y="109763"/>
                  <a:pt x="507680" y="110463"/>
                  <a:pt x="511066" y="110463"/>
                </a:cubicBezTo>
                <a:cubicBezTo>
                  <a:pt x="513606" y="110463"/>
                  <a:pt x="515852" y="110056"/>
                  <a:pt x="517805" y="109242"/>
                </a:cubicBezTo>
                <a:cubicBezTo>
                  <a:pt x="519759" y="108428"/>
                  <a:pt x="521468" y="107207"/>
                  <a:pt x="522933" y="105579"/>
                </a:cubicBezTo>
                <a:cubicBezTo>
                  <a:pt x="524398" y="103952"/>
                  <a:pt x="525619" y="101901"/>
                  <a:pt x="526596" y="99426"/>
                </a:cubicBezTo>
                <a:cubicBezTo>
                  <a:pt x="527572" y="96952"/>
                  <a:pt x="528370" y="94087"/>
                  <a:pt x="528988" y="90831"/>
                </a:cubicBezTo>
                <a:cubicBezTo>
                  <a:pt x="529607" y="87576"/>
                  <a:pt x="530030" y="83897"/>
                  <a:pt x="530258" y="79795"/>
                </a:cubicBezTo>
                <a:cubicBezTo>
                  <a:pt x="530486" y="75693"/>
                  <a:pt x="530600" y="71168"/>
                  <a:pt x="530600" y="66219"/>
                </a:cubicBezTo>
                <a:cubicBezTo>
                  <a:pt x="530600" y="60229"/>
                  <a:pt x="530437" y="54938"/>
                  <a:pt x="530112" y="50348"/>
                </a:cubicBezTo>
                <a:cubicBezTo>
                  <a:pt x="529786" y="45757"/>
                  <a:pt x="529281" y="41769"/>
                  <a:pt x="528598" y="38383"/>
                </a:cubicBezTo>
                <a:cubicBezTo>
                  <a:pt x="527914" y="34998"/>
                  <a:pt x="527068" y="32133"/>
                  <a:pt x="526058" y="29789"/>
                </a:cubicBezTo>
                <a:cubicBezTo>
                  <a:pt x="525049" y="27445"/>
                  <a:pt x="523828" y="25573"/>
                  <a:pt x="522396" y="24173"/>
                </a:cubicBezTo>
                <a:cubicBezTo>
                  <a:pt x="520963" y="22773"/>
                  <a:pt x="519335" y="21780"/>
                  <a:pt x="517512" y="21194"/>
                </a:cubicBezTo>
                <a:cubicBezTo>
                  <a:pt x="515689" y="20608"/>
                  <a:pt x="513671" y="20315"/>
                  <a:pt x="511457" y="20315"/>
                </a:cubicBezTo>
                <a:close/>
                <a:moveTo>
                  <a:pt x="117811" y="11329"/>
                </a:moveTo>
                <a:cubicBezTo>
                  <a:pt x="120220" y="11329"/>
                  <a:pt x="122223" y="11411"/>
                  <a:pt x="123818" y="11573"/>
                </a:cubicBezTo>
                <a:cubicBezTo>
                  <a:pt x="125413" y="11736"/>
                  <a:pt x="126666" y="11997"/>
                  <a:pt x="127578" y="12355"/>
                </a:cubicBezTo>
                <a:cubicBezTo>
                  <a:pt x="128490" y="12713"/>
                  <a:pt x="129141" y="13152"/>
                  <a:pt x="129531" y="13673"/>
                </a:cubicBezTo>
                <a:cubicBezTo>
                  <a:pt x="129922" y="14194"/>
                  <a:pt x="130117" y="14780"/>
                  <a:pt x="130117" y="15431"/>
                </a:cubicBezTo>
                <a:lnTo>
                  <a:pt x="130117" y="34867"/>
                </a:lnTo>
                <a:lnTo>
                  <a:pt x="149065" y="34867"/>
                </a:lnTo>
                <a:cubicBezTo>
                  <a:pt x="149716" y="34867"/>
                  <a:pt x="150286" y="35030"/>
                  <a:pt x="150774" y="35356"/>
                </a:cubicBezTo>
                <a:cubicBezTo>
                  <a:pt x="151263" y="35681"/>
                  <a:pt x="151670" y="36218"/>
                  <a:pt x="151995" y="36967"/>
                </a:cubicBezTo>
                <a:cubicBezTo>
                  <a:pt x="152321" y="37716"/>
                  <a:pt x="152565" y="38742"/>
                  <a:pt x="152728" y="40044"/>
                </a:cubicBezTo>
                <a:cubicBezTo>
                  <a:pt x="152890" y="41346"/>
                  <a:pt x="152972" y="42941"/>
                  <a:pt x="152972" y="44830"/>
                </a:cubicBezTo>
                <a:cubicBezTo>
                  <a:pt x="152972" y="48411"/>
                  <a:pt x="152646" y="50966"/>
                  <a:pt x="151995" y="52497"/>
                </a:cubicBezTo>
                <a:cubicBezTo>
                  <a:pt x="151344" y="54027"/>
                  <a:pt x="150400" y="54792"/>
                  <a:pt x="149163" y="54792"/>
                </a:cubicBezTo>
                <a:lnTo>
                  <a:pt x="130117" y="54792"/>
                </a:lnTo>
                <a:lnTo>
                  <a:pt x="130117" y="95715"/>
                </a:lnTo>
                <a:cubicBezTo>
                  <a:pt x="130117" y="100468"/>
                  <a:pt x="130866" y="104033"/>
                  <a:pt x="132364" y="106410"/>
                </a:cubicBezTo>
                <a:cubicBezTo>
                  <a:pt x="133861" y="108786"/>
                  <a:pt x="136531" y="109974"/>
                  <a:pt x="140373" y="109974"/>
                </a:cubicBezTo>
                <a:cubicBezTo>
                  <a:pt x="141675" y="109974"/>
                  <a:pt x="142847" y="109861"/>
                  <a:pt x="143889" y="109633"/>
                </a:cubicBezTo>
                <a:cubicBezTo>
                  <a:pt x="144930" y="109405"/>
                  <a:pt x="145858" y="109144"/>
                  <a:pt x="146672" y="108851"/>
                </a:cubicBezTo>
                <a:cubicBezTo>
                  <a:pt x="147486" y="108558"/>
                  <a:pt x="148170" y="108298"/>
                  <a:pt x="148723" y="108070"/>
                </a:cubicBezTo>
                <a:cubicBezTo>
                  <a:pt x="149277" y="107842"/>
                  <a:pt x="149781" y="107728"/>
                  <a:pt x="150237" y="107728"/>
                </a:cubicBezTo>
                <a:cubicBezTo>
                  <a:pt x="150628" y="107728"/>
                  <a:pt x="151002" y="107842"/>
                  <a:pt x="151360" y="108070"/>
                </a:cubicBezTo>
                <a:cubicBezTo>
                  <a:pt x="151718" y="108298"/>
                  <a:pt x="151995" y="108754"/>
                  <a:pt x="152190" y="109437"/>
                </a:cubicBezTo>
                <a:cubicBezTo>
                  <a:pt x="152386" y="110121"/>
                  <a:pt x="152565" y="111049"/>
                  <a:pt x="152728" y="112221"/>
                </a:cubicBezTo>
                <a:cubicBezTo>
                  <a:pt x="152890" y="113393"/>
                  <a:pt x="152972" y="114890"/>
                  <a:pt x="152972" y="116714"/>
                </a:cubicBezTo>
                <a:cubicBezTo>
                  <a:pt x="152972" y="119579"/>
                  <a:pt x="152793" y="121776"/>
                  <a:pt x="152435" y="123306"/>
                </a:cubicBezTo>
                <a:cubicBezTo>
                  <a:pt x="152077" y="124836"/>
                  <a:pt x="151604" y="125911"/>
                  <a:pt x="151018" y="126529"/>
                </a:cubicBezTo>
                <a:cubicBezTo>
                  <a:pt x="150432" y="127148"/>
                  <a:pt x="149570" y="127701"/>
                  <a:pt x="148430" y="128190"/>
                </a:cubicBezTo>
                <a:cubicBezTo>
                  <a:pt x="147291" y="128678"/>
                  <a:pt x="145956" y="129101"/>
                  <a:pt x="144426" y="129459"/>
                </a:cubicBezTo>
                <a:cubicBezTo>
                  <a:pt x="142896" y="129817"/>
                  <a:pt x="141235" y="130094"/>
                  <a:pt x="139445" y="130289"/>
                </a:cubicBezTo>
                <a:cubicBezTo>
                  <a:pt x="137654" y="130485"/>
                  <a:pt x="135847" y="130582"/>
                  <a:pt x="134024" y="130582"/>
                </a:cubicBezTo>
                <a:cubicBezTo>
                  <a:pt x="129141" y="130582"/>
                  <a:pt x="124908" y="129964"/>
                  <a:pt x="121327" y="128727"/>
                </a:cubicBezTo>
                <a:cubicBezTo>
                  <a:pt x="117746" y="127490"/>
                  <a:pt x="114783" y="125585"/>
                  <a:pt x="112439" y="123013"/>
                </a:cubicBezTo>
                <a:cubicBezTo>
                  <a:pt x="110095" y="120441"/>
                  <a:pt x="108370" y="117202"/>
                  <a:pt x="107263" y="113295"/>
                </a:cubicBezTo>
                <a:cubicBezTo>
                  <a:pt x="106156" y="109388"/>
                  <a:pt x="105603" y="104765"/>
                  <a:pt x="105603" y="99426"/>
                </a:cubicBezTo>
                <a:lnTo>
                  <a:pt x="105603" y="54792"/>
                </a:lnTo>
                <a:lnTo>
                  <a:pt x="95152" y="54792"/>
                </a:lnTo>
                <a:cubicBezTo>
                  <a:pt x="93915" y="54792"/>
                  <a:pt x="92971" y="54027"/>
                  <a:pt x="92320" y="52497"/>
                </a:cubicBezTo>
                <a:cubicBezTo>
                  <a:pt x="91669" y="50966"/>
                  <a:pt x="91343" y="48411"/>
                  <a:pt x="91343" y="44830"/>
                </a:cubicBezTo>
                <a:cubicBezTo>
                  <a:pt x="91343" y="42941"/>
                  <a:pt x="91424" y="41346"/>
                  <a:pt x="91587" y="40044"/>
                </a:cubicBezTo>
                <a:cubicBezTo>
                  <a:pt x="91750" y="38742"/>
                  <a:pt x="91994" y="37716"/>
                  <a:pt x="92320" y="36967"/>
                </a:cubicBezTo>
                <a:cubicBezTo>
                  <a:pt x="92645" y="36218"/>
                  <a:pt x="93052" y="35681"/>
                  <a:pt x="93541" y="35356"/>
                </a:cubicBezTo>
                <a:cubicBezTo>
                  <a:pt x="94029" y="35030"/>
                  <a:pt x="94599" y="34867"/>
                  <a:pt x="95250" y="34867"/>
                </a:cubicBezTo>
                <a:lnTo>
                  <a:pt x="105603" y="34867"/>
                </a:lnTo>
                <a:lnTo>
                  <a:pt x="105603" y="15431"/>
                </a:lnTo>
                <a:cubicBezTo>
                  <a:pt x="105603" y="14780"/>
                  <a:pt x="105782" y="14194"/>
                  <a:pt x="106140" y="13673"/>
                </a:cubicBezTo>
                <a:cubicBezTo>
                  <a:pt x="106498" y="13152"/>
                  <a:pt x="107149" y="12713"/>
                  <a:pt x="108093" y="12355"/>
                </a:cubicBezTo>
                <a:cubicBezTo>
                  <a:pt x="109037" y="11997"/>
                  <a:pt x="110307" y="11736"/>
                  <a:pt x="111902" y="11573"/>
                </a:cubicBezTo>
                <a:cubicBezTo>
                  <a:pt x="113498" y="11411"/>
                  <a:pt x="115467" y="11329"/>
                  <a:pt x="117811" y="11329"/>
                </a:cubicBezTo>
                <a:close/>
                <a:moveTo>
                  <a:pt x="629417" y="1660"/>
                </a:moveTo>
                <a:cubicBezTo>
                  <a:pt x="632738" y="1660"/>
                  <a:pt x="635570" y="1741"/>
                  <a:pt x="637914" y="1904"/>
                </a:cubicBezTo>
                <a:cubicBezTo>
                  <a:pt x="640258" y="2067"/>
                  <a:pt x="642130" y="2327"/>
                  <a:pt x="643530" y="2686"/>
                </a:cubicBezTo>
                <a:cubicBezTo>
                  <a:pt x="644930" y="3044"/>
                  <a:pt x="645956" y="3483"/>
                  <a:pt x="646607" y="4004"/>
                </a:cubicBezTo>
                <a:cubicBezTo>
                  <a:pt x="647258" y="4525"/>
                  <a:pt x="647583" y="5144"/>
                  <a:pt x="647583" y="5860"/>
                </a:cubicBezTo>
                <a:lnTo>
                  <a:pt x="647583" y="81944"/>
                </a:lnTo>
                <a:lnTo>
                  <a:pt x="658815" y="81944"/>
                </a:lnTo>
                <a:cubicBezTo>
                  <a:pt x="659857" y="81944"/>
                  <a:pt x="660752" y="82741"/>
                  <a:pt x="661501" y="84336"/>
                </a:cubicBezTo>
                <a:cubicBezTo>
                  <a:pt x="662250" y="85932"/>
                  <a:pt x="662624" y="88585"/>
                  <a:pt x="662624" y="92296"/>
                </a:cubicBezTo>
                <a:cubicBezTo>
                  <a:pt x="662624" y="95617"/>
                  <a:pt x="662283" y="98140"/>
                  <a:pt x="661599" y="99866"/>
                </a:cubicBezTo>
                <a:cubicBezTo>
                  <a:pt x="660915" y="101591"/>
                  <a:pt x="659987" y="102454"/>
                  <a:pt x="658815" y="102454"/>
                </a:cubicBezTo>
                <a:lnTo>
                  <a:pt x="647583" y="102454"/>
                </a:lnTo>
                <a:lnTo>
                  <a:pt x="647583" y="125308"/>
                </a:lnTo>
                <a:cubicBezTo>
                  <a:pt x="647583" y="125960"/>
                  <a:pt x="647388" y="126529"/>
                  <a:pt x="646997" y="127018"/>
                </a:cubicBezTo>
                <a:cubicBezTo>
                  <a:pt x="646607" y="127506"/>
                  <a:pt x="645923" y="127913"/>
                  <a:pt x="644946" y="128238"/>
                </a:cubicBezTo>
                <a:cubicBezTo>
                  <a:pt x="643970" y="128564"/>
                  <a:pt x="642700" y="128808"/>
                  <a:pt x="641137" y="128971"/>
                </a:cubicBezTo>
                <a:cubicBezTo>
                  <a:pt x="639575" y="129134"/>
                  <a:pt x="637556" y="129215"/>
                  <a:pt x="635082" y="129215"/>
                </a:cubicBezTo>
                <a:cubicBezTo>
                  <a:pt x="632738" y="129215"/>
                  <a:pt x="630768" y="129134"/>
                  <a:pt x="629173" y="128971"/>
                </a:cubicBezTo>
                <a:cubicBezTo>
                  <a:pt x="627578" y="128808"/>
                  <a:pt x="626308" y="128564"/>
                  <a:pt x="625364" y="128238"/>
                </a:cubicBezTo>
                <a:cubicBezTo>
                  <a:pt x="624420" y="127913"/>
                  <a:pt x="623769" y="127506"/>
                  <a:pt x="623411" y="127018"/>
                </a:cubicBezTo>
                <a:cubicBezTo>
                  <a:pt x="623052" y="126529"/>
                  <a:pt x="622873" y="125960"/>
                  <a:pt x="622873" y="125308"/>
                </a:cubicBezTo>
                <a:lnTo>
                  <a:pt x="622873" y="102454"/>
                </a:lnTo>
                <a:lnTo>
                  <a:pt x="574527" y="102454"/>
                </a:lnTo>
                <a:cubicBezTo>
                  <a:pt x="573616" y="102454"/>
                  <a:pt x="572802" y="102340"/>
                  <a:pt x="572086" y="102112"/>
                </a:cubicBezTo>
                <a:cubicBezTo>
                  <a:pt x="571370" y="101884"/>
                  <a:pt x="570767" y="101363"/>
                  <a:pt x="570279" y="100549"/>
                </a:cubicBezTo>
                <a:cubicBezTo>
                  <a:pt x="569791" y="99736"/>
                  <a:pt x="569432" y="98564"/>
                  <a:pt x="569205" y="97033"/>
                </a:cubicBezTo>
                <a:cubicBezTo>
                  <a:pt x="568977" y="95503"/>
                  <a:pt x="568863" y="93468"/>
                  <a:pt x="568863" y="90929"/>
                </a:cubicBezTo>
                <a:cubicBezTo>
                  <a:pt x="568863" y="88846"/>
                  <a:pt x="568912" y="87039"/>
                  <a:pt x="569009" y="85509"/>
                </a:cubicBezTo>
                <a:cubicBezTo>
                  <a:pt x="569107" y="83978"/>
                  <a:pt x="569270" y="82595"/>
                  <a:pt x="569498" y="81358"/>
                </a:cubicBezTo>
                <a:cubicBezTo>
                  <a:pt x="569725" y="80120"/>
                  <a:pt x="570051" y="78948"/>
                  <a:pt x="570474" y="77842"/>
                </a:cubicBezTo>
                <a:cubicBezTo>
                  <a:pt x="570897" y="76735"/>
                  <a:pt x="571435" y="75563"/>
                  <a:pt x="572086" y="74325"/>
                </a:cubicBezTo>
                <a:lnTo>
                  <a:pt x="611348" y="5078"/>
                </a:lnTo>
                <a:cubicBezTo>
                  <a:pt x="611674" y="4492"/>
                  <a:pt x="612228" y="3988"/>
                  <a:pt x="613009" y="3565"/>
                </a:cubicBezTo>
                <a:cubicBezTo>
                  <a:pt x="613790" y="3141"/>
                  <a:pt x="614881" y="2783"/>
                  <a:pt x="616281" y="2490"/>
                </a:cubicBezTo>
                <a:cubicBezTo>
                  <a:pt x="617681" y="2197"/>
                  <a:pt x="619455" y="1986"/>
                  <a:pt x="621604" y="1855"/>
                </a:cubicBezTo>
                <a:cubicBezTo>
                  <a:pt x="623752" y="1725"/>
                  <a:pt x="626357" y="1660"/>
                  <a:pt x="629417" y="1660"/>
                </a:cubicBezTo>
                <a:close/>
                <a:moveTo>
                  <a:pt x="512531" y="0"/>
                </a:moveTo>
                <a:cubicBezTo>
                  <a:pt x="521191" y="0"/>
                  <a:pt x="528370" y="1481"/>
                  <a:pt x="534067" y="4444"/>
                </a:cubicBezTo>
                <a:cubicBezTo>
                  <a:pt x="539764" y="7406"/>
                  <a:pt x="544274" y="11671"/>
                  <a:pt x="547594" y="17238"/>
                </a:cubicBezTo>
                <a:cubicBezTo>
                  <a:pt x="550915" y="22805"/>
                  <a:pt x="553226" y="29610"/>
                  <a:pt x="554529" y="37651"/>
                </a:cubicBezTo>
                <a:cubicBezTo>
                  <a:pt x="555831" y="45692"/>
                  <a:pt x="556482" y="54792"/>
                  <a:pt x="556482" y="64949"/>
                </a:cubicBezTo>
                <a:cubicBezTo>
                  <a:pt x="556482" y="75042"/>
                  <a:pt x="555668" y="84157"/>
                  <a:pt x="554040" y="92296"/>
                </a:cubicBezTo>
                <a:cubicBezTo>
                  <a:pt x="552413" y="100435"/>
                  <a:pt x="549759" y="107370"/>
                  <a:pt x="546080" y="113100"/>
                </a:cubicBezTo>
                <a:cubicBezTo>
                  <a:pt x="542402" y="118830"/>
                  <a:pt x="537616" y="123225"/>
                  <a:pt x="531723" y="126285"/>
                </a:cubicBezTo>
                <a:cubicBezTo>
                  <a:pt x="525830" y="129345"/>
                  <a:pt x="518619" y="130876"/>
                  <a:pt x="510090" y="130876"/>
                </a:cubicBezTo>
                <a:cubicBezTo>
                  <a:pt x="501430" y="130876"/>
                  <a:pt x="494267" y="129394"/>
                  <a:pt x="488602" y="126432"/>
                </a:cubicBezTo>
                <a:cubicBezTo>
                  <a:pt x="482938" y="123469"/>
                  <a:pt x="478445" y="119204"/>
                  <a:pt x="475124" y="113637"/>
                </a:cubicBezTo>
                <a:cubicBezTo>
                  <a:pt x="471804" y="108070"/>
                  <a:pt x="469476" y="101266"/>
                  <a:pt x="468141" y="93224"/>
                </a:cubicBezTo>
                <a:cubicBezTo>
                  <a:pt x="466806" y="85183"/>
                  <a:pt x="466139" y="76083"/>
                  <a:pt x="466139" y="65926"/>
                </a:cubicBezTo>
                <a:cubicBezTo>
                  <a:pt x="466139" y="55899"/>
                  <a:pt x="466969" y="46799"/>
                  <a:pt x="468629" y="38628"/>
                </a:cubicBezTo>
                <a:cubicBezTo>
                  <a:pt x="470290" y="30456"/>
                  <a:pt x="472959" y="23505"/>
                  <a:pt x="476638" y="17775"/>
                </a:cubicBezTo>
                <a:cubicBezTo>
                  <a:pt x="480317" y="12045"/>
                  <a:pt x="485103" y="7650"/>
                  <a:pt x="490995" y="4590"/>
                </a:cubicBezTo>
                <a:cubicBezTo>
                  <a:pt x="496888" y="1530"/>
                  <a:pt x="504067" y="0"/>
                  <a:pt x="512531" y="0"/>
                </a:cubicBezTo>
                <a:close/>
                <a:moveTo>
                  <a:pt x="44537" y="0"/>
                </a:moveTo>
                <a:cubicBezTo>
                  <a:pt x="47532" y="0"/>
                  <a:pt x="50527" y="228"/>
                  <a:pt x="53522" y="683"/>
                </a:cubicBezTo>
                <a:cubicBezTo>
                  <a:pt x="56517" y="1139"/>
                  <a:pt x="59317" y="1758"/>
                  <a:pt x="61922" y="2539"/>
                </a:cubicBezTo>
                <a:cubicBezTo>
                  <a:pt x="64526" y="3320"/>
                  <a:pt x="66838" y="4199"/>
                  <a:pt x="68856" y="5176"/>
                </a:cubicBezTo>
                <a:cubicBezTo>
                  <a:pt x="70875" y="6153"/>
                  <a:pt x="72209" y="6967"/>
                  <a:pt x="72860" y="7618"/>
                </a:cubicBezTo>
                <a:cubicBezTo>
                  <a:pt x="73512" y="8269"/>
                  <a:pt x="73951" y="8822"/>
                  <a:pt x="74179" y="9278"/>
                </a:cubicBezTo>
                <a:cubicBezTo>
                  <a:pt x="74407" y="9734"/>
                  <a:pt x="74602" y="10336"/>
                  <a:pt x="74765" y="11085"/>
                </a:cubicBezTo>
                <a:cubicBezTo>
                  <a:pt x="74928" y="11834"/>
                  <a:pt x="75042" y="12778"/>
                  <a:pt x="75107" y="13918"/>
                </a:cubicBezTo>
                <a:cubicBezTo>
                  <a:pt x="75172" y="15057"/>
                  <a:pt x="75204" y="16473"/>
                  <a:pt x="75204" y="18166"/>
                </a:cubicBezTo>
                <a:cubicBezTo>
                  <a:pt x="75204" y="20054"/>
                  <a:pt x="75156" y="21650"/>
                  <a:pt x="75058" y="22952"/>
                </a:cubicBezTo>
                <a:cubicBezTo>
                  <a:pt x="74960" y="24254"/>
                  <a:pt x="74798" y="25328"/>
                  <a:pt x="74570" y="26175"/>
                </a:cubicBezTo>
                <a:cubicBezTo>
                  <a:pt x="74342" y="27021"/>
                  <a:pt x="74016" y="27640"/>
                  <a:pt x="73593" y="28031"/>
                </a:cubicBezTo>
                <a:cubicBezTo>
                  <a:pt x="73170" y="28421"/>
                  <a:pt x="72600" y="28617"/>
                  <a:pt x="71884" y="28617"/>
                </a:cubicBezTo>
                <a:cubicBezTo>
                  <a:pt x="71168" y="28617"/>
                  <a:pt x="70028" y="28161"/>
                  <a:pt x="68465" y="27249"/>
                </a:cubicBezTo>
                <a:cubicBezTo>
                  <a:pt x="66903" y="26338"/>
                  <a:pt x="64982" y="25345"/>
                  <a:pt x="62703" y="24270"/>
                </a:cubicBezTo>
                <a:cubicBezTo>
                  <a:pt x="60424" y="23196"/>
                  <a:pt x="57787" y="22219"/>
                  <a:pt x="54792" y="21340"/>
                </a:cubicBezTo>
                <a:cubicBezTo>
                  <a:pt x="51797" y="20461"/>
                  <a:pt x="48508" y="20022"/>
                  <a:pt x="44927" y="20022"/>
                </a:cubicBezTo>
                <a:cubicBezTo>
                  <a:pt x="42127" y="20022"/>
                  <a:pt x="39686" y="20364"/>
                  <a:pt x="37602" y="21047"/>
                </a:cubicBezTo>
                <a:cubicBezTo>
                  <a:pt x="35519" y="21731"/>
                  <a:pt x="33777" y="22675"/>
                  <a:pt x="32377" y="23880"/>
                </a:cubicBezTo>
                <a:cubicBezTo>
                  <a:pt x="30977" y="25084"/>
                  <a:pt x="29935" y="26533"/>
                  <a:pt x="29251" y="28226"/>
                </a:cubicBezTo>
                <a:cubicBezTo>
                  <a:pt x="28568" y="29919"/>
                  <a:pt x="28226" y="31709"/>
                  <a:pt x="28226" y="33598"/>
                </a:cubicBezTo>
                <a:cubicBezTo>
                  <a:pt x="28226" y="36398"/>
                  <a:pt x="28991" y="38823"/>
                  <a:pt x="30521" y="40874"/>
                </a:cubicBezTo>
                <a:cubicBezTo>
                  <a:pt x="32051" y="42925"/>
                  <a:pt x="34102" y="44748"/>
                  <a:pt x="36674" y="46343"/>
                </a:cubicBezTo>
                <a:cubicBezTo>
                  <a:pt x="39246" y="47939"/>
                  <a:pt x="42160" y="49436"/>
                  <a:pt x="45416" y="50836"/>
                </a:cubicBezTo>
                <a:cubicBezTo>
                  <a:pt x="48671" y="52236"/>
                  <a:pt x="51992" y="53717"/>
                  <a:pt x="55378" y="55280"/>
                </a:cubicBezTo>
                <a:cubicBezTo>
                  <a:pt x="58764" y="56843"/>
                  <a:pt x="62084" y="58617"/>
                  <a:pt x="65340" y="60603"/>
                </a:cubicBezTo>
                <a:cubicBezTo>
                  <a:pt x="68596" y="62589"/>
                  <a:pt x="71493" y="64966"/>
                  <a:pt x="74032" y="67733"/>
                </a:cubicBezTo>
                <a:cubicBezTo>
                  <a:pt x="76572" y="70500"/>
                  <a:pt x="78623" y="73756"/>
                  <a:pt x="80186" y="77500"/>
                </a:cubicBezTo>
                <a:cubicBezTo>
                  <a:pt x="81748" y="81244"/>
                  <a:pt x="82530" y="85655"/>
                  <a:pt x="82530" y="90734"/>
                </a:cubicBezTo>
                <a:cubicBezTo>
                  <a:pt x="82530" y="97375"/>
                  <a:pt x="81292" y="103203"/>
                  <a:pt x="78818" y="108216"/>
                </a:cubicBezTo>
                <a:cubicBezTo>
                  <a:pt x="76344" y="113230"/>
                  <a:pt x="72991" y="117414"/>
                  <a:pt x="68758" y="120767"/>
                </a:cubicBezTo>
                <a:cubicBezTo>
                  <a:pt x="64526" y="124120"/>
                  <a:pt x="59578" y="126643"/>
                  <a:pt x="53913" y="128336"/>
                </a:cubicBezTo>
                <a:cubicBezTo>
                  <a:pt x="48248" y="130029"/>
                  <a:pt x="42193" y="130876"/>
                  <a:pt x="35746" y="130876"/>
                </a:cubicBezTo>
                <a:cubicBezTo>
                  <a:pt x="31384" y="130876"/>
                  <a:pt x="27331" y="130517"/>
                  <a:pt x="23587" y="129801"/>
                </a:cubicBezTo>
                <a:cubicBezTo>
                  <a:pt x="19843" y="129085"/>
                  <a:pt x="16538" y="128222"/>
                  <a:pt x="13673" y="127213"/>
                </a:cubicBezTo>
                <a:cubicBezTo>
                  <a:pt x="10808" y="126204"/>
                  <a:pt x="8416" y="125146"/>
                  <a:pt x="6495" y="124039"/>
                </a:cubicBezTo>
                <a:cubicBezTo>
                  <a:pt x="4574" y="122932"/>
                  <a:pt x="3190" y="121955"/>
                  <a:pt x="2344" y="121109"/>
                </a:cubicBezTo>
                <a:cubicBezTo>
                  <a:pt x="1497" y="120262"/>
                  <a:pt x="895" y="119041"/>
                  <a:pt x="537" y="117446"/>
                </a:cubicBezTo>
                <a:cubicBezTo>
                  <a:pt x="179" y="115851"/>
                  <a:pt x="0" y="113556"/>
                  <a:pt x="0" y="110560"/>
                </a:cubicBezTo>
                <a:cubicBezTo>
                  <a:pt x="0" y="108542"/>
                  <a:pt x="65" y="106849"/>
                  <a:pt x="195" y="105482"/>
                </a:cubicBezTo>
                <a:cubicBezTo>
                  <a:pt x="325" y="104114"/>
                  <a:pt x="537" y="103007"/>
                  <a:pt x="830" y="102161"/>
                </a:cubicBezTo>
                <a:cubicBezTo>
                  <a:pt x="1123" y="101315"/>
                  <a:pt x="1514" y="100712"/>
                  <a:pt x="2002" y="100354"/>
                </a:cubicBezTo>
                <a:cubicBezTo>
                  <a:pt x="2490" y="99996"/>
                  <a:pt x="3060" y="99817"/>
                  <a:pt x="3711" y="99817"/>
                </a:cubicBezTo>
                <a:cubicBezTo>
                  <a:pt x="4623" y="99817"/>
                  <a:pt x="5909" y="100354"/>
                  <a:pt x="7569" y="101428"/>
                </a:cubicBezTo>
                <a:cubicBezTo>
                  <a:pt x="9229" y="102503"/>
                  <a:pt x="11362" y="103691"/>
                  <a:pt x="13966" y="104993"/>
                </a:cubicBezTo>
                <a:cubicBezTo>
                  <a:pt x="16571" y="106296"/>
                  <a:pt x="19680" y="107484"/>
                  <a:pt x="23294" y="108558"/>
                </a:cubicBezTo>
                <a:cubicBezTo>
                  <a:pt x="26907" y="109633"/>
                  <a:pt x="31091" y="110170"/>
                  <a:pt x="35844" y="110170"/>
                </a:cubicBezTo>
                <a:cubicBezTo>
                  <a:pt x="38969" y="110170"/>
                  <a:pt x="41769" y="109795"/>
                  <a:pt x="44244" y="109047"/>
                </a:cubicBezTo>
                <a:cubicBezTo>
                  <a:pt x="46718" y="108298"/>
                  <a:pt x="48818" y="107240"/>
                  <a:pt x="50543" y="105872"/>
                </a:cubicBezTo>
                <a:cubicBezTo>
                  <a:pt x="52269" y="104505"/>
                  <a:pt x="53587" y="102812"/>
                  <a:pt x="54499" y="100794"/>
                </a:cubicBezTo>
                <a:cubicBezTo>
                  <a:pt x="55410" y="98775"/>
                  <a:pt x="55866" y="96529"/>
                  <a:pt x="55866" y="94054"/>
                </a:cubicBezTo>
                <a:cubicBezTo>
                  <a:pt x="55866" y="91190"/>
                  <a:pt x="55085" y="88732"/>
                  <a:pt x="53522" y="86681"/>
                </a:cubicBezTo>
                <a:cubicBezTo>
                  <a:pt x="51959" y="84629"/>
                  <a:pt x="49925" y="82806"/>
                  <a:pt x="47418" y="81211"/>
                </a:cubicBezTo>
                <a:cubicBezTo>
                  <a:pt x="44911" y="79616"/>
                  <a:pt x="42062" y="78118"/>
                  <a:pt x="38872" y="76718"/>
                </a:cubicBezTo>
                <a:cubicBezTo>
                  <a:pt x="35681" y="75318"/>
                  <a:pt x="32393" y="73837"/>
                  <a:pt x="29007" y="72274"/>
                </a:cubicBezTo>
                <a:cubicBezTo>
                  <a:pt x="25621" y="70712"/>
                  <a:pt x="22333" y="68937"/>
                  <a:pt x="19143" y="66951"/>
                </a:cubicBezTo>
                <a:cubicBezTo>
                  <a:pt x="15952" y="64966"/>
                  <a:pt x="13104" y="62589"/>
                  <a:pt x="10597" y="59822"/>
                </a:cubicBezTo>
                <a:cubicBezTo>
                  <a:pt x="8090" y="57054"/>
                  <a:pt x="6055" y="53783"/>
                  <a:pt x="4493" y="50006"/>
                </a:cubicBezTo>
                <a:cubicBezTo>
                  <a:pt x="2930" y="46230"/>
                  <a:pt x="2148" y="41704"/>
                  <a:pt x="2148" y="36430"/>
                </a:cubicBezTo>
                <a:cubicBezTo>
                  <a:pt x="2148" y="30375"/>
                  <a:pt x="3272" y="25052"/>
                  <a:pt x="5518" y="20461"/>
                </a:cubicBezTo>
                <a:cubicBezTo>
                  <a:pt x="7764" y="15871"/>
                  <a:pt x="10792" y="12062"/>
                  <a:pt x="14601" y="9034"/>
                </a:cubicBezTo>
                <a:cubicBezTo>
                  <a:pt x="18410" y="6006"/>
                  <a:pt x="22903" y="3744"/>
                  <a:pt x="28079" y="2246"/>
                </a:cubicBezTo>
                <a:cubicBezTo>
                  <a:pt x="33256" y="749"/>
                  <a:pt x="38742" y="0"/>
                  <a:pt x="44537"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1600" b="1" dirty="0"/>
          </a:p>
        </p:txBody>
      </p:sp>
      <p:sp>
        <p:nvSpPr>
          <p:cNvPr id="65" name="文本框 64"/>
          <p:cNvSpPr txBox="1"/>
          <p:nvPr/>
        </p:nvSpPr>
        <p:spPr>
          <a:xfrm>
            <a:off x="9476405" y="4379396"/>
            <a:ext cx="657546" cy="164083"/>
          </a:xfrm>
          <a:custGeom>
            <a:avLst/>
            <a:gdLst/>
            <a:ahLst/>
            <a:cxnLst/>
            <a:rect l="l" t="t" r="r" b="b"/>
            <a:pathLst>
              <a:path w="657546" h="164083">
                <a:moveTo>
                  <a:pt x="317878" y="53620"/>
                </a:moveTo>
                <a:cubicBezTo>
                  <a:pt x="316250" y="53620"/>
                  <a:pt x="314639" y="53864"/>
                  <a:pt x="313043" y="54352"/>
                </a:cubicBezTo>
                <a:cubicBezTo>
                  <a:pt x="311448" y="54841"/>
                  <a:pt x="309820" y="55638"/>
                  <a:pt x="308160" y="56745"/>
                </a:cubicBezTo>
                <a:cubicBezTo>
                  <a:pt x="306500" y="57852"/>
                  <a:pt x="304790" y="59284"/>
                  <a:pt x="303032" y="61042"/>
                </a:cubicBezTo>
                <a:cubicBezTo>
                  <a:pt x="301274" y="62801"/>
                  <a:pt x="299419" y="64982"/>
                  <a:pt x="297465" y="67586"/>
                </a:cubicBezTo>
                <a:lnTo>
                  <a:pt x="297465" y="96301"/>
                </a:lnTo>
                <a:cubicBezTo>
                  <a:pt x="300916" y="100663"/>
                  <a:pt x="304204" y="104033"/>
                  <a:pt x="307330" y="106409"/>
                </a:cubicBezTo>
                <a:cubicBezTo>
                  <a:pt x="310455" y="108786"/>
                  <a:pt x="313711" y="109974"/>
                  <a:pt x="317097" y="109974"/>
                </a:cubicBezTo>
                <a:cubicBezTo>
                  <a:pt x="320287" y="109974"/>
                  <a:pt x="323006" y="109160"/>
                  <a:pt x="325252" y="107533"/>
                </a:cubicBezTo>
                <a:cubicBezTo>
                  <a:pt x="327498" y="105905"/>
                  <a:pt x="329338" y="103772"/>
                  <a:pt x="330770" y="101135"/>
                </a:cubicBezTo>
                <a:cubicBezTo>
                  <a:pt x="332203" y="98498"/>
                  <a:pt x="333261" y="95519"/>
                  <a:pt x="333944" y="92199"/>
                </a:cubicBezTo>
                <a:cubicBezTo>
                  <a:pt x="334628" y="88878"/>
                  <a:pt x="334970" y="85557"/>
                  <a:pt x="334970" y="82237"/>
                </a:cubicBezTo>
                <a:cubicBezTo>
                  <a:pt x="334970" y="78525"/>
                  <a:pt x="334693" y="74960"/>
                  <a:pt x="334140" y="71542"/>
                </a:cubicBezTo>
                <a:cubicBezTo>
                  <a:pt x="333586" y="68123"/>
                  <a:pt x="332642" y="65079"/>
                  <a:pt x="331307" y="62410"/>
                </a:cubicBezTo>
                <a:cubicBezTo>
                  <a:pt x="329973" y="59740"/>
                  <a:pt x="328215" y="57608"/>
                  <a:pt x="326033" y="56013"/>
                </a:cubicBezTo>
                <a:cubicBezTo>
                  <a:pt x="323852" y="54417"/>
                  <a:pt x="321134" y="53620"/>
                  <a:pt x="317878" y="53620"/>
                </a:cubicBezTo>
                <a:close/>
                <a:moveTo>
                  <a:pt x="206852" y="50006"/>
                </a:moveTo>
                <a:cubicBezTo>
                  <a:pt x="203727" y="50006"/>
                  <a:pt x="201008" y="50592"/>
                  <a:pt x="198697" y="51764"/>
                </a:cubicBezTo>
                <a:cubicBezTo>
                  <a:pt x="196385" y="52936"/>
                  <a:pt x="194465" y="54515"/>
                  <a:pt x="192935" y="56501"/>
                </a:cubicBezTo>
                <a:cubicBezTo>
                  <a:pt x="191404" y="58487"/>
                  <a:pt x="190232" y="60831"/>
                  <a:pt x="189418" y="63533"/>
                </a:cubicBezTo>
                <a:cubicBezTo>
                  <a:pt x="188605" y="66235"/>
                  <a:pt x="188132" y="69116"/>
                  <a:pt x="188002" y="72177"/>
                </a:cubicBezTo>
                <a:lnTo>
                  <a:pt x="224726" y="72177"/>
                </a:lnTo>
                <a:cubicBezTo>
                  <a:pt x="224921" y="65275"/>
                  <a:pt x="223537" y="59854"/>
                  <a:pt x="220575" y="55915"/>
                </a:cubicBezTo>
                <a:cubicBezTo>
                  <a:pt x="217612" y="51976"/>
                  <a:pt x="213038" y="50006"/>
                  <a:pt x="206852" y="50006"/>
                </a:cubicBezTo>
                <a:close/>
                <a:moveTo>
                  <a:pt x="325105" y="32621"/>
                </a:moveTo>
                <a:cubicBezTo>
                  <a:pt x="331487" y="32621"/>
                  <a:pt x="336923" y="33874"/>
                  <a:pt x="341416" y="36381"/>
                </a:cubicBezTo>
                <a:cubicBezTo>
                  <a:pt x="345909" y="38888"/>
                  <a:pt x="349571" y="42323"/>
                  <a:pt x="352404" y="46685"/>
                </a:cubicBezTo>
                <a:cubicBezTo>
                  <a:pt x="355236" y="51048"/>
                  <a:pt x="357304" y="56127"/>
                  <a:pt x="358606" y="61922"/>
                </a:cubicBezTo>
                <a:cubicBezTo>
                  <a:pt x="359908" y="67717"/>
                  <a:pt x="360559" y="73902"/>
                  <a:pt x="360559" y="80479"/>
                </a:cubicBezTo>
                <a:cubicBezTo>
                  <a:pt x="360559" y="88227"/>
                  <a:pt x="359729" y="95210"/>
                  <a:pt x="358069" y="101428"/>
                </a:cubicBezTo>
                <a:cubicBezTo>
                  <a:pt x="356408" y="107647"/>
                  <a:pt x="353983" y="112937"/>
                  <a:pt x="350792" y="117300"/>
                </a:cubicBezTo>
                <a:cubicBezTo>
                  <a:pt x="347602" y="121662"/>
                  <a:pt x="343630" y="125015"/>
                  <a:pt x="338877" y="127359"/>
                </a:cubicBezTo>
                <a:cubicBezTo>
                  <a:pt x="334124" y="129703"/>
                  <a:pt x="328687" y="130875"/>
                  <a:pt x="322566" y="130875"/>
                </a:cubicBezTo>
                <a:cubicBezTo>
                  <a:pt x="320027" y="130875"/>
                  <a:pt x="317699" y="130631"/>
                  <a:pt x="315583" y="130143"/>
                </a:cubicBezTo>
                <a:cubicBezTo>
                  <a:pt x="313467" y="129655"/>
                  <a:pt x="311416" y="128906"/>
                  <a:pt x="309430" y="127897"/>
                </a:cubicBezTo>
                <a:cubicBezTo>
                  <a:pt x="307444" y="126887"/>
                  <a:pt x="305474" y="125634"/>
                  <a:pt x="303521" y="124136"/>
                </a:cubicBezTo>
                <a:cubicBezTo>
                  <a:pt x="301567" y="122639"/>
                  <a:pt x="299549" y="120881"/>
                  <a:pt x="297465" y="118862"/>
                </a:cubicBezTo>
                <a:lnTo>
                  <a:pt x="297465" y="159883"/>
                </a:lnTo>
                <a:cubicBezTo>
                  <a:pt x="297465" y="160534"/>
                  <a:pt x="297270" y="161120"/>
                  <a:pt x="296879" y="161641"/>
                </a:cubicBezTo>
                <a:cubicBezTo>
                  <a:pt x="296489" y="162162"/>
                  <a:pt x="295821" y="162601"/>
                  <a:pt x="294877" y="162960"/>
                </a:cubicBezTo>
                <a:cubicBezTo>
                  <a:pt x="293933" y="163318"/>
                  <a:pt x="292680" y="163594"/>
                  <a:pt x="291117" y="163790"/>
                </a:cubicBezTo>
                <a:cubicBezTo>
                  <a:pt x="289554" y="163985"/>
                  <a:pt x="287568" y="164083"/>
                  <a:pt x="285159" y="164083"/>
                </a:cubicBezTo>
                <a:cubicBezTo>
                  <a:pt x="282750" y="164083"/>
                  <a:pt x="280764" y="163985"/>
                  <a:pt x="279201" y="163790"/>
                </a:cubicBezTo>
                <a:cubicBezTo>
                  <a:pt x="277639" y="163594"/>
                  <a:pt x="276385" y="163318"/>
                  <a:pt x="275441" y="162960"/>
                </a:cubicBezTo>
                <a:cubicBezTo>
                  <a:pt x="274497" y="162601"/>
                  <a:pt x="273830" y="162162"/>
                  <a:pt x="273439" y="161641"/>
                </a:cubicBezTo>
                <a:cubicBezTo>
                  <a:pt x="273048" y="161120"/>
                  <a:pt x="272853" y="160534"/>
                  <a:pt x="272853" y="159883"/>
                </a:cubicBezTo>
                <a:lnTo>
                  <a:pt x="272853" y="38188"/>
                </a:lnTo>
                <a:cubicBezTo>
                  <a:pt x="272853" y="37537"/>
                  <a:pt x="273016" y="36967"/>
                  <a:pt x="273341" y="36479"/>
                </a:cubicBezTo>
                <a:cubicBezTo>
                  <a:pt x="273667" y="35991"/>
                  <a:pt x="274236" y="35584"/>
                  <a:pt x="275050" y="35258"/>
                </a:cubicBezTo>
                <a:cubicBezTo>
                  <a:pt x="275864" y="34932"/>
                  <a:pt x="276939" y="34688"/>
                  <a:pt x="278273" y="34526"/>
                </a:cubicBezTo>
                <a:cubicBezTo>
                  <a:pt x="279608" y="34363"/>
                  <a:pt x="281285" y="34281"/>
                  <a:pt x="283303" y="34281"/>
                </a:cubicBezTo>
                <a:cubicBezTo>
                  <a:pt x="285257" y="34281"/>
                  <a:pt x="286901" y="34363"/>
                  <a:pt x="288236" y="34526"/>
                </a:cubicBezTo>
                <a:cubicBezTo>
                  <a:pt x="289570" y="34688"/>
                  <a:pt x="290645" y="34932"/>
                  <a:pt x="291459" y="35258"/>
                </a:cubicBezTo>
                <a:cubicBezTo>
                  <a:pt x="292273" y="35584"/>
                  <a:pt x="292842" y="35991"/>
                  <a:pt x="293168" y="36479"/>
                </a:cubicBezTo>
                <a:cubicBezTo>
                  <a:pt x="293493" y="36967"/>
                  <a:pt x="293656" y="37537"/>
                  <a:pt x="293656" y="38188"/>
                </a:cubicBezTo>
                <a:lnTo>
                  <a:pt x="293656" y="48443"/>
                </a:lnTo>
                <a:cubicBezTo>
                  <a:pt x="296196" y="45839"/>
                  <a:pt x="298686" y="43544"/>
                  <a:pt x="301128" y="41558"/>
                </a:cubicBezTo>
                <a:cubicBezTo>
                  <a:pt x="303570" y="39572"/>
                  <a:pt x="306060" y="37911"/>
                  <a:pt x="308600" y="36577"/>
                </a:cubicBezTo>
                <a:cubicBezTo>
                  <a:pt x="311139" y="35242"/>
                  <a:pt x="313760" y="34249"/>
                  <a:pt x="316462" y="33598"/>
                </a:cubicBezTo>
                <a:cubicBezTo>
                  <a:pt x="319164" y="32947"/>
                  <a:pt x="322045" y="32621"/>
                  <a:pt x="325105" y="32621"/>
                </a:cubicBezTo>
                <a:close/>
                <a:moveTo>
                  <a:pt x="207438" y="32621"/>
                </a:moveTo>
                <a:cubicBezTo>
                  <a:pt x="214731" y="32621"/>
                  <a:pt x="220965" y="33695"/>
                  <a:pt x="226142" y="35844"/>
                </a:cubicBezTo>
                <a:cubicBezTo>
                  <a:pt x="231318" y="37993"/>
                  <a:pt x="235567" y="40972"/>
                  <a:pt x="238888" y="44781"/>
                </a:cubicBezTo>
                <a:cubicBezTo>
                  <a:pt x="242208" y="48590"/>
                  <a:pt x="244650" y="53099"/>
                  <a:pt x="246213" y="58308"/>
                </a:cubicBezTo>
                <a:cubicBezTo>
                  <a:pt x="247775" y="63517"/>
                  <a:pt x="248557" y="69182"/>
                  <a:pt x="248557" y="75302"/>
                </a:cubicBezTo>
                <a:lnTo>
                  <a:pt x="248557" y="79209"/>
                </a:lnTo>
                <a:cubicBezTo>
                  <a:pt x="248557" y="82204"/>
                  <a:pt x="247889" y="84418"/>
                  <a:pt x="246554" y="85850"/>
                </a:cubicBezTo>
                <a:cubicBezTo>
                  <a:pt x="245220" y="87283"/>
                  <a:pt x="243380" y="87999"/>
                  <a:pt x="241036" y="87999"/>
                </a:cubicBezTo>
                <a:lnTo>
                  <a:pt x="188002" y="87999"/>
                </a:lnTo>
                <a:cubicBezTo>
                  <a:pt x="188002" y="91710"/>
                  <a:pt x="188442" y="95080"/>
                  <a:pt x="189321" y="98108"/>
                </a:cubicBezTo>
                <a:cubicBezTo>
                  <a:pt x="190200" y="101135"/>
                  <a:pt x="191600" y="103707"/>
                  <a:pt x="193521" y="105823"/>
                </a:cubicBezTo>
                <a:cubicBezTo>
                  <a:pt x="195441" y="107940"/>
                  <a:pt x="197916" y="109551"/>
                  <a:pt x="200943" y="110658"/>
                </a:cubicBezTo>
                <a:cubicBezTo>
                  <a:pt x="203971" y="111765"/>
                  <a:pt x="207601" y="112318"/>
                  <a:pt x="211833" y="112318"/>
                </a:cubicBezTo>
                <a:cubicBezTo>
                  <a:pt x="216131" y="112318"/>
                  <a:pt x="219907" y="112009"/>
                  <a:pt x="223163" y="111391"/>
                </a:cubicBezTo>
                <a:cubicBezTo>
                  <a:pt x="226419" y="110772"/>
                  <a:pt x="229235" y="110088"/>
                  <a:pt x="231611" y="109340"/>
                </a:cubicBezTo>
                <a:cubicBezTo>
                  <a:pt x="233988" y="108591"/>
                  <a:pt x="235957" y="107907"/>
                  <a:pt x="237520" y="107289"/>
                </a:cubicBezTo>
                <a:cubicBezTo>
                  <a:pt x="239083" y="106670"/>
                  <a:pt x="240353" y="106361"/>
                  <a:pt x="241329" y="106361"/>
                </a:cubicBezTo>
                <a:cubicBezTo>
                  <a:pt x="241915" y="106361"/>
                  <a:pt x="242404" y="106475"/>
                  <a:pt x="242794" y="106702"/>
                </a:cubicBezTo>
                <a:cubicBezTo>
                  <a:pt x="243185" y="106930"/>
                  <a:pt x="243510" y="107337"/>
                  <a:pt x="243771" y="107923"/>
                </a:cubicBezTo>
                <a:cubicBezTo>
                  <a:pt x="244031" y="108509"/>
                  <a:pt x="244210" y="109340"/>
                  <a:pt x="244308" y="110414"/>
                </a:cubicBezTo>
                <a:cubicBezTo>
                  <a:pt x="244406" y="111488"/>
                  <a:pt x="244455" y="112839"/>
                  <a:pt x="244455" y="114467"/>
                </a:cubicBezTo>
                <a:cubicBezTo>
                  <a:pt x="244455" y="115900"/>
                  <a:pt x="244422" y="117120"/>
                  <a:pt x="244357" y="118130"/>
                </a:cubicBezTo>
                <a:cubicBezTo>
                  <a:pt x="244292" y="119139"/>
                  <a:pt x="244194" y="120002"/>
                  <a:pt x="244064" y="120718"/>
                </a:cubicBezTo>
                <a:cubicBezTo>
                  <a:pt x="243934" y="121434"/>
                  <a:pt x="243738" y="122036"/>
                  <a:pt x="243478" y="122525"/>
                </a:cubicBezTo>
                <a:cubicBezTo>
                  <a:pt x="243217" y="123013"/>
                  <a:pt x="242876" y="123485"/>
                  <a:pt x="242452" y="123941"/>
                </a:cubicBezTo>
                <a:cubicBezTo>
                  <a:pt x="242029" y="124397"/>
                  <a:pt x="240873" y="125015"/>
                  <a:pt x="238985" y="125797"/>
                </a:cubicBezTo>
                <a:cubicBezTo>
                  <a:pt x="237097" y="126578"/>
                  <a:pt x="234688" y="127343"/>
                  <a:pt x="231758" y="128092"/>
                </a:cubicBezTo>
                <a:cubicBezTo>
                  <a:pt x="228828" y="128841"/>
                  <a:pt x="225474" y="129492"/>
                  <a:pt x="221698" y="130045"/>
                </a:cubicBezTo>
                <a:cubicBezTo>
                  <a:pt x="217921" y="130599"/>
                  <a:pt x="213884" y="130875"/>
                  <a:pt x="209587" y="130875"/>
                </a:cubicBezTo>
                <a:cubicBezTo>
                  <a:pt x="201839" y="130875"/>
                  <a:pt x="195051" y="129899"/>
                  <a:pt x="189223" y="127945"/>
                </a:cubicBezTo>
                <a:cubicBezTo>
                  <a:pt x="183396" y="125992"/>
                  <a:pt x="178528" y="123029"/>
                  <a:pt x="174622" y="119058"/>
                </a:cubicBezTo>
                <a:cubicBezTo>
                  <a:pt x="170715" y="115086"/>
                  <a:pt x="167801" y="110072"/>
                  <a:pt x="165880" y="104017"/>
                </a:cubicBezTo>
                <a:cubicBezTo>
                  <a:pt x="163960" y="97961"/>
                  <a:pt x="162999" y="90864"/>
                  <a:pt x="162999" y="82725"/>
                </a:cubicBezTo>
                <a:cubicBezTo>
                  <a:pt x="162999" y="74977"/>
                  <a:pt x="164008" y="67993"/>
                  <a:pt x="166027" y="61775"/>
                </a:cubicBezTo>
                <a:cubicBezTo>
                  <a:pt x="168045" y="55557"/>
                  <a:pt x="170975" y="50283"/>
                  <a:pt x="174817" y="45953"/>
                </a:cubicBezTo>
                <a:cubicBezTo>
                  <a:pt x="178659" y="41623"/>
                  <a:pt x="183330" y="38318"/>
                  <a:pt x="188832" y="36039"/>
                </a:cubicBezTo>
                <a:cubicBezTo>
                  <a:pt x="194334" y="33760"/>
                  <a:pt x="200536" y="32621"/>
                  <a:pt x="207438" y="32621"/>
                </a:cubicBezTo>
                <a:close/>
                <a:moveTo>
                  <a:pt x="511457" y="20315"/>
                </a:moveTo>
                <a:cubicBezTo>
                  <a:pt x="507615" y="20315"/>
                  <a:pt x="504441" y="21243"/>
                  <a:pt x="501934" y="23098"/>
                </a:cubicBezTo>
                <a:cubicBezTo>
                  <a:pt x="499427" y="24954"/>
                  <a:pt x="497441" y="27738"/>
                  <a:pt x="495976" y="31449"/>
                </a:cubicBezTo>
                <a:cubicBezTo>
                  <a:pt x="494511" y="35160"/>
                  <a:pt x="493486" y="39783"/>
                  <a:pt x="492900" y="45318"/>
                </a:cubicBezTo>
                <a:cubicBezTo>
                  <a:pt x="492314" y="50852"/>
                  <a:pt x="492021" y="57299"/>
                  <a:pt x="492021" y="64656"/>
                </a:cubicBezTo>
                <a:cubicBezTo>
                  <a:pt x="492021" y="73642"/>
                  <a:pt x="492379" y="81081"/>
                  <a:pt x="493095" y="86973"/>
                </a:cubicBezTo>
                <a:cubicBezTo>
                  <a:pt x="493811" y="92866"/>
                  <a:pt x="494935" y="97554"/>
                  <a:pt x="496465" y="101038"/>
                </a:cubicBezTo>
                <a:cubicBezTo>
                  <a:pt x="497995" y="104521"/>
                  <a:pt x="499965" y="106963"/>
                  <a:pt x="502374" y="108363"/>
                </a:cubicBezTo>
                <a:cubicBezTo>
                  <a:pt x="504783" y="109763"/>
                  <a:pt x="507680" y="110463"/>
                  <a:pt x="511066" y="110463"/>
                </a:cubicBezTo>
                <a:cubicBezTo>
                  <a:pt x="513606" y="110463"/>
                  <a:pt x="515852" y="110056"/>
                  <a:pt x="517805" y="109242"/>
                </a:cubicBezTo>
                <a:cubicBezTo>
                  <a:pt x="519759" y="108428"/>
                  <a:pt x="521468" y="107207"/>
                  <a:pt x="522933" y="105579"/>
                </a:cubicBezTo>
                <a:cubicBezTo>
                  <a:pt x="524398" y="103951"/>
                  <a:pt x="525619" y="101900"/>
                  <a:pt x="526596" y="99426"/>
                </a:cubicBezTo>
                <a:cubicBezTo>
                  <a:pt x="527572" y="96952"/>
                  <a:pt x="528370" y="94087"/>
                  <a:pt x="528988" y="90831"/>
                </a:cubicBezTo>
                <a:cubicBezTo>
                  <a:pt x="529607" y="87576"/>
                  <a:pt x="530030" y="83897"/>
                  <a:pt x="530258" y="79795"/>
                </a:cubicBezTo>
                <a:cubicBezTo>
                  <a:pt x="530486" y="75693"/>
                  <a:pt x="530600" y="71167"/>
                  <a:pt x="530600" y="66219"/>
                </a:cubicBezTo>
                <a:cubicBezTo>
                  <a:pt x="530600" y="60229"/>
                  <a:pt x="530437" y="54938"/>
                  <a:pt x="530112" y="50348"/>
                </a:cubicBezTo>
                <a:cubicBezTo>
                  <a:pt x="529786" y="45757"/>
                  <a:pt x="529281" y="41769"/>
                  <a:pt x="528598" y="38383"/>
                </a:cubicBezTo>
                <a:cubicBezTo>
                  <a:pt x="527914" y="34998"/>
                  <a:pt x="527068" y="32133"/>
                  <a:pt x="526058" y="29789"/>
                </a:cubicBezTo>
                <a:cubicBezTo>
                  <a:pt x="525049" y="27445"/>
                  <a:pt x="523828" y="25573"/>
                  <a:pt x="522396" y="24173"/>
                </a:cubicBezTo>
                <a:cubicBezTo>
                  <a:pt x="520963" y="22773"/>
                  <a:pt x="519335" y="21780"/>
                  <a:pt x="517512" y="21194"/>
                </a:cubicBezTo>
                <a:cubicBezTo>
                  <a:pt x="515689" y="20608"/>
                  <a:pt x="513671" y="20315"/>
                  <a:pt x="511457" y="20315"/>
                </a:cubicBezTo>
                <a:close/>
                <a:moveTo>
                  <a:pt x="117811" y="11329"/>
                </a:moveTo>
                <a:cubicBezTo>
                  <a:pt x="120220" y="11329"/>
                  <a:pt x="122223" y="11411"/>
                  <a:pt x="123818" y="11573"/>
                </a:cubicBezTo>
                <a:cubicBezTo>
                  <a:pt x="125413" y="11736"/>
                  <a:pt x="126666" y="11997"/>
                  <a:pt x="127578" y="12355"/>
                </a:cubicBezTo>
                <a:cubicBezTo>
                  <a:pt x="128490" y="12713"/>
                  <a:pt x="129141" y="13152"/>
                  <a:pt x="129531" y="13673"/>
                </a:cubicBezTo>
                <a:cubicBezTo>
                  <a:pt x="129922" y="14194"/>
                  <a:pt x="130117" y="14780"/>
                  <a:pt x="130117" y="15431"/>
                </a:cubicBezTo>
                <a:lnTo>
                  <a:pt x="130117" y="34867"/>
                </a:lnTo>
                <a:lnTo>
                  <a:pt x="149065" y="34867"/>
                </a:lnTo>
                <a:cubicBezTo>
                  <a:pt x="149716" y="34867"/>
                  <a:pt x="150286" y="35030"/>
                  <a:pt x="150774" y="35356"/>
                </a:cubicBezTo>
                <a:cubicBezTo>
                  <a:pt x="151263" y="35681"/>
                  <a:pt x="151670" y="36218"/>
                  <a:pt x="151995" y="36967"/>
                </a:cubicBezTo>
                <a:cubicBezTo>
                  <a:pt x="152321" y="37716"/>
                  <a:pt x="152565" y="38742"/>
                  <a:pt x="152728" y="40044"/>
                </a:cubicBezTo>
                <a:cubicBezTo>
                  <a:pt x="152890" y="41346"/>
                  <a:pt x="152972" y="42941"/>
                  <a:pt x="152972" y="44830"/>
                </a:cubicBezTo>
                <a:cubicBezTo>
                  <a:pt x="152972" y="48411"/>
                  <a:pt x="152646" y="50966"/>
                  <a:pt x="151995" y="52497"/>
                </a:cubicBezTo>
                <a:cubicBezTo>
                  <a:pt x="151344" y="54027"/>
                  <a:pt x="150400" y="54792"/>
                  <a:pt x="149163" y="54792"/>
                </a:cubicBezTo>
                <a:lnTo>
                  <a:pt x="130117" y="54792"/>
                </a:lnTo>
                <a:lnTo>
                  <a:pt x="130117" y="95715"/>
                </a:lnTo>
                <a:cubicBezTo>
                  <a:pt x="130117" y="100468"/>
                  <a:pt x="130866" y="104033"/>
                  <a:pt x="132364" y="106409"/>
                </a:cubicBezTo>
                <a:cubicBezTo>
                  <a:pt x="133861" y="108786"/>
                  <a:pt x="136531" y="109974"/>
                  <a:pt x="140373" y="109974"/>
                </a:cubicBezTo>
                <a:cubicBezTo>
                  <a:pt x="141675" y="109974"/>
                  <a:pt x="142847" y="109860"/>
                  <a:pt x="143889" y="109633"/>
                </a:cubicBezTo>
                <a:cubicBezTo>
                  <a:pt x="144930" y="109405"/>
                  <a:pt x="145858" y="109144"/>
                  <a:pt x="146672" y="108851"/>
                </a:cubicBezTo>
                <a:cubicBezTo>
                  <a:pt x="147486" y="108558"/>
                  <a:pt x="148170" y="108298"/>
                  <a:pt x="148723" y="108070"/>
                </a:cubicBezTo>
                <a:cubicBezTo>
                  <a:pt x="149277" y="107842"/>
                  <a:pt x="149781" y="107728"/>
                  <a:pt x="150237" y="107728"/>
                </a:cubicBezTo>
                <a:cubicBezTo>
                  <a:pt x="150628" y="107728"/>
                  <a:pt x="151002" y="107842"/>
                  <a:pt x="151360" y="108070"/>
                </a:cubicBezTo>
                <a:cubicBezTo>
                  <a:pt x="151718" y="108298"/>
                  <a:pt x="151995" y="108754"/>
                  <a:pt x="152190" y="109437"/>
                </a:cubicBezTo>
                <a:cubicBezTo>
                  <a:pt x="152386" y="110121"/>
                  <a:pt x="152565" y="111049"/>
                  <a:pt x="152728" y="112221"/>
                </a:cubicBezTo>
                <a:cubicBezTo>
                  <a:pt x="152890" y="113393"/>
                  <a:pt x="152972" y="114890"/>
                  <a:pt x="152972" y="116714"/>
                </a:cubicBezTo>
                <a:cubicBezTo>
                  <a:pt x="152972" y="119578"/>
                  <a:pt x="152793" y="121776"/>
                  <a:pt x="152435" y="123306"/>
                </a:cubicBezTo>
                <a:cubicBezTo>
                  <a:pt x="152077" y="124836"/>
                  <a:pt x="151604" y="125911"/>
                  <a:pt x="151018" y="126529"/>
                </a:cubicBezTo>
                <a:cubicBezTo>
                  <a:pt x="150432" y="127148"/>
                  <a:pt x="149570" y="127701"/>
                  <a:pt x="148430" y="128190"/>
                </a:cubicBezTo>
                <a:cubicBezTo>
                  <a:pt x="147291" y="128678"/>
                  <a:pt x="145956" y="129101"/>
                  <a:pt x="144426" y="129459"/>
                </a:cubicBezTo>
                <a:cubicBezTo>
                  <a:pt x="142896" y="129817"/>
                  <a:pt x="141235" y="130094"/>
                  <a:pt x="139445" y="130289"/>
                </a:cubicBezTo>
                <a:cubicBezTo>
                  <a:pt x="137654" y="130485"/>
                  <a:pt x="135847" y="130582"/>
                  <a:pt x="134024" y="130582"/>
                </a:cubicBezTo>
                <a:cubicBezTo>
                  <a:pt x="129141" y="130582"/>
                  <a:pt x="124908" y="129964"/>
                  <a:pt x="121327" y="128727"/>
                </a:cubicBezTo>
                <a:cubicBezTo>
                  <a:pt x="117746" y="127490"/>
                  <a:pt x="114783" y="125585"/>
                  <a:pt x="112439" y="123013"/>
                </a:cubicBezTo>
                <a:cubicBezTo>
                  <a:pt x="110095" y="120441"/>
                  <a:pt x="108370" y="117202"/>
                  <a:pt x="107263" y="113295"/>
                </a:cubicBezTo>
                <a:cubicBezTo>
                  <a:pt x="106156" y="109388"/>
                  <a:pt x="105603" y="104765"/>
                  <a:pt x="105603" y="99426"/>
                </a:cubicBezTo>
                <a:lnTo>
                  <a:pt x="105603" y="54792"/>
                </a:lnTo>
                <a:lnTo>
                  <a:pt x="95152" y="54792"/>
                </a:lnTo>
                <a:cubicBezTo>
                  <a:pt x="93915" y="54792"/>
                  <a:pt x="92971" y="54027"/>
                  <a:pt x="92320" y="52497"/>
                </a:cubicBezTo>
                <a:cubicBezTo>
                  <a:pt x="91669" y="50966"/>
                  <a:pt x="91343" y="48411"/>
                  <a:pt x="91343" y="44830"/>
                </a:cubicBezTo>
                <a:cubicBezTo>
                  <a:pt x="91343" y="42941"/>
                  <a:pt x="91424" y="41346"/>
                  <a:pt x="91587" y="40044"/>
                </a:cubicBezTo>
                <a:cubicBezTo>
                  <a:pt x="91750" y="38742"/>
                  <a:pt x="91994" y="37716"/>
                  <a:pt x="92320" y="36967"/>
                </a:cubicBezTo>
                <a:cubicBezTo>
                  <a:pt x="92645" y="36218"/>
                  <a:pt x="93052" y="35681"/>
                  <a:pt x="93541" y="35356"/>
                </a:cubicBezTo>
                <a:cubicBezTo>
                  <a:pt x="94029" y="35030"/>
                  <a:pt x="94599" y="34867"/>
                  <a:pt x="95250" y="34867"/>
                </a:cubicBezTo>
                <a:lnTo>
                  <a:pt x="105603" y="34867"/>
                </a:lnTo>
                <a:lnTo>
                  <a:pt x="105603" y="15431"/>
                </a:lnTo>
                <a:cubicBezTo>
                  <a:pt x="105603" y="14780"/>
                  <a:pt x="105782" y="14194"/>
                  <a:pt x="106140" y="13673"/>
                </a:cubicBezTo>
                <a:cubicBezTo>
                  <a:pt x="106498" y="13152"/>
                  <a:pt x="107149" y="12713"/>
                  <a:pt x="108093" y="12355"/>
                </a:cubicBezTo>
                <a:cubicBezTo>
                  <a:pt x="109037" y="11997"/>
                  <a:pt x="110307" y="11736"/>
                  <a:pt x="111902" y="11573"/>
                </a:cubicBezTo>
                <a:cubicBezTo>
                  <a:pt x="113498" y="11411"/>
                  <a:pt x="115467" y="11329"/>
                  <a:pt x="117811" y="11329"/>
                </a:cubicBezTo>
                <a:close/>
                <a:moveTo>
                  <a:pt x="586052" y="2246"/>
                </a:moveTo>
                <a:lnTo>
                  <a:pt x="645923" y="2246"/>
                </a:lnTo>
                <a:cubicBezTo>
                  <a:pt x="646509" y="2246"/>
                  <a:pt x="647063" y="2441"/>
                  <a:pt x="647583" y="2832"/>
                </a:cubicBezTo>
                <a:cubicBezTo>
                  <a:pt x="648104" y="3223"/>
                  <a:pt x="648544" y="3841"/>
                  <a:pt x="648902" y="4688"/>
                </a:cubicBezTo>
                <a:cubicBezTo>
                  <a:pt x="649260" y="5534"/>
                  <a:pt x="649521" y="6657"/>
                  <a:pt x="649683" y="8057"/>
                </a:cubicBezTo>
                <a:cubicBezTo>
                  <a:pt x="649846" y="9457"/>
                  <a:pt x="649928" y="11134"/>
                  <a:pt x="649928" y="13087"/>
                </a:cubicBezTo>
                <a:cubicBezTo>
                  <a:pt x="649928" y="16994"/>
                  <a:pt x="649586" y="19826"/>
                  <a:pt x="648902" y="21584"/>
                </a:cubicBezTo>
                <a:cubicBezTo>
                  <a:pt x="648218" y="23342"/>
                  <a:pt x="647225" y="24221"/>
                  <a:pt x="645923" y="24221"/>
                </a:cubicBezTo>
                <a:lnTo>
                  <a:pt x="600996" y="24221"/>
                </a:lnTo>
                <a:lnTo>
                  <a:pt x="600996" y="51276"/>
                </a:lnTo>
                <a:cubicBezTo>
                  <a:pt x="603275" y="51015"/>
                  <a:pt x="605537" y="50852"/>
                  <a:pt x="607784" y="50787"/>
                </a:cubicBezTo>
                <a:cubicBezTo>
                  <a:pt x="610030" y="50722"/>
                  <a:pt x="612390" y="50690"/>
                  <a:pt x="614865" y="50690"/>
                </a:cubicBezTo>
                <a:cubicBezTo>
                  <a:pt x="621701" y="50690"/>
                  <a:pt x="627773" y="51487"/>
                  <a:pt x="633080" y="53083"/>
                </a:cubicBezTo>
                <a:cubicBezTo>
                  <a:pt x="638386" y="54678"/>
                  <a:pt x="642847" y="57022"/>
                  <a:pt x="646460" y="60115"/>
                </a:cubicBezTo>
                <a:cubicBezTo>
                  <a:pt x="650074" y="63207"/>
                  <a:pt x="652825" y="67049"/>
                  <a:pt x="654713" y="71640"/>
                </a:cubicBezTo>
                <a:cubicBezTo>
                  <a:pt x="656602" y="76230"/>
                  <a:pt x="657546" y="81553"/>
                  <a:pt x="657546" y="87608"/>
                </a:cubicBezTo>
                <a:cubicBezTo>
                  <a:pt x="657546" y="94445"/>
                  <a:pt x="656357" y="100549"/>
                  <a:pt x="653981" y="105921"/>
                </a:cubicBezTo>
                <a:cubicBezTo>
                  <a:pt x="651604" y="111293"/>
                  <a:pt x="648251" y="115818"/>
                  <a:pt x="643921" y="119497"/>
                </a:cubicBezTo>
                <a:cubicBezTo>
                  <a:pt x="639591" y="123176"/>
                  <a:pt x="634382" y="125992"/>
                  <a:pt x="628294" y="127945"/>
                </a:cubicBezTo>
                <a:cubicBezTo>
                  <a:pt x="622206" y="129899"/>
                  <a:pt x="615451" y="130875"/>
                  <a:pt x="608028" y="130875"/>
                </a:cubicBezTo>
                <a:cubicBezTo>
                  <a:pt x="604121" y="130875"/>
                  <a:pt x="600410" y="130631"/>
                  <a:pt x="596894" y="130143"/>
                </a:cubicBezTo>
                <a:cubicBezTo>
                  <a:pt x="593377" y="129655"/>
                  <a:pt x="590220" y="129036"/>
                  <a:pt x="587420" y="128287"/>
                </a:cubicBezTo>
                <a:cubicBezTo>
                  <a:pt x="584620" y="127538"/>
                  <a:pt x="582325" y="126790"/>
                  <a:pt x="580534" y="126041"/>
                </a:cubicBezTo>
                <a:cubicBezTo>
                  <a:pt x="578744" y="125292"/>
                  <a:pt x="577571" y="124673"/>
                  <a:pt x="577018" y="124185"/>
                </a:cubicBezTo>
                <a:cubicBezTo>
                  <a:pt x="576465" y="123697"/>
                  <a:pt x="576058" y="123160"/>
                  <a:pt x="575797" y="122574"/>
                </a:cubicBezTo>
                <a:cubicBezTo>
                  <a:pt x="575537" y="121988"/>
                  <a:pt x="575325" y="121288"/>
                  <a:pt x="575162" y="120474"/>
                </a:cubicBezTo>
                <a:cubicBezTo>
                  <a:pt x="575000" y="119660"/>
                  <a:pt x="574886" y="118634"/>
                  <a:pt x="574820" y="117397"/>
                </a:cubicBezTo>
                <a:cubicBezTo>
                  <a:pt x="574755" y="116160"/>
                  <a:pt x="574723" y="114695"/>
                  <a:pt x="574723" y="113002"/>
                </a:cubicBezTo>
                <a:cubicBezTo>
                  <a:pt x="574723" y="111179"/>
                  <a:pt x="574788" y="109633"/>
                  <a:pt x="574918" y="108363"/>
                </a:cubicBezTo>
                <a:cubicBezTo>
                  <a:pt x="575048" y="107093"/>
                  <a:pt x="575260" y="106068"/>
                  <a:pt x="575553" y="105286"/>
                </a:cubicBezTo>
                <a:cubicBezTo>
                  <a:pt x="575846" y="104505"/>
                  <a:pt x="576188" y="103951"/>
                  <a:pt x="576579" y="103626"/>
                </a:cubicBezTo>
                <a:cubicBezTo>
                  <a:pt x="576969" y="103300"/>
                  <a:pt x="577425" y="103138"/>
                  <a:pt x="577946" y="103138"/>
                </a:cubicBezTo>
                <a:cubicBezTo>
                  <a:pt x="578597" y="103138"/>
                  <a:pt x="579590" y="103512"/>
                  <a:pt x="580925" y="104261"/>
                </a:cubicBezTo>
                <a:cubicBezTo>
                  <a:pt x="582260" y="105010"/>
                  <a:pt x="584018" y="105840"/>
                  <a:pt x="586199" y="106751"/>
                </a:cubicBezTo>
                <a:cubicBezTo>
                  <a:pt x="588380" y="107663"/>
                  <a:pt x="591033" y="108493"/>
                  <a:pt x="594159" y="109242"/>
                </a:cubicBezTo>
                <a:cubicBezTo>
                  <a:pt x="597284" y="109991"/>
                  <a:pt x="601028" y="110365"/>
                  <a:pt x="605391" y="110365"/>
                </a:cubicBezTo>
                <a:cubicBezTo>
                  <a:pt x="609167" y="110365"/>
                  <a:pt x="612602" y="109974"/>
                  <a:pt x="615695" y="109193"/>
                </a:cubicBezTo>
                <a:cubicBezTo>
                  <a:pt x="618788" y="108412"/>
                  <a:pt x="621408" y="107158"/>
                  <a:pt x="623557" y="105433"/>
                </a:cubicBezTo>
                <a:cubicBezTo>
                  <a:pt x="625706" y="103707"/>
                  <a:pt x="627366" y="101542"/>
                  <a:pt x="628538" y="98938"/>
                </a:cubicBezTo>
                <a:cubicBezTo>
                  <a:pt x="629710" y="96333"/>
                  <a:pt x="630296" y="93208"/>
                  <a:pt x="630296" y="89562"/>
                </a:cubicBezTo>
                <a:cubicBezTo>
                  <a:pt x="630296" y="86436"/>
                  <a:pt x="629808" y="83653"/>
                  <a:pt x="628831" y="81211"/>
                </a:cubicBezTo>
                <a:cubicBezTo>
                  <a:pt x="627854" y="78769"/>
                  <a:pt x="626324" y="76702"/>
                  <a:pt x="624241" y="75009"/>
                </a:cubicBezTo>
                <a:cubicBezTo>
                  <a:pt x="622157" y="73316"/>
                  <a:pt x="619455" y="72046"/>
                  <a:pt x="616134" y="71200"/>
                </a:cubicBezTo>
                <a:cubicBezTo>
                  <a:pt x="612814" y="70354"/>
                  <a:pt x="608777" y="69930"/>
                  <a:pt x="604023" y="69930"/>
                </a:cubicBezTo>
                <a:cubicBezTo>
                  <a:pt x="600247" y="69930"/>
                  <a:pt x="596812" y="70126"/>
                  <a:pt x="593719" y="70516"/>
                </a:cubicBezTo>
                <a:cubicBezTo>
                  <a:pt x="590626" y="70907"/>
                  <a:pt x="587713" y="71102"/>
                  <a:pt x="584978" y="71102"/>
                </a:cubicBezTo>
                <a:cubicBezTo>
                  <a:pt x="583090" y="71102"/>
                  <a:pt x="581739" y="70630"/>
                  <a:pt x="580925" y="69686"/>
                </a:cubicBezTo>
                <a:cubicBezTo>
                  <a:pt x="580111" y="68742"/>
                  <a:pt x="579704" y="67000"/>
                  <a:pt x="579704" y="64461"/>
                </a:cubicBezTo>
                <a:lnTo>
                  <a:pt x="579704" y="9571"/>
                </a:lnTo>
                <a:cubicBezTo>
                  <a:pt x="579704" y="6967"/>
                  <a:pt x="580209" y="5095"/>
                  <a:pt x="581218" y="3955"/>
                </a:cubicBezTo>
                <a:cubicBezTo>
                  <a:pt x="582227" y="2816"/>
                  <a:pt x="583839" y="2246"/>
                  <a:pt x="586052" y="2246"/>
                </a:cubicBezTo>
                <a:close/>
                <a:moveTo>
                  <a:pt x="512531" y="0"/>
                </a:moveTo>
                <a:cubicBezTo>
                  <a:pt x="521191" y="0"/>
                  <a:pt x="528370" y="1481"/>
                  <a:pt x="534067" y="4444"/>
                </a:cubicBezTo>
                <a:cubicBezTo>
                  <a:pt x="539764" y="7406"/>
                  <a:pt x="544274" y="11671"/>
                  <a:pt x="547594" y="17238"/>
                </a:cubicBezTo>
                <a:cubicBezTo>
                  <a:pt x="550915" y="22805"/>
                  <a:pt x="553226" y="29610"/>
                  <a:pt x="554529" y="37651"/>
                </a:cubicBezTo>
                <a:cubicBezTo>
                  <a:pt x="555831" y="45692"/>
                  <a:pt x="556482" y="54792"/>
                  <a:pt x="556482" y="64949"/>
                </a:cubicBezTo>
                <a:cubicBezTo>
                  <a:pt x="556482" y="75042"/>
                  <a:pt x="555668" y="84157"/>
                  <a:pt x="554040" y="92296"/>
                </a:cubicBezTo>
                <a:cubicBezTo>
                  <a:pt x="552413" y="100435"/>
                  <a:pt x="549759" y="107370"/>
                  <a:pt x="546080" y="113100"/>
                </a:cubicBezTo>
                <a:cubicBezTo>
                  <a:pt x="542402" y="118830"/>
                  <a:pt x="537616" y="123225"/>
                  <a:pt x="531723" y="126285"/>
                </a:cubicBezTo>
                <a:cubicBezTo>
                  <a:pt x="525830" y="129345"/>
                  <a:pt x="518619" y="130875"/>
                  <a:pt x="510090" y="130875"/>
                </a:cubicBezTo>
                <a:cubicBezTo>
                  <a:pt x="501430" y="130875"/>
                  <a:pt x="494267" y="129394"/>
                  <a:pt x="488602" y="126432"/>
                </a:cubicBezTo>
                <a:cubicBezTo>
                  <a:pt x="482938" y="123469"/>
                  <a:pt x="478445" y="119204"/>
                  <a:pt x="475124" y="113637"/>
                </a:cubicBezTo>
                <a:cubicBezTo>
                  <a:pt x="471804" y="108070"/>
                  <a:pt x="469476" y="101266"/>
                  <a:pt x="468141" y="93224"/>
                </a:cubicBezTo>
                <a:cubicBezTo>
                  <a:pt x="466806" y="85183"/>
                  <a:pt x="466139" y="76083"/>
                  <a:pt x="466139" y="65926"/>
                </a:cubicBezTo>
                <a:cubicBezTo>
                  <a:pt x="466139" y="55899"/>
                  <a:pt x="466969" y="46799"/>
                  <a:pt x="468629" y="38628"/>
                </a:cubicBezTo>
                <a:cubicBezTo>
                  <a:pt x="470290" y="30456"/>
                  <a:pt x="472959" y="23505"/>
                  <a:pt x="476638" y="17775"/>
                </a:cubicBezTo>
                <a:cubicBezTo>
                  <a:pt x="480317" y="12045"/>
                  <a:pt x="485103" y="7650"/>
                  <a:pt x="490995" y="4590"/>
                </a:cubicBezTo>
                <a:cubicBezTo>
                  <a:pt x="496888" y="1530"/>
                  <a:pt x="504067" y="0"/>
                  <a:pt x="512531" y="0"/>
                </a:cubicBezTo>
                <a:close/>
                <a:moveTo>
                  <a:pt x="44537" y="0"/>
                </a:moveTo>
                <a:cubicBezTo>
                  <a:pt x="47532" y="0"/>
                  <a:pt x="50527" y="228"/>
                  <a:pt x="53522" y="683"/>
                </a:cubicBezTo>
                <a:cubicBezTo>
                  <a:pt x="56517" y="1139"/>
                  <a:pt x="59317" y="1758"/>
                  <a:pt x="61922" y="2539"/>
                </a:cubicBezTo>
                <a:cubicBezTo>
                  <a:pt x="64526" y="3320"/>
                  <a:pt x="66838" y="4199"/>
                  <a:pt x="68856" y="5176"/>
                </a:cubicBezTo>
                <a:cubicBezTo>
                  <a:pt x="70875" y="6153"/>
                  <a:pt x="72209" y="6967"/>
                  <a:pt x="72860" y="7618"/>
                </a:cubicBezTo>
                <a:cubicBezTo>
                  <a:pt x="73512" y="8269"/>
                  <a:pt x="73951" y="8822"/>
                  <a:pt x="74179" y="9278"/>
                </a:cubicBezTo>
                <a:cubicBezTo>
                  <a:pt x="74407" y="9734"/>
                  <a:pt x="74602" y="10336"/>
                  <a:pt x="74765" y="11085"/>
                </a:cubicBezTo>
                <a:cubicBezTo>
                  <a:pt x="74928" y="11834"/>
                  <a:pt x="75042" y="12778"/>
                  <a:pt x="75107" y="13917"/>
                </a:cubicBezTo>
                <a:cubicBezTo>
                  <a:pt x="75172" y="15057"/>
                  <a:pt x="75204" y="16473"/>
                  <a:pt x="75204" y="18166"/>
                </a:cubicBezTo>
                <a:cubicBezTo>
                  <a:pt x="75204" y="20054"/>
                  <a:pt x="75156" y="21650"/>
                  <a:pt x="75058" y="22952"/>
                </a:cubicBezTo>
                <a:cubicBezTo>
                  <a:pt x="74960" y="24254"/>
                  <a:pt x="74798" y="25328"/>
                  <a:pt x="74570" y="26175"/>
                </a:cubicBezTo>
                <a:cubicBezTo>
                  <a:pt x="74342" y="27021"/>
                  <a:pt x="74016" y="27640"/>
                  <a:pt x="73593" y="28031"/>
                </a:cubicBezTo>
                <a:cubicBezTo>
                  <a:pt x="73170" y="28421"/>
                  <a:pt x="72600" y="28617"/>
                  <a:pt x="71884" y="28617"/>
                </a:cubicBezTo>
                <a:cubicBezTo>
                  <a:pt x="71168" y="28617"/>
                  <a:pt x="70028" y="28161"/>
                  <a:pt x="68465" y="27249"/>
                </a:cubicBezTo>
                <a:cubicBezTo>
                  <a:pt x="66903" y="26338"/>
                  <a:pt x="64982" y="25345"/>
                  <a:pt x="62703" y="24270"/>
                </a:cubicBezTo>
                <a:cubicBezTo>
                  <a:pt x="60424" y="23196"/>
                  <a:pt x="57787" y="22219"/>
                  <a:pt x="54792" y="21340"/>
                </a:cubicBezTo>
                <a:cubicBezTo>
                  <a:pt x="51797" y="20461"/>
                  <a:pt x="48508" y="20022"/>
                  <a:pt x="44927" y="20022"/>
                </a:cubicBezTo>
                <a:cubicBezTo>
                  <a:pt x="42127" y="20022"/>
                  <a:pt x="39686" y="20364"/>
                  <a:pt x="37602" y="21047"/>
                </a:cubicBezTo>
                <a:cubicBezTo>
                  <a:pt x="35519" y="21731"/>
                  <a:pt x="33777" y="22675"/>
                  <a:pt x="32377" y="23880"/>
                </a:cubicBezTo>
                <a:cubicBezTo>
                  <a:pt x="30977" y="25084"/>
                  <a:pt x="29935" y="26533"/>
                  <a:pt x="29251" y="28226"/>
                </a:cubicBezTo>
                <a:cubicBezTo>
                  <a:pt x="28568" y="29919"/>
                  <a:pt x="28226" y="31709"/>
                  <a:pt x="28226" y="33598"/>
                </a:cubicBezTo>
                <a:cubicBezTo>
                  <a:pt x="28226" y="36397"/>
                  <a:pt x="28991" y="38823"/>
                  <a:pt x="30521" y="40874"/>
                </a:cubicBezTo>
                <a:cubicBezTo>
                  <a:pt x="32051" y="42925"/>
                  <a:pt x="34102" y="44748"/>
                  <a:pt x="36674" y="46343"/>
                </a:cubicBezTo>
                <a:cubicBezTo>
                  <a:pt x="39246" y="47939"/>
                  <a:pt x="42160" y="49436"/>
                  <a:pt x="45416" y="50836"/>
                </a:cubicBezTo>
                <a:cubicBezTo>
                  <a:pt x="48671" y="52236"/>
                  <a:pt x="51992" y="53717"/>
                  <a:pt x="55378" y="55280"/>
                </a:cubicBezTo>
                <a:cubicBezTo>
                  <a:pt x="58764" y="56843"/>
                  <a:pt x="62084" y="58617"/>
                  <a:pt x="65340" y="60603"/>
                </a:cubicBezTo>
                <a:cubicBezTo>
                  <a:pt x="68596" y="62589"/>
                  <a:pt x="71493" y="64966"/>
                  <a:pt x="74032" y="67733"/>
                </a:cubicBezTo>
                <a:cubicBezTo>
                  <a:pt x="76572" y="70500"/>
                  <a:pt x="78623" y="73756"/>
                  <a:pt x="80186" y="77500"/>
                </a:cubicBezTo>
                <a:cubicBezTo>
                  <a:pt x="81748" y="81244"/>
                  <a:pt x="82530" y="85655"/>
                  <a:pt x="82530" y="90734"/>
                </a:cubicBezTo>
                <a:cubicBezTo>
                  <a:pt x="82530" y="97375"/>
                  <a:pt x="81292" y="103203"/>
                  <a:pt x="78818" y="108216"/>
                </a:cubicBezTo>
                <a:cubicBezTo>
                  <a:pt x="76344" y="113230"/>
                  <a:pt x="72991" y="117413"/>
                  <a:pt x="68758" y="120767"/>
                </a:cubicBezTo>
                <a:cubicBezTo>
                  <a:pt x="64526" y="124120"/>
                  <a:pt x="59578" y="126643"/>
                  <a:pt x="53913" y="128336"/>
                </a:cubicBezTo>
                <a:cubicBezTo>
                  <a:pt x="48248" y="130029"/>
                  <a:pt x="42193" y="130875"/>
                  <a:pt x="35746" y="130875"/>
                </a:cubicBezTo>
                <a:cubicBezTo>
                  <a:pt x="31384" y="130875"/>
                  <a:pt x="27331" y="130517"/>
                  <a:pt x="23587" y="129801"/>
                </a:cubicBezTo>
                <a:cubicBezTo>
                  <a:pt x="19843" y="129085"/>
                  <a:pt x="16538" y="128222"/>
                  <a:pt x="13673" y="127213"/>
                </a:cubicBezTo>
                <a:cubicBezTo>
                  <a:pt x="10808" y="126204"/>
                  <a:pt x="8416" y="125146"/>
                  <a:pt x="6495" y="124039"/>
                </a:cubicBezTo>
                <a:cubicBezTo>
                  <a:pt x="4574" y="122932"/>
                  <a:pt x="3190" y="121955"/>
                  <a:pt x="2344" y="121109"/>
                </a:cubicBezTo>
                <a:cubicBezTo>
                  <a:pt x="1497" y="120262"/>
                  <a:pt x="895" y="119041"/>
                  <a:pt x="537" y="117446"/>
                </a:cubicBezTo>
                <a:cubicBezTo>
                  <a:pt x="179" y="115851"/>
                  <a:pt x="0" y="113556"/>
                  <a:pt x="0" y="110560"/>
                </a:cubicBezTo>
                <a:cubicBezTo>
                  <a:pt x="0" y="108542"/>
                  <a:pt x="65" y="106849"/>
                  <a:pt x="195" y="105482"/>
                </a:cubicBezTo>
                <a:cubicBezTo>
                  <a:pt x="325" y="104114"/>
                  <a:pt x="537" y="103007"/>
                  <a:pt x="830" y="102161"/>
                </a:cubicBezTo>
                <a:cubicBezTo>
                  <a:pt x="1123" y="101314"/>
                  <a:pt x="1514" y="100712"/>
                  <a:pt x="2002" y="100354"/>
                </a:cubicBezTo>
                <a:cubicBezTo>
                  <a:pt x="2490" y="99996"/>
                  <a:pt x="3060" y="99817"/>
                  <a:pt x="3711" y="99817"/>
                </a:cubicBezTo>
                <a:cubicBezTo>
                  <a:pt x="4623" y="99817"/>
                  <a:pt x="5909" y="100354"/>
                  <a:pt x="7569" y="101428"/>
                </a:cubicBezTo>
                <a:cubicBezTo>
                  <a:pt x="9229" y="102503"/>
                  <a:pt x="11362" y="103691"/>
                  <a:pt x="13966" y="104993"/>
                </a:cubicBezTo>
                <a:cubicBezTo>
                  <a:pt x="16571" y="106296"/>
                  <a:pt x="19680" y="107484"/>
                  <a:pt x="23294" y="108558"/>
                </a:cubicBezTo>
                <a:cubicBezTo>
                  <a:pt x="26907" y="109633"/>
                  <a:pt x="31091" y="110170"/>
                  <a:pt x="35844" y="110170"/>
                </a:cubicBezTo>
                <a:cubicBezTo>
                  <a:pt x="38969" y="110170"/>
                  <a:pt x="41769" y="109795"/>
                  <a:pt x="44244" y="109047"/>
                </a:cubicBezTo>
                <a:cubicBezTo>
                  <a:pt x="46718" y="108298"/>
                  <a:pt x="48818" y="107240"/>
                  <a:pt x="50543" y="105872"/>
                </a:cubicBezTo>
                <a:cubicBezTo>
                  <a:pt x="52269" y="104505"/>
                  <a:pt x="53587" y="102812"/>
                  <a:pt x="54499" y="100794"/>
                </a:cubicBezTo>
                <a:cubicBezTo>
                  <a:pt x="55410" y="98775"/>
                  <a:pt x="55866" y="96529"/>
                  <a:pt x="55866" y="94054"/>
                </a:cubicBezTo>
                <a:cubicBezTo>
                  <a:pt x="55866" y="91189"/>
                  <a:pt x="55085" y="88731"/>
                  <a:pt x="53522" y="86680"/>
                </a:cubicBezTo>
                <a:cubicBezTo>
                  <a:pt x="51959" y="84629"/>
                  <a:pt x="49925" y="82806"/>
                  <a:pt x="47418" y="81211"/>
                </a:cubicBezTo>
                <a:cubicBezTo>
                  <a:pt x="44911" y="79616"/>
                  <a:pt x="42062" y="78118"/>
                  <a:pt x="38872" y="76718"/>
                </a:cubicBezTo>
                <a:cubicBezTo>
                  <a:pt x="35681" y="75318"/>
                  <a:pt x="32393" y="73837"/>
                  <a:pt x="29007" y="72274"/>
                </a:cubicBezTo>
                <a:cubicBezTo>
                  <a:pt x="25621" y="70712"/>
                  <a:pt x="22333" y="68937"/>
                  <a:pt x="19143" y="66951"/>
                </a:cubicBezTo>
                <a:cubicBezTo>
                  <a:pt x="15952" y="64966"/>
                  <a:pt x="13104" y="62589"/>
                  <a:pt x="10597" y="59822"/>
                </a:cubicBezTo>
                <a:cubicBezTo>
                  <a:pt x="8090" y="57054"/>
                  <a:pt x="6055" y="53782"/>
                  <a:pt x="4493" y="50006"/>
                </a:cubicBezTo>
                <a:cubicBezTo>
                  <a:pt x="2930" y="46229"/>
                  <a:pt x="2148" y="41704"/>
                  <a:pt x="2148" y="36430"/>
                </a:cubicBezTo>
                <a:cubicBezTo>
                  <a:pt x="2148" y="30375"/>
                  <a:pt x="3272" y="25052"/>
                  <a:pt x="5518" y="20461"/>
                </a:cubicBezTo>
                <a:cubicBezTo>
                  <a:pt x="7764" y="15871"/>
                  <a:pt x="10792" y="12062"/>
                  <a:pt x="14601" y="9034"/>
                </a:cubicBezTo>
                <a:cubicBezTo>
                  <a:pt x="18410" y="6006"/>
                  <a:pt x="22903" y="3744"/>
                  <a:pt x="28079" y="2246"/>
                </a:cubicBezTo>
                <a:cubicBezTo>
                  <a:pt x="33256" y="749"/>
                  <a:pt x="38742" y="0"/>
                  <a:pt x="44537"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1600" b="1" dirty="0">
              <a:solidFill>
                <a:schemeClr val="accent2"/>
              </a:solidFill>
            </a:endParaRPr>
          </a:p>
        </p:txBody>
      </p:sp>
      <p:sp>
        <p:nvSpPr>
          <p:cNvPr id="66" name="文本框 65"/>
          <p:cNvSpPr txBox="1"/>
          <p:nvPr/>
        </p:nvSpPr>
        <p:spPr>
          <a:xfrm>
            <a:off x="1107919" y="5098049"/>
            <a:ext cx="2550872" cy="338554"/>
          </a:xfrm>
          <a:prstGeom prst="rect">
            <a:avLst/>
          </a:prstGeom>
          <a:noFill/>
        </p:spPr>
        <p:txBody>
          <a:bodyPr wrap="square" rtlCol="0">
            <a:spAutoFit/>
          </a:bodyPr>
          <a:lstStyle/>
          <a:p>
            <a:pPr algn="ctr"/>
            <a:r>
              <a:rPr lang="en-US" altLang="zh-CN" sz="1600" b="1" dirty="0"/>
              <a:t>2014</a:t>
            </a:r>
            <a:endParaRPr lang="zh-CN" altLang="en-US" sz="1600" b="1" dirty="0"/>
          </a:p>
        </p:txBody>
      </p:sp>
      <p:sp>
        <p:nvSpPr>
          <p:cNvPr id="67" name="文本框 66"/>
          <p:cNvSpPr txBox="1"/>
          <p:nvPr/>
        </p:nvSpPr>
        <p:spPr>
          <a:xfrm>
            <a:off x="1026464" y="5567637"/>
            <a:ext cx="2713782" cy="521233"/>
          </a:xfrm>
          <a:prstGeom prst="rect">
            <a:avLst/>
          </a:prstGeom>
          <a:noFill/>
        </p:spPr>
        <p:txBody>
          <a:bodyPr wrap="square" rtlCol="0">
            <a:spAutoFit/>
          </a:bodyPr>
          <a:lstStyle/>
          <a:p>
            <a:pPr>
              <a:lnSpc>
                <a:spcPct val="120000"/>
              </a:lnSpc>
            </a:pPr>
            <a:r>
              <a:rPr lang="zh-CN" altLang="en-US" sz="1200" dirty="0"/>
              <a:t>此部分内容作为文字排版占位显示（建议使用主题字体）。</a:t>
            </a:r>
          </a:p>
        </p:txBody>
      </p:sp>
      <p:sp>
        <p:nvSpPr>
          <p:cNvPr id="68" name="矩形 67"/>
          <p:cNvSpPr/>
          <p:nvPr/>
        </p:nvSpPr>
        <p:spPr>
          <a:xfrm>
            <a:off x="1663355" y="5443564"/>
            <a:ext cx="1440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78"/>
          <p:cNvSpPr>
            <a:spLocks noChangeAspect="1"/>
          </p:cNvSpPr>
          <p:nvPr/>
        </p:nvSpPr>
        <p:spPr>
          <a:xfrm flipH="1">
            <a:off x="2195933" y="4748765"/>
            <a:ext cx="374845" cy="360000"/>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solidFill>
            </a:endParaRPr>
          </a:p>
        </p:txBody>
      </p:sp>
      <p:sp>
        <p:nvSpPr>
          <p:cNvPr id="70" name="文本框 69"/>
          <p:cNvSpPr txBox="1"/>
          <p:nvPr/>
        </p:nvSpPr>
        <p:spPr>
          <a:xfrm>
            <a:off x="4818831" y="5098049"/>
            <a:ext cx="2550872" cy="338554"/>
          </a:xfrm>
          <a:prstGeom prst="rect">
            <a:avLst/>
          </a:prstGeom>
          <a:noFill/>
        </p:spPr>
        <p:txBody>
          <a:bodyPr wrap="square" rtlCol="0">
            <a:spAutoFit/>
          </a:bodyPr>
          <a:lstStyle/>
          <a:p>
            <a:pPr algn="ctr"/>
            <a:r>
              <a:rPr lang="en-US" altLang="zh-CN" sz="1600" b="1" dirty="0"/>
              <a:t>2016</a:t>
            </a:r>
            <a:endParaRPr lang="zh-CN" altLang="en-US" sz="1600" b="1" dirty="0"/>
          </a:p>
        </p:txBody>
      </p:sp>
      <p:sp>
        <p:nvSpPr>
          <p:cNvPr id="71" name="文本框 70"/>
          <p:cNvSpPr txBox="1"/>
          <p:nvPr/>
        </p:nvSpPr>
        <p:spPr>
          <a:xfrm>
            <a:off x="4737376" y="5567637"/>
            <a:ext cx="2713782" cy="521233"/>
          </a:xfrm>
          <a:prstGeom prst="rect">
            <a:avLst/>
          </a:prstGeom>
          <a:noFill/>
        </p:spPr>
        <p:txBody>
          <a:bodyPr wrap="square" rtlCol="0">
            <a:spAutoFit/>
          </a:bodyPr>
          <a:lstStyle/>
          <a:p>
            <a:pPr>
              <a:lnSpc>
                <a:spcPct val="120000"/>
              </a:lnSpc>
            </a:pPr>
            <a:r>
              <a:rPr lang="zh-CN" altLang="en-US" sz="1200" dirty="0"/>
              <a:t>此部分内容作为文字排版占位显示（建议使用主题字体）。</a:t>
            </a:r>
          </a:p>
        </p:txBody>
      </p:sp>
      <p:sp>
        <p:nvSpPr>
          <p:cNvPr id="72" name="矩形 71"/>
          <p:cNvSpPr/>
          <p:nvPr/>
        </p:nvSpPr>
        <p:spPr>
          <a:xfrm>
            <a:off x="5374267" y="5443564"/>
            <a:ext cx="1440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82"/>
          <p:cNvSpPr>
            <a:spLocks noChangeAspect="1"/>
          </p:cNvSpPr>
          <p:nvPr/>
        </p:nvSpPr>
        <p:spPr>
          <a:xfrm flipH="1">
            <a:off x="5906845" y="4748765"/>
            <a:ext cx="374845" cy="360000"/>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文本框 73"/>
          <p:cNvSpPr txBox="1"/>
          <p:nvPr/>
        </p:nvSpPr>
        <p:spPr>
          <a:xfrm>
            <a:off x="8539172" y="5098049"/>
            <a:ext cx="2550872" cy="338554"/>
          </a:xfrm>
          <a:prstGeom prst="rect">
            <a:avLst/>
          </a:prstGeom>
          <a:noFill/>
        </p:spPr>
        <p:txBody>
          <a:bodyPr wrap="square" rtlCol="0">
            <a:spAutoFit/>
          </a:bodyPr>
          <a:lstStyle/>
          <a:p>
            <a:pPr algn="ctr"/>
            <a:r>
              <a:rPr lang="en-US" altLang="zh-CN" sz="1600" b="1" dirty="0"/>
              <a:t>2018</a:t>
            </a:r>
            <a:endParaRPr lang="zh-CN" altLang="en-US" sz="1600" b="1" dirty="0"/>
          </a:p>
        </p:txBody>
      </p:sp>
      <p:sp>
        <p:nvSpPr>
          <p:cNvPr id="75" name="文本框 74"/>
          <p:cNvSpPr txBox="1"/>
          <p:nvPr/>
        </p:nvSpPr>
        <p:spPr>
          <a:xfrm>
            <a:off x="8457717" y="5567637"/>
            <a:ext cx="2713782" cy="521233"/>
          </a:xfrm>
          <a:prstGeom prst="rect">
            <a:avLst/>
          </a:prstGeom>
          <a:noFill/>
        </p:spPr>
        <p:txBody>
          <a:bodyPr wrap="square" rtlCol="0">
            <a:spAutoFit/>
          </a:bodyPr>
          <a:lstStyle/>
          <a:p>
            <a:pPr>
              <a:lnSpc>
                <a:spcPct val="120000"/>
              </a:lnSpc>
            </a:pPr>
            <a:r>
              <a:rPr lang="zh-CN" altLang="en-US" sz="1200" dirty="0"/>
              <a:t>此部分内容作为文字排版占位显示（建议使用主题字体）。</a:t>
            </a:r>
          </a:p>
        </p:txBody>
      </p:sp>
      <p:sp>
        <p:nvSpPr>
          <p:cNvPr id="76" name="矩形 75"/>
          <p:cNvSpPr/>
          <p:nvPr/>
        </p:nvSpPr>
        <p:spPr>
          <a:xfrm>
            <a:off x="9094608" y="5443564"/>
            <a:ext cx="1440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86"/>
          <p:cNvSpPr>
            <a:spLocks noChangeAspect="1"/>
          </p:cNvSpPr>
          <p:nvPr/>
        </p:nvSpPr>
        <p:spPr>
          <a:xfrm flipH="1">
            <a:off x="9627186" y="4748765"/>
            <a:ext cx="374845" cy="360000"/>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文本框 77"/>
          <p:cNvSpPr txBox="1"/>
          <p:nvPr/>
        </p:nvSpPr>
        <p:spPr>
          <a:xfrm>
            <a:off x="3053375" y="1537741"/>
            <a:ext cx="2550872" cy="338554"/>
          </a:xfrm>
          <a:prstGeom prst="rect">
            <a:avLst/>
          </a:prstGeom>
          <a:noFill/>
        </p:spPr>
        <p:txBody>
          <a:bodyPr wrap="square" rtlCol="0">
            <a:spAutoFit/>
          </a:bodyPr>
          <a:lstStyle/>
          <a:p>
            <a:pPr algn="ctr"/>
            <a:r>
              <a:rPr lang="en-US" altLang="zh-CN" sz="1600" b="1" dirty="0"/>
              <a:t>2015</a:t>
            </a:r>
            <a:endParaRPr lang="zh-CN" altLang="en-US" sz="1600" b="1" dirty="0"/>
          </a:p>
        </p:txBody>
      </p:sp>
      <p:sp>
        <p:nvSpPr>
          <p:cNvPr id="79" name="文本框 78"/>
          <p:cNvSpPr txBox="1"/>
          <p:nvPr/>
        </p:nvSpPr>
        <p:spPr>
          <a:xfrm>
            <a:off x="2971920" y="2007329"/>
            <a:ext cx="2713782" cy="521233"/>
          </a:xfrm>
          <a:prstGeom prst="rect">
            <a:avLst/>
          </a:prstGeom>
          <a:noFill/>
        </p:spPr>
        <p:txBody>
          <a:bodyPr wrap="square" rtlCol="0">
            <a:spAutoFit/>
          </a:bodyPr>
          <a:lstStyle/>
          <a:p>
            <a:pPr>
              <a:lnSpc>
                <a:spcPct val="120000"/>
              </a:lnSpc>
            </a:pPr>
            <a:r>
              <a:rPr lang="zh-CN" altLang="en-US" sz="1200" dirty="0"/>
              <a:t>此部分内容作为文字排版占位显示（建议使用主题字体）。</a:t>
            </a:r>
          </a:p>
        </p:txBody>
      </p:sp>
      <p:sp>
        <p:nvSpPr>
          <p:cNvPr id="80" name="矩形 79"/>
          <p:cNvSpPr/>
          <p:nvPr/>
        </p:nvSpPr>
        <p:spPr>
          <a:xfrm>
            <a:off x="3608811" y="1883256"/>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764287" y="1537741"/>
            <a:ext cx="2550872" cy="338554"/>
          </a:xfrm>
          <a:prstGeom prst="rect">
            <a:avLst/>
          </a:prstGeom>
          <a:noFill/>
        </p:spPr>
        <p:txBody>
          <a:bodyPr wrap="square" rtlCol="0">
            <a:spAutoFit/>
          </a:bodyPr>
          <a:lstStyle/>
          <a:p>
            <a:pPr algn="ctr"/>
            <a:r>
              <a:rPr lang="en-US" altLang="zh-CN" sz="1600" b="1" dirty="0"/>
              <a:t>2017</a:t>
            </a:r>
            <a:endParaRPr lang="zh-CN" altLang="en-US" sz="1600" b="1" dirty="0"/>
          </a:p>
        </p:txBody>
      </p:sp>
      <p:sp>
        <p:nvSpPr>
          <p:cNvPr id="82" name="文本框 81"/>
          <p:cNvSpPr txBox="1"/>
          <p:nvPr/>
        </p:nvSpPr>
        <p:spPr>
          <a:xfrm>
            <a:off x="6682832" y="2007329"/>
            <a:ext cx="2713782" cy="521233"/>
          </a:xfrm>
          <a:prstGeom prst="rect">
            <a:avLst/>
          </a:prstGeom>
          <a:noFill/>
        </p:spPr>
        <p:txBody>
          <a:bodyPr wrap="square" rtlCol="0">
            <a:spAutoFit/>
          </a:bodyPr>
          <a:lstStyle/>
          <a:p>
            <a:pPr>
              <a:lnSpc>
                <a:spcPct val="120000"/>
              </a:lnSpc>
            </a:pPr>
            <a:r>
              <a:rPr lang="zh-CN" altLang="en-US" sz="1200" dirty="0"/>
              <a:t>此部分内容作为文字排版占位显示（建议使用主题字体）。</a:t>
            </a:r>
          </a:p>
        </p:txBody>
      </p:sp>
      <p:sp>
        <p:nvSpPr>
          <p:cNvPr id="83" name="矩形 82"/>
          <p:cNvSpPr/>
          <p:nvPr/>
        </p:nvSpPr>
        <p:spPr>
          <a:xfrm>
            <a:off x="7319723" y="1883256"/>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99"/>
          <p:cNvSpPr>
            <a:spLocks noChangeAspect="1"/>
          </p:cNvSpPr>
          <p:nvPr/>
        </p:nvSpPr>
        <p:spPr>
          <a:xfrm flipH="1">
            <a:off x="7852301" y="1188457"/>
            <a:ext cx="374845" cy="360000"/>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任意多边形 99"/>
          <p:cNvSpPr>
            <a:spLocks noChangeAspect="1"/>
          </p:cNvSpPr>
          <p:nvPr/>
        </p:nvSpPr>
        <p:spPr>
          <a:xfrm flipH="1">
            <a:off x="4141388" y="1226707"/>
            <a:ext cx="374845" cy="360000"/>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fade">
                                      <p:cBhvr>
                                        <p:cTn id="14" dur="500"/>
                                        <p:tgtEl>
                                          <p:spTgt spid="47"/>
                                        </p:tgtEl>
                                      </p:cBhvr>
                                    </p:animEffect>
                                  </p:childTnLst>
                                </p:cTn>
                              </p:par>
                              <p:par>
                                <p:cTn id="15" presetID="10"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par>
                          <p:cTn id="24" fill="hold">
                            <p:stCondLst>
                              <p:cond delay="1000"/>
                            </p:stCondLst>
                            <p:childTnLst>
                              <p:par>
                                <p:cTn id="25" presetID="22" presetClass="entr" presetSubtype="1" fill="hold"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up)">
                                      <p:cBhvr>
                                        <p:cTn id="27" dur="500"/>
                                        <p:tgtEl>
                                          <p:spTgt spid="58"/>
                                        </p:tgtEl>
                                      </p:cBhvr>
                                    </p:animEffect>
                                  </p:childTnLst>
                                </p:cTn>
                              </p:par>
                            </p:childTnLst>
                          </p:cTn>
                        </p:par>
                        <p:par>
                          <p:cTn id="28" fill="hold">
                            <p:stCondLst>
                              <p:cond delay="1500"/>
                            </p:stCondLst>
                            <p:childTnLst>
                              <p:par>
                                <p:cTn id="29" presetID="42" presetClass="entr" presetSubtype="0" fill="hold" grpId="0" nodeType="after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500"/>
                                        <p:tgtEl>
                                          <p:spTgt spid="61"/>
                                        </p:tgtEl>
                                      </p:cBhvr>
                                    </p:animEffect>
                                    <p:anim calcmode="lin" valueType="num">
                                      <p:cBhvr>
                                        <p:cTn id="32" dur="500" fill="hold"/>
                                        <p:tgtEl>
                                          <p:spTgt spid="61"/>
                                        </p:tgtEl>
                                        <p:attrNameLst>
                                          <p:attrName>ppt_x</p:attrName>
                                        </p:attrNameLst>
                                      </p:cBhvr>
                                      <p:tavLst>
                                        <p:tav tm="0">
                                          <p:val>
                                            <p:strVal val="#ppt_x"/>
                                          </p:val>
                                        </p:tav>
                                        <p:tav tm="100000">
                                          <p:val>
                                            <p:strVal val="#ppt_x"/>
                                          </p:val>
                                        </p:tav>
                                      </p:tavLst>
                                    </p:anim>
                                    <p:anim calcmode="lin" valueType="num">
                                      <p:cBhvr>
                                        <p:cTn id="33" dur="500" fill="hold"/>
                                        <p:tgtEl>
                                          <p:spTgt spid="6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fade">
                                      <p:cBhvr>
                                        <p:cTn id="36" dur="500"/>
                                        <p:tgtEl>
                                          <p:spTgt spid="66"/>
                                        </p:tgtEl>
                                      </p:cBhvr>
                                    </p:animEffect>
                                    <p:anim calcmode="lin" valueType="num">
                                      <p:cBhvr>
                                        <p:cTn id="37" dur="500" fill="hold"/>
                                        <p:tgtEl>
                                          <p:spTgt spid="66"/>
                                        </p:tgtEl>
                                        <p:attrNameLst>
                                          <p:attrName>ppt_x</p:attrName>
                                        </p:attrNameLst>
                                      </p:cBhvr>
                                      <p:tavLst>
                                        <p:tav tm="0">
                                          <p:val>
                                            <p:strVal val="#ppt_x"/>
                                          </p:val>
                                        </p:tav>
                                        <p:tav tm="100000">
                                          <p:val>
                                            <p:strVal val="#ppt_x"/>
                                          </p:val>
                                        </p:tav>
                                      </p:tavLst>
                                    </p:anim>
                                    <p:anim calcmode="lin" valueType="num">
                                      <p:cBhvr>
                                        <p:cTn id="38" dur="500" fill="hold"/>
                                        <p:tgtEl>
                                          <p:spTgt spid="6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fade">
                                      <p:cBhvr>
                                        <p:cTn id="41" dur="500"/>
                                        <p:tgtEl>
                                          <p:spTgt spid="67"/>
                                        </p:tgtEl>
                                      </p:cBhvr>
                                    </p:animEffect>
                                    <p:anim calcmode="lin" valueType="num">
                                      <p:cBhvr>
                                        <p:cTn id="42" dur="500" fill="hold"/>
                                        <p:tgtEl>
                                          <p:spTgt spid="67"/>
                                        </p:tgtEl>
                                        <p:attrNameLst>
                                          <p:attrName>ppt_x</p:attrName>
                                        </p:attrNameLst>
                                      </p:cBhvr>
                                      <p:tavLst>
                                        <p:tav tm="0">
                                          <p:val>
                                            <p:strVal val="#ppt_x"/>
                                          </p:val>
                                        </p:tav>
                                        <p:tav tm="100000">
                                          <p:val>
                                            <p:strVal val="#ppt_x"/>
                                          </p:val>
                                        </p:tav>
                                      </p:tavLst>
                                    </p:anim>
                                    <p:anim calcmode="lin" valueType="num">
                                      <p:cBhvr>
                                        <p:cTn id="43" dur="500" fill="hold"/>
                                        <p:tgtEl>
                                          <p:spTgt spid="6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fade">
                                      <p:cBhvr>
                                        <p:cTn id="46" dur="500"/>
                                        <p:tgtEl>
                                          <p:spTgt spid="68"/>
                                        </p:tgtEl>
                                      </p:cBhvr>
                                    </p:animEffect>
                                    <p:anim calcmode="lin" valueType="num">
                                      <p:cBhvr>
                                        <p:cTn id="47" dur="500" fill="hold"/>
                                        <p:tgtEl>
                                          <p:spTgt spid="68"/>
                                        </p:tgtEl>
                                        <p:attrNameLst>
                                          <p:attrName>ppt_x</p:attrName>
                                        </p:attrNameLst>
                                      </p:cBhvr>
                                      <p:tavLst>
                                        <p:tav tm="0">
                                          <p:val>
                                            <p:strVal val="#ppt_x"/>
                                          </p:val>
                                        </p:tav>
                                        <p:tav tm="100000">
                                          <p:val>
                                            <p:strVal val="#ppt_x"/>
                                          </p:val>
                                        </p:tav>
                                      </p:tavLst>
                                    </p:anim>
                                    <p:anim calcmode="lin" valueType="num">
                                      <p:cBhvr>
                                        <p:cTn id="48" dur="500" fill="hold"/>
                                        <p:tgtEl>
                                          <p:spTgt spid="6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fade">
                                      <p:cBhvr>
                                        <p:cTn id="51" dur="500"/>
                                        <p:tgtEl>
                                          <p:spTgt spid="69"/>
                                        </p:tgtEl>
                                      </p:cBhvr>
                                    </p:animEffect>
                                    <p:anim calcmode="lin" valueType="num">
                                      <p:cBhvr>
                                        <p:cTn id="52" dur="500" fill="hold"/>
                                        <p:tgtEl>
                                          <p:spTgt spid="69"/>
                                        </p:tgtEl>
                                        <p:attrNameLst>
                                          <p:attrName>ppt_x</p:attrName>
                                        </p:attrNameLst>
                                      </p:cBhvr>
                                      <p:tavLst>
                                        <p:tav tm="0">
                                          <p:val>
                                            <p:strVal val="#ppt_x"/>
                                          </p:val>
                                        </p:tav>
                                        <p:tav tm="100000">
                                          <p:val>
                                            <p:strVal val="#ppt_x"/>
                                          </p:val>
                                        </p:tav>
                                      </p:tavLst>
                                    </p:anim>
                                    <p:anim calcmode="lin" valueType="num">
                                      <p:cBhvr>
                                        <p:cTn id="53" dur="500" fill="hold"/>
                                        <p:tgtEl>
                                          <p:spTgt spid="69"/>
                                        </p:tgtEl>
                                        <p:attrNameLst>
                                          <p:attrName>ppt_y</p:attrName>
                                        </p:attrNameLst>
                                      </p:cBhvr>
                                      <p:tavLst>
                                        <p:tav tm="0">
                                          <p:val>
                                            <p:strVal val="#ppt_y+.1"/>
                                          </p:val>
                                        </p:tav>
                                        <p:tav tm="100000">
                                          <p:val>
                                            <p:strVal val="#ppt_y"/>
                                          </p:val>
                                        </p:tav>
                                      </p:tavLst>
                                    </p:anim>
                                  </p:childTnLst>
                                </p:cTn>
                              </p:par>
                            </p:childTnLst>
                          </p:cTn>
                        </p:par>
                        <p:par>
                          <p:cTn id="54" fill="hold">
                            <p:stCondLst>
                              <p:cond delay="2000"/>
                            </p:stCondLst>
                            <p:childTnLst>
                              <p:par>
                                <p:cTn id="55" presetID="22" presetClass="entr" presetSubtype="4" fill="hold" nodeType="after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wipe(down)">
                                      <p:cBhvr>
                                        <p:cTn id="57" dur="500"/>
                                        <p:tgtEl>
                                          <p:spTgt spid="56"/>
                                        </p:tgtEl>
                                      </p:cBhvr>
                                    </p:animEffect>
                                  </p:childTnLst>
                                </p:cTn>
                              </p:par>
                            </p:childTnLst>
                          </p:cTn>
                        </p:par>
                        <p:par>
                          <p:cTn id="58" fill="hold">
                            <p:stCondLst>
                              <p:cond delay="2500"/>
                            </p:stCondLst>
                            <p:childTnLst>
                              <p:par>
                                <p:cTn id="59" presetID="47" presetClass="entr" presetSubtype="0" fill="hold" grpId="0" nodeType="afterEffect">
                                  <p:stCondLst>
                                    <p:cond delay="0"/>
                                  </p:stCondLst>
                                  <p:childTnLst>
                                    <p:set>
                                      <p:cBhvr>
                                        <p:cTn id="60" dur="1" fill="hold">
                                          <p:stCondLst>
                                            <p:cond delay="0"/>
                                          </p:stCondLst>
                                        </p:cTn>
                                        <p:tgtEl>
                                          <p:spTgt spid="62"/>
                                        </p:tgtEl>
                                        <p:attrNameLst>
                                          <p:attrName>style.visibility</p:attrName>
                                        </p:attrNameLst>
                                      </p:cBhvr>
                                      <p:to>
                                        <p:strVal val="visible"/>
                                      </p:to>
                                    </p:set>
                                    <p:animEffect transition="in" filter="fade">
                                      <p:cBhvr>
                                        <p:cTn id="61" dur="500"/>
                                        <p:tgtEl>
                                          <p:spTgt spid="62"/>
                                        </p:tgtEl>
                                      </p:cBhvr>
                                    </p:animEffect>
                                    <p:anim calcmode="lin" valueType="num">
                                      <p:cBhvr>
                                        <p:cTn id="62" dur="500" fill="hold"/>
                                        <p:tgtEl>
                                          <p:spTgt spid="62"/>
                                        </p:tgtEl>
                                        <p:attrNameLst>
                                          <p:attrName>ppt_x</p:attrName>
                                        </p:attrNameLst>
                                      </p:cBhvr>
                                      <p:tavLst>
                                        <p:tav tm="0">
                                          <p:val>
                                            <p:strVal val="#ppt_x"/>
                                          </p:val>
                                        </p:tav>
                                        <p:tav tm="100000">
                                          <p:val>
                                            <p:strVal val="#ppt_x"/>
                                          </p:val>
                                        </p:tav>
                                      </p:tavLst>
                                    </p:anim>
                                    <p:anim calcmode="lin" valueType="num">
                                      <p:cBhvr>
                                        <p:cTn id="63" dur="500" fill="hold"/>
                                        <p:tgtEl>
                                          <p:spTgt spid="62"/>
                                        </p:tgtEl>
                                        <p:attrNameLst>
                                          <p:attrName>ppt_y</p:attrName>
                                        </p:attrNameLst>
                                      </p:cBhvr>
                                      <p:tavLst>
                                        <p:tav tm="0">
                                          <p:val>
                                            <p:strVal val="#ppt_y-.1"/>
                                          </p:val>
                                        </p:tav>
                                        <p:tav tm="100000">
                                          <p:val>
                                            <p:strVal val="#ppt_y"/>
                                          </p:val>
                                        </p:tav>
                                      </p:tavLst>
                                    </p:anim>
                                  </p:childTnLst>
                                </p:cTn>
                              </p:par>
                              <p:par>
                                <p:cTn id="64" presetID="47" presetClass="entr" presetSubtype="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Effect transition="in" filter="fade">
                                      <p:cBhvr>
                                        <p:cTn id="66" dur="500"/>
                                        <p:tgtEl>
                                          <p:spTgt spid="78"/>
                                        </p:tgtEl>
                                      </p:cBhvr>
                                    </p:animEffect>
                                    <p:anim calcmode="lin" valueType="num">
                                      <p:cBhvr>
                                        <p:cTn id="67" dur="500" fill="hold"/>
                                        <p:tgtEl>
                                          <p:spTgt spid="78"/>
                                        </p:tgtEl>
                                        <p:attrNameLst>
                                          <p:attrName>ppt_x</p:attrName>
                                        </p:attrNameLst>
                                      </p:cBhvr>
                                      <p:tavLst>
                                        <p:tav tm="0">
                                          <p:val>
                                            <p:strVal val="#ppt_x"/>
                                          </p:val>
                                        </p:tav>
                                        <p:tav tm="100000">
                                          <p:val>
                                            <p:strVal val="#ppt_x"/>
                                          </p:val>
                                        </p:tav>
                                      </p:tavLst>
                                    </p:anim>
                                    <p:anim calcmode="lin" valueType="num">
                                      <p:cBhvr>
                                        <p:cTn id="68" dur="500" fill="hold"/>
                                        <p:tgtEl>
                                          <p:spTgt spid="78"/>
                                        </p:tgtEl>
                                        <p:attrNameLst>
                                          <p:attrName>ppt_y</p:attrName>
                                        </p:attrNameLst>
                                      </p:cBhvr>
                                      <p:tavLst>
                                        <p:tav tm="0">
                                          <p:val>
                                            <p:strVal val="#ppt_y-.1"/>
                                          </p:val>
                                        </p:tav>
                                        <p:tav tm="100000">
                                          <p:val>
                                            <p:strVal val="#ppt_y"/>
                                          </p:val>
                                        </p:tav>
                                      </p:tavLst>
                                    </p:anim>
                                  </p:childTnLst>
                                </p:cTn>
                              </p:par>
                              <p:par>
                                <p:cTn id="69" presetID="47" presetClass="entr" presetSubtype="0" fill="hold" grpId="0" nodeType="withEffect">
                                  <p:stCondLst>
                                    <p:cond delay="0"/>
                                  </p:stCondLst>
                                  <p:childTnLst>
                                    <p:set>
                                      <p:cBhvr>
                                        <p:cTn id="70" dur="1" fill="hold">
                                          <p:stCondLst>
                                            <p:cond delay="0"/>
                                          </p:stCondLst>
                                        </p:cTn>
                                        <p:tgtEl>
                                          <p:spTgt spid="79"/>
                                        </p:tgtEl>
                                        <p:attrNameLst>
                                          <p:attrName>style.visibility</p:attrName>
                                        </p:attrNameLst>
                                      </p:cBhvr>
                                      <p:to>
                                        <p:strVal val="visible"/>
                                      </p:to>
                                    </p:set>
                                    <p:animEffect transition="in" filter="fade">
                                      <p:cBhvr>
                                        <p:cTn id="71" dur="500"/>
                                        <p:tgtEl>
                                          <p:spTgt spid="79"/>
                                        </p:tgtEl>
                                      </p:cBhvr>
                                    </p:animEffect>
                                    <p:anim calcmode="lin" valueType="num">
                                      <p:cBhvr>
                                        <p:cTn id="72" dur="500" fill="hold"/>
                                        <p:tgtEl>
                                          <p:spTgt spid="79"/>
                                        </p:tgtEl>
                                        <p:attrNameLst>
                                          <p:attrName>ppt_x</p:attrName>
                                        </p:attrNameLst>
                                      </p:cBhvr>
                                      <p:tavLst>
                                        <p:tav tm="0">
                                          <p:val>
                                            <p:strVal val="#ppt_x"/>
                                          </p:val>
                                        </p:tav>
                                        <p:tav tm="100000">
                                          <p:val>
                                            <p:strVal val="#ppt_x"/>
                                          </p:val>
                                        </p:tav>
                                      </p:tavLst>
                                    </p:anim>
                                    <p:anim calcmode="lin" valueType="num">
                                      <p:cBhvr>
                                        <p:cTn id="73" dur="500" fill="hold"/>
                                        <p:tgtEl>
                                          <p:spTgt spid="79"/>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fade">
                                      <p:cBhvr>
                                        <p:cTn id="76" dur="500"/>
                                        <p:tgtEl>
                                          <p:spTgt spid="80"/>
                                        </p:tgtEl>
                                      </p:cBhvr>
                                    </p:animEffect>
                                    <p:anim calcmode="lin" valueType="num">
                                      <p:cBhvr>
                                        <p:cTn id="77" dur="500" fill="hold"/>
                                        <p:tgtEl>
                                          <p:spTgt spid="80"/>
                                        </p:tgtEl>
                                        <p:attrNameLst>
                                          <p:attrName>ppt_x</p:attrName>
                                        </p:attrNameLst>
                                      </p:cBhvr>
                                      <p:tavLst>
                                        <p:tav tm="0">
                                          <p:val>
                                            <p:strVal val="#ppt_x"/>
                                          </p:val>
                                        </p:tav>
                                        <p:tav tm="100000">
                                          <p:val>
                                            <p:strVal val="#ppt_x"/>
                                          </p:val>
                                        </p:tav>
                                      </p:tavLst>
                                    </p:anim>
                                    <p:anim calcmode="lin" valueType="num">
                                      <p:cBhvr>
                                        <p:cTn id="78" dur="500" fill="hold"/>
                                        <p:tgtEl>
                                          <p:spTgt spid="80"/>
                                        </p:tgtEl>
                                        <p:attrNameLst>
                                          <p:attrName>ppt_y</p:attrName>
                                        </p:attrNameLst>
                                      </p:cBhvr>
                                      <p:tavLst>
                                        <p:tav tm="0">
                                          <p:val>
                                            <p:strVal val="#ppt_y-.1"/>
                                          </p:val>
                                        </p:tav>
                                        <p:tav tm="100000">
                                          <p:val>
                                            <p:strVal val="#ppt_y"/>
                                          </p:val>
                                        </p:tav>
                                      </p:tavLst>
                                    </p:anim>
                                  </p:childTnLst>
                                </p:cTn>
                              </p:par>
                            </p:childTnLst>
                          </p:cTn>
                        </p:par>
                        <p:par>
                          <p:cTn id="79" fill="hold">
                            <p:stCondLst>
                              <p:cond delay="3000"/>
                            </p:stCondLst>
                            <p:childTnLst>
                              <p:par>
                                <p:cTn id="80" presetID="22" presetClass="entr" presetSubtype="1" fill="hold" nodeType="after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wipe(up)">
                                      <p:cBhvr>
                                        <p:cTn id="82" dur="500"/>
                                        <p:tgtEl>
                                          <p:spTgt spid="59"/>
                                        </p:tgtEl>
                                      </p:cBhvr>
                                    </p:animEffect>
                                  </p:childTnLst>
                                </p:cTn>
                              </p:par>
                            </p:childTnLst>
                          </p:cTn>
                        </p:par>
                        <p:par>
                          <p:cTn id="83" fill="hold">
                            <p:stCondLst>
                              <p:cond delay="3500"/>
                            </p:stCondLst>
                            <p:childTnLst>
                              <p:par>
                                <p:cTn id="84" presetID="42" presetClass="entr" presetSubtype="0" fill="hold" grpId="0" nodeType="after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500"/>
                                        <p:tgtEl>
                                          <p:spTgt spid="63"/>
                                        </p:tgtEl>
                                      </p:cBhvr>
                                    </p:animEffect>
                                    <p:anim calcmode="lin" valueType="num">
                                      <p:cBhvr>
                                        <p:cTn id="87" dur="500" fill="hold"/>
                                        <p:tgtEl>
                                          <p:spTgt spid="63"/>
                                        </p:tgtEl>
                                        <p:attrNameLst>
                                          <p:attrName>ppt_x</p:attrName>
                                        </p:attrNameLst>
                                      </p:cBhvr>
                                      <p:tavLst>
                                        <p:tav tm="0">
                                          <p:val>
                                            <p:strVal val="#ppt_x"/>
                                          </p:val>
                                        </p:tav>
                                        <p:tav tm="100000">
                                          <p:val>
                                            <p:strVal val="#ppt_x"/>
                                          </p:val>
                                        </p:tav>
                                      </p:tavLst>
                                    </p:anim>
                                    <p:anim calcmode="lin" valueType="num">
                                      <p:cBhvr>
                                        <p:cTn id="88" dur="500" fill="hold"/>
                                        <p:tgtEl>
                                          <p:spTgt spid="63"/>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70"/>
                                        </p:tgtEl>
                                        <p:attrNameLst>
                                          <p:attrName>style.visibility</p:attrName>
                                        </p:attrNameLst>
                                      </p:cBhvr>
                                      <p:to>
                                        <p:strVal val="visible"/>
                                      </p:to>
                                    </p:set>
                                    <p:animEffect transition="in" filter="fade">
                                      <p:cBhvr>
                                        <p:cTn id="91" dur="500"/>
                                        <p:tgtEl>
                                          <p:spTgt spid="70"/>
                                        </p:tgtEl>
                                      </p:cBhvr>
                                    </p:animEffect>
                                    <p:anim calcmode="lin" valueType="num">
                                      <p:cBhvr>
                                        <p:cTn id="92" dur="500" fill="hold"/>
                                        <p:tgtEl>
                                          <p:spTgt spid="70"/>
                                        </p:tgtEl>
                                        <p:attrNameLst>
                                          <p:attrName>ppt_x</p:attrName>
                                        </p:attrNameLst>
                                      </p:cBhvr>
                                      <p:tavLst>
                                        <p:tav tm="0">
                                          <p:val>
                                            <p:strVal val="#ppt_x"/>
                                          </p:val>
                                        </p:tav>
                                        <p:tav tm="100000">
                                          <p:val>
                                            <p:strVal val="#ppt_x"/>
                                          </p:val>
                                        </p:tav>
                                      </p:tavLst>
                                    </p:anim>
                                    <p:anim calcmode="lin" valueType="num">
                                      <p:cBhvr>
                                        <p:cTn id="93" dur="500" fill="hold"/>
                                        <p:tgtEl>
                                          <p:spTgt spid="70"/>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71"/>
                                        </p:tgtEl>
                                        <p:attrNameLst>
                                          <p:attrName>style.visibility</p:attrName>
                                        </p:attrNameLst>
                                      </p:cBhvr>
                                      <p:to>
                                        <p:strVal val="visible"/>
                                      </p:to>
                                    </p:set>
                                    <p:animEffect transition="in" filter="fade">
                                      <p:cBhvr>
                                        <p:cTn id="96" dur="500"/>
                                        <p:tgtEl>
                                          <p:spTgt spid="71"/>
                                        </p:tgtEl>
                                      </p:cBhvr>
                                    </p:animEffect>
                                    <p:anim calcmode="lin" valueType="num">
                                      <p:cBhvr>
                                        <p:cTn id="97" dur="500" fill="hold"/>
                                        <p:tgtEl>
                                          <p:spTgt spid="71"/>
                                        </p:tgtEl>
                                        <p:attrNameLst>
                                          <p:attrName>ppt_x</p:attrName>
                                        </p:attrNameLst>
                                      </p:cBhvr>
                                      <p:tavLst>
                                        <p:tav tm="0">
                                          <p:val>
                                            <p:strVal val="#ppt_x"/>
                                          </p:val>
                                        </p:tav>
                                        <p:tav tm="100000">
                                          <p:val>
                                            <p:strVal val="#ppt_x"/>
                                          </p:val>
                                        </p:tav>
                                      </p:tavLst>
                                    </p:anim>
                                    <p:anim calcmode="lin" valueType="num">
                                      <p:cBhvr>
                                        <p:cTn id="98" dur="500" fill="hold"/>
                                        <p:tgtEl>
                                          <p:spTgt spid="71"/>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fade">
                                      <p:cBhvr>
                                        <p:cTn id="101" dur="500"/>
                                        <p:tgtEl>
                                          <p:spTgt spid="72"/>
                                        </p:tgtEl>
                                      </p:cBhvr>
                                    </p:animEffect>
                                    <p:anim calcmode="lin" valueType="num">
                                      <p:cBhvr>
                                        <p:cTn id="102" dur="500" fill="hold"/>
                                        <p:tgtEl>
                                          <p:spTgt spid="72"/>
                                        </p:tgtEl>
                                        <p:attrNameLst>
                                          <p:attrName>ppt_x</p:attrName>
                                        </p:attrNameLst>
                                      </p:cBhvr>
                                      <p:tavLst>
                                        <p:tav tm="0">
                                          <p:val>
                                            <p:strVal val="#ppt_x"/>
                                          </p:val>
                                        </p:tav>
                                        <p:tav tm="100000">
                                          <p:val>
                                            <p:strVal val="#ppt_x"/>
                                          </p:val>
                                        </p:tav>
                                      </p:tavLst>
                                    </p:anim>
                                    <p:anim calcmode="lin" valueType="num">
                                      <p:cBhvr>
                                        <p:cTn id="103" dur="500" fill="hold"/>
                                        <p:tgtEl>
                                          <p:spTgt spid="72"/>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73"/>
                                        </p:tgtEl>
                                        <p:attrNameLst>
                                          <p:attrName>style.visibility</p:attrName>
                                        </p:attrNameLst>
                                      </p:cBhvr>
                                      <p:to>
                                        <p:strVal val="visible"/>
                                      </p:to>
                                    </p:set>
                                    <p:animEffect transition="in" filter="fade">
                                      <p:cBhvr>
                                        <p:cTn id="106" dur="500"/>
                                        <p:tgtEl>
                                          <p:spTgt spid="73"/>
                                        </p:tgtEl>
                                      </p:cBhvr>
                                    </p:animEffect>
                                    <p:anim calcmode="lin" valueType="num">
                                      <p:cBhvr>
                                        <p:cTn id="107" dur="500" fill="hold"/>
                                        <p:tgtEl>
                                          <p:spTgt spid="73"/>
                                        </p:tgtEl>
                                        <p:attrNameLst>
                                          <p:attrName>ppt_x</p:attrName>
                                        </p:attrNameLst>
                                      </p:cBhvr>
                                      <p:tavLst>
                                        <p:tav tm="0">
                                          <p:val>
                                            <p:strVal val="#ppt_x"/>
                                          </p:val>
                                        </p:tav>
                                        <p:tav tm="100000">
                                          <p:val>
                                            <p:strVal val="#ppt_x"/>
                                          </p:val>
                                        </p:tav>
                                      </p:tavLst>
                                    </p:anim>
                                    <p:anim calcmode="lin" valueType="num">
                                      <p:cBhvr>
                                        <p:cTn id="108" dur="500" fill="hold"/>
                                        <p:tgtEl>
                                          <p:spTgt spid="73"/>
                                        </p:tgtEl>
                                        <p:attrNameLst>
                                          <p:attrName>ppt_y</p:attrName>
                                        </p:attrNameLst>
                                      </p:cBhvr>
                                      <p:tavLst>
                                        <p:tav tm="0">
                                          <p:val>
                                            <p:strVal val="#ppt_y+.1"/>
                                          </p:val>
                                        </p:tav>
                                        <p:tav tm="100000">
                                          <p:val>
                                            <p:strVal val="#ppt_y"/>
                                          </p:val>
                                        </p:tav>
                                      </p:tavLst>
                                    </p:anim>
                                  </p:childTnLst>
                                </p:cTn>
                              </p:par>
                            </p:childTnLst>
                          </p:cTn>
                        </p:par>
                        <p:par>
                          <p:cTn id="109" fill="hold">
                            <p:stCondLst>
                              <p:cond delay="4000"/>
                            </p:stCondLst>
                            <p:childTnLst>
                              <p:par>
                                <p:cTn id="110" presetID="22" presetClass="entr" presetSubtype="4" fill="hold" nodeType="afterEffect">
                                  <p:stCondLst>
                                    <p:cond delay="0"/>
                                  </p:stCondLst>
                                  <p:childTnLst>
                                    <p:set>
                                      <p:cBhvr>
                                        <p:cTn id="111" dur="1" fill="hold">
                                          <p:stCondLst>
                                            <p:cond delay="0"/>
                                          </p:stCondLst>
                                        </p:cTn>
                                        <p:tgtEl>
                                          <p:spTgt spid="57"/>
                                        </p:tgtEl>
                                        <p:attrNameLst>
                                          <p:attrName>style.visibility</p:attrName>
                                        </p:attrNameLst>
                                      </p:cBhvr>
                                      <p:to>
                                        <p:strVal val="visible"/>
                                      </p:to>
                                    </p:set>
                                    <p:animEffect transition="in" filter="wipe(down)">
                                      <p:cBhvr>
                                        <p:cTn id="112" dur="500"/>
                                        <p:tgtEl>
                                          <p:spTgt spid="57"/>
                                        </p:tgtEl>
                                      </p:cBhvr>
                                    </p:animEffect>
                                  </p:childTnLst>
                                </p:cTn>
                              </p:par>
                            </p:childTnLst>
                          </p:cTn>
                        </p:par>
                        <p:par>
                          <p:cTn id="113" fill="hold">
                            <p:stCondLst>
                              <p:cond delay="4500"/>
                            </p:stCondLst>
                            <p:childTnLst>
                              <p:par>
                                <p:cTn id="114" presetID="47" presetClass="entr" presetSubtype="0" fill="hold" grpId="0" nodeType="afterEffect">
                                  <p:stCondLst>
                                    <p:cond delay="0"/>
                                  </p:stCondLst>
                                  <p:childTnLst>
                                    <p:set>
                                      <p:cBhvr>
                                        <p:cTn id="115" dur="1" fill="hold">
                                          <p:stCondLst>
                                            <p:cond delay="0"/>
                                          </p:stCondLst>
                                        </p:cTn>
                                        <p:tgtEl>
                                          <p:spTgt spid="64"/>
                                        </p:tgtEl>
                                        <p:attrNameLst>
                                          <p:attrName>style.visibility</p:attrName>
                                        </p:attrNameLst>
                                      </p:cBhvr>
                                      <p:to>
                                        <p:strVal val="visible"/>
                                      </p:to>
                                    </p:set>
                                    <p:animEffect transition="in" filter="fade">
                                      <p:cBhvr>
                                        <p:cTn id="116" dur="500"/>
                                        <p:tgtEl>
                                          <p:spTgt spid="64"/>
                                        </p:tgtEl>
                                      </p:cBhvr>
                                    </p:animEffect>
                                    <p:anim calcmode="lin" valueType="num">
                                      <p:cBhvr>
                                        <p:cTn id="117" dur="500" fill="hold"/>
                                        <p:tgtEl>
                                          <p:spTgt spid="64"/>
                                        </p:tgtEl>
                                        <p:attrNameLst>
                                          <p:attrName>ppt_x</p:attrName>
                                        </p:attrNameLst>
                                      </p:cBhvr>
                                      <p:tavLst>
                                        <p:tav tm="0">
                                          <p:val>
                                            <p:strVal val="#ppt_x"/>
                                          </p:val>
                                        </p:tav>
                                        <p:tav tm="100000">
                                          <p:val>
                                            <p:strVal val="#ppt_x"/>
                                          </p:val>
                                        </p:tav>
                                      </p:tavLst>
                                    </p:anim>
                                    <p:anim calcmode="lin" valueType="num">
                                      <p:cBhvr>
                                        <p:cTn id="118" dur="500" fill="hold"/>
                                        <p:tgtEl>
                                          <p:spTgt spid="64"/>
                                        </p:tgtEl>
                                        <p:attrNameLst>
                                          <p:attrName>ppt_y</p:attrName>
                                        </p:attrNameLst>
                                      </p:cBhvr>
                                      <p:tavLst>
                                        <p:tav tm="0">
                                          <p:val>
                                            <p:strVal val="#ppt_y-.1"/>
                                          </p:val>
                                        </p:tav>
                                        <p:tav tm="100000">
                                          <p:val>
                                            <p:strVal val="#ppt_y"/>
                                          </p:val>
                                        </p:tav>
                                      </p:tavLst>
                                    </p:anim>
                                  </p:childTnLst>
                                </p:cTn>
                              </p:par>
                              <p:par>
                                <p:cTn id="119" presetID="47" presetClass="entr" presetSubtype="0" fill="hold" grpId="0" nodeType="withEffect">
                                  <p:stCondLst>
                                    <p:cond delay="0"/>
                                  </p:stCondLst>
                                  <p:childTnLst>
                                    <p:set>
                                      <p:cBhvr>
                                        <p:cTn id="120" dur="1" fill="hold">
                                          <p:stCondLst>
                                            <p:cond delay="0"/>
                                          </p:stCondLst>
                                        </p:cTn>
                                        <p:tgtEl>
                                          <p:spTgt spid="81"/>
                                        </p:tgtEl>
                                        <p:attrNameLst>
                                          <p:attrName>style.visibility</p:attrName>
                                        </p:attrNameLst>
                                      </p:cBhvr>
                                      <p:to>
                                        <p:strVal val="visible"/>
                                      </p:to>
                                    </p:set>
                                    <p:animEffect transition="in" filter="fade">
                                      <p:cBhvr>
                                        <p:cTn id="121" dur="500"/>
                                        <p:tgtEl>
                                          <p:spTgt spid="81"/>
                                        </p:tgtEl>
                                      </p:cBhvr>
                                    </p:animEffect>
                                    <p:anim calcmode="lin" valueType="num">
                                      <p:cBhvr>
                                        <p:cTn id="122" dur="500" fill="hold"/>
                                        <p:tgtEl>
                                          <p:spTgt spid="81"/>
                                        </p:tgtEl>
                                        <p:attrNameLst>
                                          <p:attrName>ppt_x</p:attrName>
                                        </p:attrNameLst>
                                      </p:cBhvr>
                                      <p:tavLst>
                                        <p:tav tm="0">
                                          <p:val>
                                            <p:strVal val="#ppt_x"/>
                                          </p:val>
                                        </p:tav>
                                        <p:tav tm="100000">
                                          <p:val>
                                            <p:strVal val="#ppt_x"/>
                                          </p:val>
                                        </p:tav>
                                      </p:tavLst>
                                    </p:anim>
                                    <p:anim calcmode="lin" valueType="num">
                                      <p:cBhvr>
                                        <p:cTn id="123" dur="500" fill="hold"/>
                                        <p:tgtEl>
                                          <p:spTgt spid="81"/>
                                        </p:tgtEl>
                                        <p:attrNameLst>
                                          <p:attrName>ppt_y</p:attrName>
                                        </p:attrNameLst>
                                      </p:cBhvr>
                                      <p:tavLst>
                                        <p:tav tm="0">
                                          <p:val>
                                            <p:strVal val="#ppt_y-.1"/>
                                          </p:val>
                                        </p:tav>
                                        <p:tav tm="100000">
                                          <p:val>
                                            <p:strVal val="#ppt_y"/>
                                          </p:val>
                                        </p:tav>
                                      </p:tavLst>
                                    </p:anim>
                                  </p:childTnLst>
                                </p:cTn>
                              </p:par>
                              <p:par>
                                <p:cTn id="124" presetID="47" presetClass="entr" presetSubtype="0" fill="hold" grpId="0" nodeType="withEffect">
                                  <p:stCondLst>
                                    <p:cond delay="0"/>
                                  </p:stCondLst>
                                  <p:childTnLst>
                                    <p:set>
                                      <p:cBhvr>
                                        <p:cTn id="125" dur="1" fill="hold">
                                          <p:stCondLst>
                                            <p:cond delay="0"/>
                                          </p:stCondLst>
                                        </p:cTn>
                                        <p:tgtEl>
                                          <p:spTgt spid="82"/>
                                        </p:tgtEl>
                                        <p:attrNameLst>
                                          <p:attrName>style.visibility</p:attrName>
                                        </p:attrNameLst>
                                      </p:cBhvr>
                                      <p:to>
                                        <p:strVal val="visible"/>
                                      </p:to>
                                    </p:set>
                                    <p:animEffect transition="in" filter="fade">
                                      <p:cBhvr>
                                        <p:cTn id="126" dur="500"/>
                                        <p:tgtEl>
                                          <p:spTgt spid="82"/>
                                        </p:tgtEl>
                                      </p:cBhvr>
                                    </p:animEffect>
                                    <p:anim calcmode="lin" valueType="num">
                                      <p:cBhvr>
                                        <p:cTn id="127" dur="500" fill="hold"/>
                                        <p:tgtEl>
                                          <p:spTgt spid="82"/>
                                        </p:tgtEl>
                                        <p:attrNameLst>
                                          <p:attrName>ppt_x</p:attrName>
                                        </p:attrNameLst>
                                      </p:cBhvr>
                                      <p:tavLst>
                                        <p:tav tm="0">
                                          <p:val>
                                            <p:strVal val="#ppt_x"/>
                                          </p:val>
                                        </p:tav>
                                        <p:tav tm="100000">
                                          <p:val>
                                            <p:strVal val="#ppt_x"/>
                                          </p:val>
                                        </p:tav>
                                      </p:tavLst>
                                    </p:anim>
                                    <p:anim calcmode="lin" valueType="num">
                                      <p:cBhvr>
                                        <p:cTn id="128" dur="500" fill="hold"/>
                                        <p:tgtEl>
                                          <p:spTgt spid="82"/>
                                        </p:tgtEl>
                                        <p:attrNameLst>
                                          <p:attrName>ppt_y</p:attrName>
                                        </p:attrNameLst>
                                      </p:cBhvr>
                                      <p:tavLst>
                                        <p:tav tm="0">
                                          <p:val>
                                            <p:strVal val="#ppt_y-.1"/>
                                          </p:val>
                                        </p:tav>
                                        <p:tav tm="100000">
                                          <p:val>
                                            <p:strVal val="#ppt_y"/>
                                          </p:val>
                                        </p:tav>
                                      </p:tavLst>
                                    </p:anim>
                                  </p:childTnLst>
                                </p:cTn>
                              </p:par>
                              <p:par>
                                <p:cTn id="129" presetID="47" presetClass="entr" presetSubtype="0" fill="hold" grpId="0" nodeType="withEffect">
                                  <p:stCondLst>
                                    <p:cond delay="0"/>
                                  </p:stCondLst>
                                  <p:childTnLst>
                                    <p:set>
                                      <p:cBhvr>
                                        <p:cTn id="130" dur="1" fill="hold">
                                          <p:stCondLst>
                                            <p:cond delay="0"/>
                                          </p:stCondLst>
                                        </p:cTn>
                                        <p:tgtEl>
                                          <p:spTgt spid="83"/>
                                        </p:tgtEl>
                                        <p:attrNameLst>
                                          <p:attrName>style.visibility</p:attrName>
                                        </p:attrNameLst>
                                      </p:cBhvr>
                                      <p:to>
                                        <p:strVal val="visible"/>
                                      </p:to>
                                    </p:set>
                                    <p:animEffect transition="in" filter="fade">
                                      <p:cBhvr>
                                        <p:cTn id="131" dur="500"/>
                                        <p:tgtEl>
                                          <p:spTgt spid="83"/>
                                        </p:tgtEl>
                                      </p:cBhvr>
                                    </p:animEffect>
                                    <p:anim calcmode="lin" valueType="num">
                                      <p:cBhvr>
                                        <p:cTn id="132" dur="500" fill="hold"/>
                                        <p:tgtEl>
                                          <p:spTgt spid="83"/>
                                        </p:tgtEl>
                                        <p:attrNameLst>
                                          <p:attrName>ppt_x</p:attrName>
                                        </p:attrNameLst>
                                      </p:cBhvr>
                                      <p:tavLst>
                                        <p:tav tm="0">
                                          <p:val>
                                            <p:strVal val="#ppt_x"/>
                                          </p:val>
                                        </p:tav>
                                        <p:tav tm="100000">
                                          <p:val>
                                            <p:strVal val="#ppt_x"/>
                                          </p:val>
                                        </p:tav>
                                      </p:tavLst>
                                    </p:anim>
                                    <p:anim calcmode="lin" valueType="num">
                                      <p:cBhvr>
                                        <p:cTn id="133" dur="500" fill="hold"/>
                                        <p:tgtEl>
                                          <p:spTgt spid="83"/>
                                        </p:tgtEl>
                                        <p:attrNameLst>
                                          <p:attrName>ppt_y</p:attrName>
                                        </p:attrNameLst>
                                      </p:cBhvr>
                                      <p:tavLst>
                                        <p:tav tm="0">
                                          <p:val>
                                            <p:strVal val="#ppt_y-.1"/>
                                          </p:val>
                                        </p:tav>
                                        <p:tav tm="100000">
                                          <p:val>
                                            <p:strVal val="#ppt_y"/>
                                          </p:val>
                                        </p:tav>
                                      </p:tavLst>
                                    </p:anim>
                                  </p:childTnLst>
                                </p:cTn>
                              </p:par>
                              <p:par>
                                <p:cTn id="134" presetID="47" presetClass="entr" presetSubtype="0" fill="hold" grpId="0" nodeType="withEffect">
                                  <p:stCondLst>
                                    <p:cond delay="0"/>
                                  </p:stCondLst>
                                  <p:childTnLst>
                                    <p:set>
                                      <p:cBhvr>
                                        <p:cTn id="135" dur="1" fill="hold">
                                          <p:stCondLst>
                                            <p:cond delay="0"/>
                                          </p:stCondLst>
                                        </p:cTn>
                                        <p:tgtEl>
                                          <p:spTgt spid="84"/>
                                        </p:tgtEl>
                                        <p:attrNameLst>
                                          <p:attrName>style.visibility</p:attrName>
                                        </p:attrNameLst>
                                      </p:cBhvr>
                                      <p:to>
                                        <p:strVal val="visible"/>
                                      </p:to>
                                    </p:set>
                                    <p:animEffect transition="in" filter="fade">
                                      <p:cBhvr>
                                        <p:cTn id="136" dur="500"/>
                                        <p:tgtEl>
                                          <p:spTgt spid="84"/>
                                        </p:tgtEl>
                                      </p:cBhvr>
                                    </p:animEffect>
                                    <p:anim calcmode="lin" valueType="num">
                                      <p:cBhvr>
                                        <p:cTn id="137" dur="500" fill="hold"/>
                                        <p:tgtEl>
                                          <p:spTgt spid="84"/>
                                        </p:tgtEl>
                                        <p:attrNameLst>
                                          <p:attrName>ppt_x</p:attrName>
                                        </p:attrNameLst>
                                      </p:cBhvr>
                                      <p:tavLst>
                                        <p:tav tm="0">
                                          <p:val>
                                            <p:strVal val="#ppt_x"/>
                                          </p:val>
                                        </p:tav>
                                        <p:tav tm="100000">
                                          <p:val>
                                            <p:strVal val="#ppt_x"/>
                                          </p:val>
                                        </p:tav>
                                      </p:tavLst>
                                    </p:anim>
                                    <p:anim calcmode="lin" valueType="num">
                                      <p:cBhvr>
                                        <p:cTn id="138" dur="500" fill="hold"/>
                                        <p:tgtEl>
                                          <p:spTgt spid="84"/>
                                        </p:tgtEl>
                                        <p:attrNameLst>
                                          <p:attrName>ppt_y</p:attrName>
                                        </p:attrNameLst>
                                      </p:cBhvr>
                                      <p:tavLst>
                                        <p:tav tm="0">
                                          <p:val>
                                            <p:strVal val="#ppt_y-.1"/>
                                          </p:val>
                                        </p:tav>
                                        <p:tav tm="100000">
                                          <p:val>
                                            <p:strVal val="#ppt_y"/>
                                          </p:val>
                                        </p:tav>
                                      </p:tavLst>
                                    </p:anim>
                                  </p:childTnLst>
                                </p:cTn>
                              </p:par>
                            </p:childTnLst>
                          </p:cTn>
                        </p:par>
                        <p:par>
                          <p:cTn id="139" fill="hold">
                            <p:stCondLst>
                              <p:cond delay="5000"/>
                            </p:stCondLst>
                            <p:childTnLst>
                              <p:par>
                                <p:cTn id="140" presetID="22" presetClass="entr" presetSubtype="1" fill="hold" nodeType="afterEffect">
                                  <p:stCondLst>
                                    <p:cond delay="0"/>
                                  </p:stCondLst>
                                  <p:childTnLst>
                                    <p:set>
                                      <p:cBhvr>
                                        <p:cTn id="141" dur="1" fill="hold">
                                          <p:stCondLst>
                                            <p:cond delay="0"/>
                                          </p:stCondLst>
                                        </p:cTn>
                                        <p:tgtEl>
                                          <p:spTgt spid="60"/>
                                        </p:tgtEl>
                                        <p:attrNameLst>
                                          <p:attrName>style.visibility</p:attrName>
                                        </p:attrNameLst>
                                      </p:cBhvr>
                                      <p:to>
                                        <p:strVal val="visible"/>
                                      </p:to>
                                    </p:set>
                                    <p:animEffect transition="in" filter="wipe(up)">
                                      <p:cBhvr>
                                        <p:cTn id="142" dur="500"/>
                                        <p:tgtEl>
                                          <p:spTgt spid="60"/>
                                        </p:tgtEl>
                                      </p:cBhvr>
                                    </p:animEffect>
                                  </p:childTnLst>
                                </p:cTn>
                              </p:par>
                            </p:childTnLst>
                          </p:cTn>
                        </p:par>
                        <p:par>
                          <p:cTn id="143" fill="hold">
                            <p:stCondLst>
                              <p:cond delay="5500"/>
                            </p:stCondLst>
                            <p:childTnLst>
                              <p:par>
                                <p:cTn id="144" presetID="42" presetClass="entr" presetSubtype="0" fill="hold" grpId="0" nodeType="afterEffect">
                                  <p:stCondLst>
                                    <p:cond delay="0"/>
                                  </p:stCondLst>
                                  <p:childTnLst>
                                    <p:set>
                                      <p:cBhvr>
                                        <p:cTn id="145" dur="1" fill="hold">
                                          <p:stCondLst>
                                            <p:cond delay="0"/>
                                          </p:stCondLst>
                                        </p:cTn>
                                        <p:tgtEl>
                                          <p:spTgt spid="65"/>
                                        </p:tgtEl>
                                        <p:attrNameLst>
                                          <p:attrName>style.visibility</p:attrName>
                                        </p:attrNameLst>
                                      </p:cBhvr>
                                      <p:to>
                                        <p:strVal val="visible"/>
                                      </p:to>
                                    </p:set>
                                    <p:animEffect transition="in" filter="fade">
                                      <p:cBhvr>
                                        <p:cTn id="146" dur="500"/>
                                        <p:tgtEl>
                                          <p:spTgt spid="65"/>
                                        </p:tgtEl>
                                      </p:cBhvr>
                                    </p:animEffect>
                                    <p:anim calcmode="lin" valueType="num">
                                      <p:cBhvr>
                                        <p:cTn id="147" dur="500" fill="hold"/>
                                        <p:tgtEl>
                                          <p:spTgt spid="65"/>
                                        </p:tgtEl>
                                        <p:attrNameLst>
                                          <p:attrName>ppt_x</p:attrName>
                                        </p:attrNameLst>
                                      </p:cBhvr>
                                      <p:tavLst>
                                        <p:tav tm="0">
                                          <p:val>
                                            <p:strVal val="#ppt_x"/>
                                          </p:val>
                                        </p:tav>
                                        <p:tav tm="100000">
                                          <p:val>
                                            <p:strVal val="#ppt_x"/>
                                          </p:val>
                                        </p:tav>
                                      </p:tavLst>
                                    </p:anim>
                                    <p:anim calcmode="lin" valueType="num">
                                      <p:cBhvr>
                                        <p:cTn id="148" dur="500" fill="hold"/>
                                        <p:tgtEl>
                                          <p:spTgt spid="65"/>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74"/>
                                        </p:tgtEl>
                                        <p:attrNameLst>
                                          <p:attrName>style.visibility</p:attrName>
                                        </p:attrNameLst>
                                      </p:cBhvr>
                                      <p:to>
                                        <p:strVal val="visible"/>
                                      </p:to>
                                    </p:set>
                                    <p:animEffect transition="in" filter="fade">
                                      <p:cBhvr>
                                        <p:cTn id="151" dur="500"/>
                                        <p:tgtEl>
                                          <p:spTgt spid="74"/>
                                        </p:tgtEl>
                                      </p:cBhvr>
                                    </p:animEffect>
                                    <p:anim calcmode="lin" valueType="num">
                                      <p:cBhvr>
                                        <p:cTn id="152" dur="500" fill="hold"/>
                                        <p:tgtEl>
                                          <p:spTgt spid="74"/>
                                        </p:tgtEl>
                                        <p:attrNameLst>
                                          <p:attrName>ppt_x</p:attrName>
                                        </p:attrNameLst>
                                      </p:cBhvr>
                                      <p:tavLst>
                                        <p:tav tm="0">
                                          <p:val>
                                            <p:strVal val="#ppt_x"/>
                                          </p:val>
                                        </p:tav>
                                        <p:tav tm="100000">
                                          <p:val>
                                            <p:strVal val="#ppt_x"/>
                                          </p:val>
                                        </p:tav>
                                      </p:tavLst>
                                    </p:anim>
                                    <p:anim calcmode="lin" valueType="num">
                                      <p:cBhvr>
                                        <p:cTn id="153" dur="500" fill="hold"/>
                                        <p:tgtEl>
                                          <p:spTgt spid="74"/>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75"/>
                                        </p:tgtEl>
                                        <p:attrNameLst>
                                          <p:attrName>style.visibility</p:attrName>
                                        </p:attrNameLst>
                                      </p:cBhvr>
                                      <p:to>
                                        <p:strVal val="visible"/>
                                      </p:to>
                                    </p:set>
                                    <p:animEffect transition="in" filter="fade">
                                      <p:cBhvr>
                                        <p:cTn id="156" dur="500"/>
                                        <p:tgtEl>
                                          <p:spTgt spid="75"/>
                                        </p:tgtEl>
                                      </p:cBhvr>
                                    </p:animEffect>
                                    <p:anim calcmode="lin" valueType="num">
                                      <p:cBhvr>
                                        <p:cTn id="157" dur="500" fill="hold"/>
                                        <p:tgtEl>
                                          <p:spTgt spid="75"/>
                                        </p:tgtEl>
                                        <p:attrNameLst>
                                          <p:attrName>ppt_x</p:attrName>
                                        </p:attrNameLst>
                                      </p:cBhvr>
                                      <p:tavLst>
                                        <p:tav tm="0">
                                          <p:val>
                                            <p:strVal val="#ppt_x"/>
                                          </p:val>
                                        </p:tav>
                                        <p:tav tm="100000">
                                          <p:val>
                                            <p:strVal val="#ppt_x"/>
                                          </p:val>
                                        </p:tav>
                                      </p:tavLst>
                                    </p:anim>
                                    <p:anim calcmode="lin" valueType="num">
                                      <p:cBhvr>
                                        <p:cTn id="158" dur="500" fill="hold"/>
                                        <p:tgtEl>
                                          <p:spTgt spid="75"/>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76"/>
                                        </p:tgtEl>
                                        <p:attrNameLst>
                                          <p:attrName>style.visibility</p:attrName>
                                        </p:attrNameLst>
                                      </p:cBhvr>
                                      <p:to>
                                        <p:strVal val="visible"/>
                                      </p:to>
                                    </p:set>
                                    <p:animEffect transition="in" filter="fade">
                                      <p:cBhvr>
                                        <p:cTn id="161" dur="500"/>
                                        <p:tgtEl>
                                          <p:spTgt spid="76"/>
                                        </p:tgtEl>
                                      </p:cBhvr>
                                    </p:animEffect>
                                    <p:anim calcmode="lin" valueType="num">
                                      <p:cBhvr>
                                        <p:cTn id="162" dur="500" fill="hold"/>
                                        <p:tgtEl>
                                          <p:spTgt spid="76"/>
                                        </p:tgtEl>
                                        <p:attrNameLst>
                                          <p:attrName>ppt_x</p:attrName>
                                        </p:attrNameLst>
                                      </p:cBhvr>
                                      <p:tavLst>
                                        <p:tav tm="0">
                                          <p:val>
                                            <p:strVal val="#ppt_x"/>
                                          </p:val>
                                        </p:tav>
                                        <p:tav tm="100000">
                                          <p:val>
                                            <p:strVal val="#ppt_x"/>
                                          </p:val>
                                        </p:tav>
                                      </p:tavLst>
                                    </p:anim>
                                    <p:anim calcmode="lin" valueType="num">
                                      <p:cBhvr>
                                        <p:cTn id="163" dur="500" fill="hold"/>
                                        <p:tgtEl>
                                          <p:spTgt spid="76"/>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77"/>
                                        </p:tgtEl>
                                        <p:attrNameLst>
                                          <p:attrName>style.visibility</p:attrName>
                                        </p:attrNameLst>
                                      </p:cBhvr>
                                      <p:to>
                                        <p:strVal val="visible"/>
                                      </p:to>
                                    </p:set>
                                    <p:animEffect transition="in" filter="fade">
                                      <p:cBhvr>
                                        <p:cTn id="166" dur="500"/>
                                        <p:tgtEl>
                                          <p:spTgt spid="77"/>
                                        </p:tgtEl>
                                      </p:cBhvr>
                                    </p:animEffect>
                                    <p:anim calcmode="lin" valueType="num">
                                      <p:cBhvr>
                                        <p:cTn id="167" dur="500" fill="hold"/>
                                        <p:tgtEl>
                                          <p:spTgt spid="77"/>
                                        </p:tgtEl>
                                        <p:attrNameLst>
                                          <p:attrName>ppt_x</p:attrName>
                                        </p:attrNameLst>
                                      </p:cBhvr>
                                      <p:tavLst>
                                        <p:tav tm="0">
                                          <p:val>
                                            <p:strVal val="#ppt_x"/>
                                          </p:val>
                                        </p:tav>
                                        <p:tav tm="100000">
                                          <p:val>
                                            <p:strVal val="#ppt_x"/>
                                          </p:val>
                                        </p:tav>
                                      </p:tavLst>
                                    </p:anim>
                                    <p:anim calcmode="lin" valueType="num">
                                      <p:cBhvr>
                                        <p:cTn id="168" dur="500" fill="hold"/>
                                        <p:tgtEl>
                                          <p:spTgt spid="77"/>
                                        </p:tgtEl>
                                        <p:attrNameLst>
                                          <p:attrName>ppt_y</p:attrName>
                                        </p:attrNameLst>
                                      </p:cBhvr>
                                      <p:tavLst>
                                        <p:tav tm="0">
                                          <p:val>
                                            <p:strVal val="#ppt_y+.1"/>
                                          </p:val>
                                        </p:tav>
                                        <p:tav tm="100000">
                                          <p:val>
                                            <p:strVal val="#ppt_y"/>
                                          </p:val>
                                        </p:tav>
                                      </p:tavLst>
                                    </p:anim>
                                  </p:childTnLst>
                                </p:cTn>
                              </p:par>
                              <p:par>
                                <p:cTn id="169" presetID="47" presetClass="entr" presetSubtype="0" fill="hold" grpId="0" nodeType="withEffect">
                                  <p:stCondLst>
                                    <p:cond delay="0"/>
                                  </p:stCondLst>
                                  <p:childTnLst>
                                    <p:set>
                                      <p:cBhvr>
                                        <p:cTn id="170" dur="1" fill="hold">
                                          <p:stCondLst>
                                            <p:cond delay="0"/>
                                          </p:stCondLst>
                                        </p:cTn>
                                        <p:tgtEl>
                                          <p:spTgt spid="85"/>
                                        </p:tgtEl>
                                        <p:attrNameLst>
                                          <p:attrName>style.visibility</p:attrName>
                                        </p:attrNameLst>
                                      </p:cBhvr>
                                      <p:to>
                                        <p:strVal val="visible"/>
                                      </p:to>
                                    </p:set>
                                    <p:animEffect transition="in" filter="fade">
                                      <p:cBhvr>
                                        <p:cTn id="171" dur="500"/>
                                        <p:tgtEl>
                                          <p:spTgt spid="85"/>
                                        </p:tgtEl>
                                      </p:cBhvr>
                                    </p:animEffect>
                                    <p:anim calcmode="lin" valueType="num">
                                      <p:cBhvr>
                                        <p:cTn id="172" dur="500" fill="hold"/>
                                        <p:tgtEl>
                                          <p:spTgt spid="85"/>
                                        </p:tgtEl>
                                        <p:attrNameLst>
                                          <p:attrName>ppt_x</p:attrName>
                                        </p:attrNameLst>
                                      </p:cBhvr>
                                      <p:tavLst>
                                        <p:tav tm="0">
                                          <p:val>
                                            <p:strVal val="#ppt_x"/>
                                          </p:val>
                                        </p:tav>
                                        <p:tav tm="100000">
                                          <p:val>
                                            <p:strVal val="#ppt_x"/>
                                          </p:val>
                                        </p:tav>
                                      </p:tavLst>
                                    </p:anim>
                                    <p:anim calcmode="lin" valueType="num">
                                      <p:cBhvr>
                                        <p:cTn id="173" dur="5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66" grpId="0"/>
      <p:bldP spid="67" grpId="0"/>
      <p:bldP spid="68" grpId="0" animBg="1"/>
      <p:bldP spid="69" grpId="0" animBg="1"/>
      <p:bldP spid="70" grpId="0"/>
      <p:bldP spid="71" grpId="0"/>
      <p:bldP spid="72" grpId="0" animBg="1"/>
      <p:bldP spid="73" grpId="0" animBg="1"/>
      <p:bldP spid="74" grpId="0"/>
      <p:bldP spid="75" grpId="0"/>
      <p:bldP spid="76" grpId="0" animBg="1"/>
      <p:bldP spid="77" grpId="0" animBg="1"/>
      <p:bldP spid="78" grpId="0"/>
      <p:bldP spid="79" grpId="0"/>
      <p:bldP spid="80" grpId="0" animBg="1"/>
      <p:bldP spid="81" grpId="0"/>
      <p:bldP spid="82" grpId="0"/>
      <p:bldP spid="83" grpId="0" animBg="1"/>
      <p:bldP spid="84" grpId="0" animBg="1"/>
      <p:bldP spid="8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9b025ce8-144a-4e6b-bb64-437db67801b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668619" y="953725"/>
            <a:ext cx="10854762" cy="5384506"/>
            <a:chOff x="671512" y="945336"/>
            <a:chExt cx="10854762" cy="5384506"/>
          </a:xfrm>
        </p:grpSpPr>
        <p:sp>
          <p:nvSpPr>
            <p:cNvPr id="5" name="iṡḷiďè"/>
            <p:cNvSpPr/>
            <p:nvPr/>
          </p:nvSpPr>
          <p:spPr>
            <a:xfrm rot="2700000">
              <a:off x="3532836" y="1219859"/>
              <a:ext cx="2997858" cy="2997858"/>
            </a:xfrm>
            <a:prstGeom prst="arc">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6" name="iṩľïďê"/>
            <p:cNvSpPr/>
            <p:nvPr/>
          </p:nvSpPr>
          <p:spPr>
            <a:xfrm rot="13500000">
              <a:off x="5661306" y="3331981"/>
              <a:ext cx="2997858" cy="2997858"/>
            </a:xfrm>
            <a:prstGeom prst="arc">
              <a:avLst/>
            </a:prstGeom>
            <a:ln w="28575">
              <a:solidFill>
                <a:schemeClr val="tx1">
                  <a:lumMod val="40000"/>
                  <a:lumOff val="60000"/>
                </a:schemeClr>
              </a:solidFill>
              <a:headEnd type="arrow"/>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7" name="îśḻïďè"/>
            <p:cNvSpPr/>
            <p:nvPr/>
          </p:nvSpPr>
          <p:spPr>
            <a:xfrm rot="2700000">
              <a:off x="3405489" y="945336"/>
              <a:ext cx="4679850" cy="4679850"/>
            </a:xfrm>
            <a:prstGeom prst="arc">
              <a:avLst>
                <a:gd name="adj1" fmla="val 16200000"/>
                <a:gd name="adj2" fmla="val 413824"/>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8" name="ïŝḻïḑê"/>
            <p:cNvSpPr/>
            <p:nvPr/>
          </p:nvSpPr>
          <p:spPr>
            <a:xfrm rot="13500000">
              <a:off x="4078120" y="3331984"/>
              <a:ext cx="2997858" cy="2997858"/>
            </a:xfrm>
            <a:prstGeom prst="arc">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9" name="islíḋe"/>
            <p:cNvSpPr/>
            <p:nvPr/>
          </p:nvSpPr>
          <p:spPr>
            <a:xfrm>
              <a:off x="5908180" y="2990543"/>
              <a:ext cx="1080120" cy="341678"/>
            </a:xfrm>
            <a:prstGeom prst="roundRect">
              <a:avLst>
                <a:gd name="adj" fmla="val 13693"/>
              </a:avLst>
            </a:prstGeom>
            <a:solidFill>
              <a:schemeClr val="accent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Autofit/>
            </a:bodyPr>
            <a:lstStyle/>
            <a:p>
              <a:pPr algn="ctr">
                <a:lnSpc>
                  <a:spcPct val="120000"/>
                </a:lnSpc>
              </a:pPr>
              <a:r>
                <a:rPr lang="en-US" altLang="zh-CN" dirty="0"/>
                <a:t>Text</a:t>
              </a:r>
              <a:endParaRPr lang="zh-CN" altLang="en-US" dirty="0"/>
            </a:p>
          </p:txBody>
        </p:sp>
        <p:sp>
          <p:nvSpPr>
            <p:cNvPr id="10" name="íś1ïḓé"/>
            <p:cNvSpPr/>
            <p:nvPr/>
          </p:nvSpPr>
          <p:spPr>
            <a:xfrm>
              <a:off x="5066789" y="4654894"/>
              <a:ext cx="1080120" cy="341678"/>
            </a:xfrm>
            <a:prstGeom prst="roundRect">
              <a:avLst>
                <a:gd name="adj" fmla="val 13693"/>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Autofit/>
            </a:bodyPr>
            <a:lstStyle/>
            <a:p>
              <a:pPr algn="ctr">
                <a:lnSpc>
                  <a:spcPct val="120000"/>
                </a:lnSpc>
              </a:pPr>
              <a:r>
                <a:rPr lang="en-US" altLang="zh-CN" dirty="0"/>
                <a:t>Text</a:t>
              </a:r>
              <a:endParaRPr lang="zh-CN" altLang="en-US" dirty="0"/>
            </a:p>
          </p:txBody>
        </p:sp>
        <p:cxnSp>
          <p:nvCxnSpPr>
            <p:cNvPr id="11" name="直接连接符 10"/>
            <p:cNvCxnSpPr/>
            <p:nvPr/>
          </p:nvCxnSpPr>
          <p:spPr>
            <a:xfrm>
              <a:off x="671512" y="4781030"/>
              <a:ext cx="3129488"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íṧľîḓe"/>
            <p:cNvSpPr txBox="1"/>
            <p:nvPr/>
          </p:nvSpPr>
          <p:spPr>
            <a:xfrm>
              <a:off x="809131" y="1128140"/>
              <a:ext cx="539201" cy="438211"/>
            </a:xfrm>
            <a:prstGeom prst="rect">
              <a:avLst/>
            </a:prstGeom>
            <a:noFill/>
          </p:spPr>
          <p:txBody>
            <a:bodyPr wrap="square" lIns="90000" tIns="46800" rIns="90000" bIns="46800" anchor="ctr">
              <a:prstTxWarp prst="textPlain">
                <a:avLst/>
              </a:prstTxWarp>
              <a:normAutofit fontScale="55000" lnSpcReduction="20000"/>
            </a:bodyPr>
            <a:lstStyle/>
            <a:p>
              <a:r>
                <a:rPr lang="en-US" sz="4800" dirty="0"/>
                <a:t>“</a:t>
              </a:r>
            </a:p>
          </p:txBody>
        </p:sp>
        <p:sp>
          <p:nvSpPr>
            <p:cNvPr id="13" name="i$ḷîdê"/>
            <p:cNvSpPr txBox="1"/>
            <p:nvPr/>
          </p:nvSpPr>
          <p:spPr>
            <a:xfrm>
              <a:off x="671512" y="1710471"/>
              <a:ext cx="4865653" cy="1543273"/>
            </a:xfrm>
            <a:prstGeom prst="rect">
              <a:avLst/>
            </a:prstGeom>
            <a:noFill/>
          </p:spPr>
          <p:txBody>
            <a:bodyPr wrap="square" lIns="90000" tIns="46800" rIns="90000" bIns="46800" rtlCol="0">
              <a:normAutofit/>
            </a:bodyPr>
            <a:lstStyle/>
            <a:p>
              <a:pPr>
                <a:lnSpc>
                  <a:spcPct val="150000"/>
                </a:lnSpc>
              </a:pPr>
              <a:r>
                <a:rPr lang="zh-CN" altLang="en-US" sz="1400" dirty="0"/>
                <a:t>此部分内容作为文字排版占位显示（建议使用主题字体）</a:t>
              </a:r>
              <a:endParaRPr lang="en-US" altLang="zh-CN" sz="1400" dirty="0"/>
            </a:p>
            <a:p>
              <a:pPr>
                <a:lnSpc>
                  <a:spcPct val="150000"/>
                </a:lnSpc>
              </a:pPr>
              <a:r>
                <a:rPr lang="zh-CN" altLang="en-US" b="1" dirty="0"/>
                <a:t>此部分内容作为文字排版占位显示（建议使用主题字体）</a:t>
              </a:r>
              <a:endParaRPr lang="en-US" altLang="zh-CN" b="1" dirty="0"/>
            </a:p>
            <a:p>
              <a:pPr>
                <a:lnSpc>
                  <a:spcPct val="150000"/>
                </a:lnSpc>
              </a:pPr>
              <a:r>
                <a:rPr lang="zh-CN" altLang="en-US" sz="1400" dirty="0"/>
                <a:t>此部分内容作为文字排版占位显示（建议使用主题字体）</a:t>
              </a:r>
              <a:endParaRPr lang="en-US" sz="1600" b="1" dirty="0"/>
            </a:p>
          </p:txBody>
        </p:sp>
        <p:grpSp>
          <p:nvGrpSpPr>
            <p:cNvPr id="14" name="iśḻîdé"/>
            <p:cNvGrpSpPr/>
            <p:nvPr/>
          </p:nvGrpSpPr>
          <p:grpSpPr>
            <a:xfrm>
              <a:off x="7504447" y="1710470"/>
              <a:ext cx="4016041" cy="1000633"/>
              <a:chOff x="7504447" y="1710470"/>
              <a:chExt cx="4016041" cy="1000633"/>
            </a:xfrm>
          </p:grpSpPr>
          <p:sp>
            <p:nvSpPr>
              <p:cNvPr id="41" name="iSḷîḓê"/>
              <p:cNvSpPr txBox="1"/>
              <p:nvPr/>
            </p:nvSpPr>
            <p:spPr>
              <a:xfrm>
                <a:off x="8121975" y="2143113"/>
                <a:ext cx="3398513" cy="567990"/>
              </a:xfrm>
              <a:prstGeom prst="rect">
                <a:avLst/>
              </a:prstGeom>
              <a:noFill/>
            </p:spPr>
            <p:txBody>
              <a:bodyPr wrap="square" lIns="90000" tIns="46800" rIns="90000" bIns="46800" rtlCol="0">
                <a:normAutofit/>
              </a:bodyPr>
              <a:lstStyle/>
              <a:p>
                <a:pPr marL="171450" indent="-171450">
                  <a:lnSpc>
                    <a:spcPct val="130000"/>
                  </a:lnSpc>
                  <a:buFont typeface="Arial" panose="020B0604020202020204" pitchFamily="34" charset="0"/>
                  <a:buChar char="•"/>
                  <a:tabLst>
                    <a:tab pos="227965" algn="l"/>
                  </a:tabLst>
                  <a:defRPr/>
                </a:pPr>
                <a:r>
                  <a:rPr lang="en-US" altLang="zh-CN" sz="900" dirty="0"/>
                  <a:t>Supporting </a:t>
                </a:r>
                <a:r>
                  <a:rPr lang="zh-CN" altLang="en-US" sz="900" dirty="0"/>
                  <a:t>标题文本预设</a:t>
                </a:r>
                <a:r>
                  <a:rPr lang="en-US" altLang="zh-CN" sz="900" dirty="0"/>
                  <a:t>.</a:t>
                </a:r>
              </a:p>
              <a:p>
                <a:pPr marL="171450" indent="-171450">
                  <a:lnSpc>
                    <a:spcPct val="130000"/>
                  </a:lnSpc>
                  <a:buFont typeface="Arial" panose="020B0604020202020204" pitchFamily="34" charset="0"/>
                  <a:buChar char="•"/>
                  <a:tabLst>
                    <a:tab pos="227965" algn="l"/>
                  </a:tabLst>
                  <a:defRPr/>
                </a:pPr>
                <a:r>
                  <a:rPr lang="en-US" altLang="zh-CN" sz="900" dirty="0"/>
                  <a:t>Copy paste fonts. Choose the only option to retain text.</a:t>
                </a:r>
              </a:p>
            </p:txBody>
          </p:sp>
          <p:sp>
            <p:nvSpPr>
              <p:cNvPr id="42" name="ïṡḷïdê"/>
              <p:cNvSpPr txBox="1"/>
              <p:nvPr/>
            </p:nvSpPr>
            <p:spPr>
              <a:xfrm>
                <a:off x="8121976" y="1710470"/>
                <a:ext cx="3398512" cy="432644"/>
              </a:xfrm>
              <a:prstGeom prst="rect">
                <a:avLst/>
              </a:prstGeom>
              <a:noFill/>
            </p:spPr>
            <p:txBody>
              <a:bodyPr wrap="none" rtlCol="0" anchor="ctr">
                <a:normAutofit/>
              </a:bodyPr>
              <a:lstStyle>
                <a:defPPr>
                  <a:defRPr lang="zh-CN"/>
                </a:defPPr>
                <a:lvl1pPr>
                  <a:defRPr sz="1400" b="1">
                    <a:solidFill>
                      <a:schemeClr val="accent1"/>
                    </a:solidFill>
                  </a:defRPr>
                </a:lvl1pPr>
              </a:lstStyle>
              <a:p>
                <a:r>
                  <a:rPr lang="zh-CN" altLang="en-US" sz="1800" dirty="0"/>
                  <a:t>标题文本预设</a:t>
                </a:r>
              </a:p>
            </p:txBody>
          </p:sp>
          <p:grpSp>
            <p:nvGrpSpPr>
              <p:cNvPr id="43" name="ïšliḋe"/>
              <p:cNvGrpSpPr/>
              <p:nvPr/>
            </p:nvGrpSpPr>
            <p:grpSpPr>
              <a:xfrm>
                <a:off x="7504447" y="1939242"/>
                <a:ext cx="537820" cy="537824"/>
                <a:chOff x="5371847" y="2312243"/>
                <a:chExt cx="656438" cy="656442"/>
              </a:xfrm>
            </p:grpSpPr>
            <p:sp>
              <p:nvSpPr>
                <p:cNvPr id="44" name="iš1íḑé"/>
                <p:cNvSpPr/>
                <p:nvPr/>
              </p:nvSpPr>
              <p:spPr>
                <a:xfrm>
                  <a:off x="5371847" y="2312243"/>
                  <a:ext cx="656438" cy="6564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45" name="îṣľíḑe"/>
                <p:cNvSpPr/>
                <p:nvPr/>
              </p:nvSpPr>
              <p:spPr bwMode="auto">
                <a:xfrm>
                  <a:off x="5532705" y="2476366"/>
                  <a:ext cx="334720" cy="328193"/>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grpSp>
          <p:nvGrpSpPr>
            <p:cNvPr id="15" name="îsḷîďé"/>
            <p:cNvGrpSpPr/>
            <p:nvPr/>
          </p:nvGrpSpPr>
          <p:grpSpPr>
            <a:xfrm>
              <a:off x="7788600" y="3000343"/>
              <a:ext cx="3731888" cy="1000633"/>
              <a:chOff x="7788600" y="3000343"/>
              <a:chExt cx="3731888" cy="1000633"/>
            </a:xfrm>
          </p:grpSpPr>
          <p:sp>
            <p:nvSpPr>
              <p:cNvPr id="36" name="ïṡḻîḓè"/>
              <p:cNvSpPr txBox="1"/>
              <p:nvPr/>
            </p:nvSpPr>
            <p:spPr>
              <a:xfrm>
                <a:off x="8406127" y="3432986"/>
                <a:ext cx="3114361" cy="567990"/>
              </a:xfrm>
              <a:prstGeom prst="rect">
                <a:avLst/>
              </a:prstGeom>
              <a:noFill/>
            </p:spPr>
            <p:txBody>
              <a:bodyPr wrap="square" lIns="90000" tIns="46800" rIns="90000" bIns="46800" rtlCol="0">
                <a:normAutofit/>
              </a:bodyPr>
              <a:lstStyle/>
              <a:p>
                <a:pPr marL="171450" indent="-171450">
                  <a:lnSpc>
                    <a:spcPct val="130000"/>
                  </a:lnSpc>
                  <a:buFont typeface="Arial" panose="020B0604020202020204" pitchFamily="34" charset="0"/>
                  <a:buChar char="•"/>
                  <a:tabLst>
                    <a:tab pos="227965" algn="l"/>
                  </a:tabLst>
                  <a:defRPr/>
                </a:pPr>
                <a:r>
                  <a:rPr lang="en-US" altLang="zh-CN" sz="900" dirty="0"/>
                  <a:t>Supporting </a:t>
                </a:r>
                <a:r>
                  <a:rPr lang="zh-CN" altLang="en-US" sz="900" dirty="0"/>
                  <a:t>标题文本预设</a:t>
                </a:r>
                <a:r>
                  <a:rPr lang="en-US" altLang="zh-CN" sz="900" dirty="0"/>
                  <a:t>.</a:t>
                </a:r>
              </a:p>
              <a:p>
                <a:pPr marL="171450" indent="-171450">
                  <a:lnSpc>
                    <a:spcPct val="130000"/>
                  </a:lnSpc>
                  <a:buFont typeface="Arial" panose="020B0604020202020204" pitchFamily="34" charset="0"/>
                  <a:buChar char="•"/>
                  <a:tabLst>
                    <a:tab pos="227965" algn="l"/>
                  </a:tabLst>
                  <a:defRPr/>
                </a:pPr>
                <a:r>
                  <a:rPr lang="en-US" altLang="zh-CN" sz="900" dirty="0"/>
                  <a:t>Copy paste fonts. Choose the only option to retain text.</a:t>
                </a:r>
              </a:p>
            </p:txBody>
          </p:sp>
          <p:sp>
            <p:nvSpPr>
              <p:cNvPr id="37" name="iṥ1íde"/>
              <p:cNvSpPr txBox="1"/>
              <p:nvPr/>
            </p:nvSpPr>
            <p:spPr>
              <a:xfrm>
                <a:off x="8406128" y="3000343"/>
                <a:ext cx="3114360" cy="432644"/>
              </a:xfrm>
              <a:prstGeom prst="rect">
                <a:avLst/>
              </a:prstGeom>
              <a:noFill/>
            </p:spPr>
            <p:txBody>
              <a:bodyPr wrap="none" rtlCol="0" anchor="ctr">
                <a:normAutofit/>
              </a:bodyPr>
              <a:lstStyle>
                <a:defPPr>
                  <a:defRPr lang="zh-CN"/>
                </a:defPPr>
                <a:lvl1pPr>
                  <a:defRPr sz="1400" b="1">
                    <a:solidFill>
                      <a:schemeClr val="accent1"/>
                    </a:solidFill>
                  </a:defRPr>
                </a:lvl1pPr>
              </a:lstStyle>
              <a:p>
                <a:r>
                  <a:rPr lang="zh-CN" altLang="en-US" sz="1800" dirty="0"/>
                  <a:t>标题文本预设</a:t>
                </a:r>
              </a:p>
            </p:txBody>
          </p:sp>
          <p:grpSp>
            <p:nvGrpSpPr>
              <p:cNvPr id="38" name="îṧḷïḍé"/>
              <p:cNvGrpSpPr/>
              <p:nvPr/>
            </p:nvGrpSpPr>
            <p:grpSpPr>
              <a:xfrm>
                <a:off x="7788600" y="3229115"/>
                <a:ext cx="537820" cy="537824"/>
                <a:chOff x="5371847" y="2312243"/>
                <a:chExt cx="656438" cy="656442"/>
              </a:xfrm>
            </p:grpSpPr>
            <p:sp>
              <p:nvSpPr>
                <p:cNvPr id="39" name="iŝļiḋè"/>
                <p:cNvSpPr/>
                <p:nvPr/>
              </p:nvSpPr>
              <p:spPr>
                <a:xfrm>
                  <a:off x="5371847" y="2312243"/>
                  <a:ext cx="656438" cy="6564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40" name="ïṩḷíḋê"/>
                <p:cNvSpPr/>
                <p:nvPr/>
              </p:nvSpPr>
              <p:spPr bwMode="auto">
                <a:xfrm>
                  <a:off x="5532705" y="2476366"/>
                  <a:ext cx="334720" cy="328193"/>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grpSp>
          <p:nvGrpSpPr>
            <p:cNvPr id="16" name="ïṡlîďe"/>
            <p:cNvGrpSpPr/>
            <p:nvPr/>
          </p:nvGrpSpPr>
          <p:grpSpPr>
            <a:xfrm>
              <a:off x="7286662" y="4290216"/>
              <a:ext cx="4239612" cy="1000633"/>
              <a:chOff x="7286662" y="4290216"/>
              <a:chExt cx="4239612" cy="1000633"/>
            </a:xfrm>
          </p:grpSpPr>
          <p:sp>
            <p:nvSpPr>
              <p:cNvPr id="31" name="iṣḷiďè"/>
              <p:cNvSpPr txBox="1"/>
              <p:nvPr/>
            </p:nvSpPr>
            <p:spPr>
              <a:xfrm>
                <a:off x="7904190" y="4722859"/>
                <a:ext cx="3622084" cy="567990"/>
              </a:xfrm>
              <a:prstGeom prst="rect">
                <a:avLst/>
              </a:prstGeom>
              <a:noFill/>
            </p:spPr>
            <p:txBody>
              <a:bodyPr wrap="square" lIns="90000" tIns="46800" rIns="90000" bIns="46800" rtlCol="0">
                <a:normAutofit/>
              </a:bodyPr>
              <a:lstStyle/>
              <a:p>
                <a:pPr marL="171450" indent="-171450">
                  <a:lnSpc>
                    <a:spcPct val="130000"/>
                  </a:lnSpc>
                  <a:buFont typeface="Arial" panose="020B0604020202020204" pitchFamily="34" charset="0"/>
                  <a:buChar char="•"/>
                  <a:tabLst>
                    <a:tab pos="227965" algn="l"/>
                  </a:tabLst>
                  <a:defRPr/>
                </a:pPr>
                <a:r>
                  <a:rPr lang="en-US" altLang="zh-CN" sz="900" dirty="0"/>
                  <a:t>Supporting </a:t>
                </a:r>
                <a:r>
                  <a:rPr lang="zh-CN" altLang="en-US" sz="900" dirty="0"/>
                  <a:t>标题文本预设</a:t>
                </a:r>
                <a:r>
                  <a:rPr lang="en-US" altLang="zh-CN" sz="900" dirty="0"/>
                  <a:t>.</a:t>
                </a:r>
              </a:p>
              <a:p>
                <a:pPr marL="171450" indent="-171450">
                  <a:lnSpc>
                    <a:spcPct val="130000"/>
                  </a:lnSpc>
                  <a:buFont typeface="Arial" panose="020B0604020202020204" pitchFamily="34" charset="0"/>
                  <a:buChar char="•"/>
                  <a:tabLst>
                    <a:tab pos="227965" algn="l"/>
                  </a:tabLst>
                  <a:defRPr/>
                </a:pPr>
                <a:r>
                  <a:rPr lang="en-US" altLang="zh-CN" sz="900" dirty="0"/>
                  <a:t>Copy paste fonts. Choose the only option to retain text.</a:t>
                </a:r>
              </a:p>
            </p:txBody>
          </p:sp>
          <p:sp>
            <p:nvSpPr>
              <p:cNvPr id="32" name="íšļîḓè"/>
              <p:cNvSpPr txBox="1"/>
              <p:nvPr/>
            </p:nvSpPr>
            <p:spPr>
              <a:xfrm>
                <a:off x="7904190" y="4290216"/>
                <a:ext cx="3622083" cy="432644"/>
              </a:xfrm>
              <a:prstGeom prst="rect">
                <a:avLst/>
              </a:prstGeom>
              <a:noFill/>
            </p:spPr>
            <p:txBody>
              <a:bodyPr wrap="none" rtlCol="0" anchor="ctr">
                <a:normAutofit/>
              </a:bodyPr>
              <a:lstStyle>
                <a:defPPr>
                  <a:defRPr lang="zh-CN"/>
                </a:defPPr>
                <a:lvl1pPr>
                  <a:defRPr sz="1400" b="1">
                    <a:solidFill>
                      <a:schemeClr val="accent1"/>
                    </a:solidFill>
                  </a:defRPr>
                </a:lvl1pPr>
              </a:lstStyle>
              <a:p>
                <a:r>
                  <a:rPr lang="zh-CN" altLang="en-US" sz="1800" dirty="0"/>
                  <a:t>标题文本预设</a:t>
                </a:r>
              </a:p>
            </p:txBody>
          </p:sp>
          <p:grpSp>
            <p:nvGrpSpPr>
              <p:cNvPr id="33" name="ï$ḷîḋè"/>
              <p:cNvGrpSpPr/>
              <p:nvPr/>
            </p:nvGrpSpPr>
            <p:grpSpPr>
              <a:xfrm>
                <a:off x="7286662" y="4518988"/>
                <a:ext cx="537820" cy="537824"/>
                <a:chOff x="5371847" y="2312243"/>
                <a:chExt cx="656438" cy="656442"/>
              </a:xfrm>
            </p:grpSpPr>
            <p:sp>
              <p:nvSpPr>
                <p:cNvPr id="34" name="iSļíďé"/>
                <p:cNvSpPr/>
                <p:nvPr/>
              </p:nvSpPr>
              <p:spPr>
                <a:xfrm>
                  <a:off x="5371847" y="2312243"/>
                  <a:ext cx="656438" cy="6564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35" name="ïšḷïḋê"/>
                <p:cNvSpPr/>
                <p:nvPr/>
              </p:nvSpPr>
              <p:spPr bwMode="auto">
                <a:xfrm>
                  <a:off x="5532705" y="2476366"/>
                  <a:ext cx="334720" cy="328193"/>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cxnSp>
          <p:nvCxnSpPr>
            <p:cNvPr id="17" name="直接连接符 16"/>
            <p:cNvCxnSpPr/>
            <p:nvPr/>
          </p:nvCxnSpPr>
          <p:spPr>
            <a:xfrm>
              <a:off x="8242139" y="2799000"/>
              <a:ext cx="3278349"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242139" y="4149000"/>
              <a:ext cx="3278349"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9" name="íṥ1ïde"/>
            <p:cNvGrpSpPr/>
            <p:nvPr/>
          </p:nvGrpSpPr>
          <p:grpSpPr>
            <a:xfrm>
              <a:off x="677444" y="3604257"/>
              <a:ext cx="3886912" cy="1000633"/>
              <a:chOff x="677444" y="3604257"/>
              <a:chExt cx="3886912" cy="1000633"/>
            </a:xfrm>
          </p:grpSpPr>
          <p:sp>
            <p:nvSpPr>
              <p:cNvPr id="26" name="iṡľiḑe"/>
              <p:cNvSpPr txBox="1"/>
              <p:nvPr/>
            </p:nvSpPr>
            <p:spPr>
              <a:xfrm>
                <a:off x="677444" y="4036900"/>
                <a:ext cx="3398513" cy="567990"/>
              </a:xfrm>
              <a:prstGeom prst="rect">
                <a:avLst/>
              </a:prstGeom>
              <a:noFill/>
            </p:spPr>
            <p:txBody>
              <a:bodyPr wrap="square" lIns="90000" tIns="46800" rIns="90000" bIns="46800" rtlCol="0">
                <a:normAutofit/>
              </a:bodyPr>
              <a:lstStyle/>
              <a:p>
                <a:pPr marL="171450" indent="-171450">
                  <a:lnSpc>
                    <a:spcPct val="130000"/>
                  </a:lnSpc>
                  <a:buFont typeface="Arial" panose="020B0604020202020204" pitchFamily="34" charset="0"/>
                  <a:buChar char="•"/>
                  <a:tabLst>
                    <a:tab pos="227965" algn="l"/>
                  </a:tabLst>
                  <a:defRPr/>
                </a:pPr>
                <a:r>
                  <a:rPr lang="en-US" altLang="zh-CN" sz="900" dirty="0"/>
                  <a:t>Supporting </a:t>
                </a:r>
                <a:r>
                  <a:rPr lang="zh-CN" altLang="en-US" sz="900" dirty="0"/>
                  <a:t>标题文本预设</a:t>
                </a:r>
                <a:r>
                  <a:rPr lang="en-US" altLang="zh-CN" sz="900" dirty="0"/>
                  <a:t>.</a:t>
                </a:r>
              </a:p>
              <a:p>
                <a:pPr marL="171450" indent="-171450">
                  <a:lnSpc>
                    <a:spcPct val="130000"/>
                  </a:lnSpc>
                  <a:buFont typeface="Arial" panose="020B0604020202020204" pitchFamily="34" charset="0"/>
                  <a:buChar char="•"/>
                  <a:tabLst>
                    <a:tab pos="227965" algn="l"/>
                  </a:tabLst>
                  <a:defRPr/>
                </a:pPr>
                <a:r>
                  <a:rPr lang="en-US" altLang="zh-CN" sz="900" dirty="0"/>
                  <a:t>Copy paste fonts. Choose the only option to retain text.</a:t>
                </a:r>
              </a:p>
            </p:txBody>
          </p:sp>
          <p:sp>
            <p:nvSpPr>
              <p:cNvPr id="27" name="íṩ1iḓe"/>
              <p:cNvSpPr txBox="1"/>
              <p:nvPr/>
            </p:nvSpPr>
            <p:spPr>
              <a:xfrm>
                <a:off x="677445" y="3604257"/>
                <a:ext cx="3398512" cy="432644"/>
              </a:xfrm>
              <a:prstGeom prst="rect">
                <a:avLst/>
              </a:prstGeom>
              <a:noFill/>
            </p:spPr>
            <p:txBody>
              <a:bodyPr wrap="none" rtlCol="0" anchor="ctr">
                <a:normAutofit/>
              </a:bodyPr>
              <a:lstStyle>
                <a:defPPr>
                  <a:defRPr lang="zh-CN"/>
                </a:defPPr>
                <a:lvl1pPr>
                  <a:defRPr sz="1400" b="1">
                    <a:solidFill>
                      <a:schemeClr val="accent1"/>
                    </a:solidFill>
                  </a:defRPr>
                </a:lvl1pPr>
              </a:lstStyle>
              <a:p>
                <a:r>
                  <a:rPr lang="zh-CN" altLang="en-US" sz="1800" dirty="0">
                    <a:solidFill>
                      <a:schemeClr val="accent3"/>
                    </a:solidFill>
                  </a:rPr>
                  <a:t>标题文本预设</a:t>
                </a:r>
              </a:p>
            </p:txBody>
          </p:sp>
          <p:grpSp>
            <p:nvGrpSpPr>
              <p:cNvPr id="28" name="íš1iḓe"/>
              <p:cNvGrpSpPr/>
              <p:nvPr/>
            </p:nvGrpSpPr>
            <p:grpSpPr>
              <a:xfrm>
                <a:off x="4026536" y="3833029"/>
                <a:ext cx="537820" cy="537824"/>
                <a:chOff x="5371847" y="2312243"/>
                <a:chExt cx="656438" cy="656442"/>
              </a:xfrm>
            </p:grpSpPr>
            <p:sp>
              <p:nvSpPr>
                <p:cNvPr id="29" name="îṧļîďe"/>
                <p:cNvSpPr/>
                <p:nvPr/>
              </p:nvSpPr>
              <p:spPr>
                <a:xfrm>
                  <a:off x="5371847" y="2312243"/>
                  <a:ext cx="656438" cy="656442"/>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30" name="îṥḻiḋe"/>
                <p:cNvSpPr/>
                <p:nvPr/>
              </p:nvSpPr>
              <p:spPr bwMode="auto">
                <a:xfrm>
                  <a:off x="5532705" y="2476366"/>
                  <a:ext cx="334720" cy="328193"/>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grpSp>
          <p:nvGrpSpPr>
            <p:cNvPr id="20" name="îŝ1ïďê"/>
            <p:cNvGrpSpPr/>
            <p:nvPr/>
          </p:nvGrpSpPr>
          <p:grpSpPr>
            <a:xfrm>
              <a:off x="677444" y="4949450"/>
              <a:ext cx="3886912" cy="1000633"/>
              <a:chOff x="677444" y="3604257"/>
              <a:chExt cx="3886912" cy="1000633"/>
            </a:xfrm>
          </p:grpSpPr>
          <p:sp>
            <p:nvSpPr>
              <p:cNvPr id="21" name="ïṩļiḑè"/>
              <p:cNvSpPr txBox="1"/>
              <p:nvPr/>
            </p:nvSpPr>
            <p:spPr>
              <a:xfrm>
                <a:off x="677444" y="4036900"/>
                <a:ext cx="3398513" cy="567990"/>
              </a:xfrm>
              <a:prstGeom prst="rect">
                <a:avLst/>
              </a:prstGeom>
              <a:noFill/>
            </p:spPr>
            <p:txBody>
              <a:bodyPr wrap="square" lIns="90000" tIns="46800" rIns="90000" bIns="46800" rtlCol="0">
                <a:normAutofit/>
              </a:bodyPr>
              <a:lstStyle/>
              <a:p>
                <a:pPr marL="171450" indent="-171450">
                  <a:lnSpc>
                    <a:spcPct val="130000"/>
                  </a:lnSpc>
                  <a:buFont typeface="Arial" panose="020B0604020202020204" pitchFamily="34" charset="0"/>
                  <a:buChar char="•"/>
                  <a:tabLst>
                    <a:tab pos="227965" algn="l"/>
                  </a:tabLst>
                  <a:defRPr/>
                </a:pPr>
                <a:r>
                  <a:rPr lang="en-US" altLang="zh-CN" sz="900" dirty="0"/>
                  <a:t>Supporting </a:t>
                </a:r>
                <a:r>
                  <a:rPr lang="zh-CN" altLang="en-US" sz="900" dirty="0"/>
                  <a:t>标题文本预设</a:t>
                </a:r>
                <a:r>
                  <a:rPr lang="en-US" altLang="zh-CN" sz="900" dirty="0"/>
                  <a:t>.</a:t>
                </a:r>
              </a:p>
              <a:p>
                <a:pPr marL="171450" indent="-171450">
                  <a:lnSpc>
                    <a:spcPct val="130000"/>
                  </a:lnSpc>
                  <a:buFont typeface="Arial" panose="020B0604020202020204" pitchFamily="34" charset="0"/>
                  <a:buChar char="•"/>
                  <a:tabLst>
                    <a:tab pos="227965" algn="l"/>
                  </a:tabLst>
                  <a:defRPr/>
                </a:pPr>
                <a:r>
                  <a:rPr lang="en-US" altLang="zh-CN" sz="900" dirty="0"/>
                  <a:t>Copy paste fonts. Choose the only option to retain text.</a:t>
                </a:r>
              </a:p>
            </p:txBody>
          </p:sp>
          <p:sp>
            <p:nvSpPr>
              <p:cNvPr id="22" name="isľïdé"/>
              <p:cNvSpPr txBox="1"/>
              <p:nvPr/>
            </p:nvSpPr>
            <p:spPr>
              <a:xfrm>
                <a:off x="677445" y="3604257"/>
                <a:ext cx="3398512" cy="432644"/>
              </a:xfrm>
              <a:prstGeom prst="rect">
                <a:avLst/>
              </a:prstGeom>
              <a:noFill/>
            </p:spPr>
            <p:txBody>
              <a:bodyPr wrap="none" rtlCol="0" anchor="ctr">
                <a:normAutofit/>
              </a:bodyPr>
              <a:lstStyle>
                <a:defPPr>
                  <a:defRPr lang="zh-CN"/>
                </a:defPPr>
                <a:lvl1pPr>
                  <a:defRPr sz="1400" b="1">
                    <a:solidFill>
                      <a:schemeClr val="accent1"/>
                    </a:solidFill>
                  </a:defRPr>
                </a:lvl1pPr>
              </a:lstStyle>
              <a:p>
                <a:r>
                  <a:rPr lang="zh-CN" altLang="en-US" sz="1800" dirty="0">
                    <a:solidFill>
                      <a:schemeClr val="accent3"/>
                    </a:solidFill>
                  </a:rPr>
                  <a:t>标题文本预设</a:t>
                </a:r>
              </a:p>
            </p:txBody>
          </p:sp>
          <p:grpSp>
            <p:nvGrpSpPr>
              <p:cNvPr id="23" name="íSḷíḑê"/>
              <p:cNvGrpSpPr/>
              <p:nvPr/>
            </p:nvGrpSpPr>
            <p:grpSpPr>
              <a:xfrm>
                <a:off x="4026536" y="3833029"/>
                <a:ext cx="537820" cy="537824"/>
                <a:chOff x="5371847" y="2312243"/>
                <a:chExt cx="656438" cy="656442"/>
              </a:xfrm>
            </p:grpSpPr>
            <p:sp>
              <p:nvSpPr>
                <p:cNvPr id="24" name="iṡlíḋè"/>
                <p:cNvSpPr/>
                <p:nvPr/>
              </p:nvSpPr>
              <p:spPr>
                <a:xfrm>
                  <a:off x="5371847" y="2312243"/>
                  <a:ext cx="656438" cy="656442"/>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25" name="íşlîḑe"/>
                <p:cNvSpPr/>
                <p:nvPr/>
              </p:nvSpPr>
              <p:spPr bwMode="auto">
                <a:xfrm>
                  <a:off x="5532705" y="2476366"/>
                  <a:ext cx="334720" cy="328193"/>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50"/>
                                        <p:tgtEl>
                                          <p:spTgt spid="4"/>
                                        </p:tgtEl>
                                      </p:cBhvr>
                                    </p:animEffect>
                                    <p:anim calcmode="lin" valueType="num">
                                      <p:cBhvr>
                                        <p:cTn id="8" dur="1250" fill="hold"/>
                                        <p:tgtEl>
                                          <p:spTgt spid="4"/>
                                        </p:tgtEl>
                                        <p:attrNameLst>
                                          <p:attrName>ppt_x</p:attrName>
                                        </p:attrNameLst>
                                      </p:cBhvr>
                                      <p:tavLst>
                                        <p:tav tm="0">
                                          <p:val>
                                            <p:strVal val="#ppt_x"/>
                                          </p:val>
                                        </p:tav>
                                        <p:tav tm="100000">
                                          <p:val>
                                            <p:strVal val="#ppt_x"/>
                                          </p:val>
                                        </p:tav>
                                      </p:tavLst>
                                    </p:anim>
                                    <p:anim calcmode="lin" valueType="num">
                                      <p:cBhvr>
                                        <p:cTn id="9" dur="1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7a4a8960-6304-4f4e-94b3-c7908b635fa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1463782" y="1634654"/>
            <a:ext cx="9230682" cy="3810569"/>
            <a:chOff x="1463781" y="1634654"/>
            <a:chExt cx="9230682" cy="3810569"/>
          </a:xfrm>
        </p:grpSpPr>
        <p:grpSp>
          <p:nvGrpSpPr>
            <p:cNvPr id="5" name="íṩḷîďè"/>
            <p:cNvGrpSpPr/>
            <p:nvPr/>
          </p:nvGrpSpPr>
          <p:grpSpPr>
            <a:xfrm>
              <a:off x="3932651" y="1634654"/>
              <a:ext cx="4107561" cy="3810569"/>
              <a:chOff x="3932651" y="1634654"/>
              <a:chExt cx="4107561" cy="3810569"/>
            </a:xfrm>
          </p:grpSpPr>
          <p:sp>
            <p:nvSpPr>
              <p:cNvPr id="18" name="i$ḻíďe"/>
              <p:cNvSpPr/>
              <p:nvPr/>
            </p:nvSpPr>
            <p:spPr bwMode="auto">
              <a:xfrm>
                <a:off x="4653399" y="4573936"/>
                <a:ext cx="416354" cy="86428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5423"/>
                    </a:moveTo>
                    <a:lnTo>
                      <a:pt x="12010" y="0"/>
                    </a:lnTo>
                    <a:lnTo>
                      <a:pt x="21600" y="13360"/>
                    </a:lnTo>
                    <a:lnTo>
                      <a:pt x="11612" y="21600"/>
                    </a:lnTo>
                    <a:lnTo>
                      <a:pt x="0" y="5423"/>
                    </a:lnTo>
                    <a:close/>
                    <a:moveTo>
                      <a:pt x="0" y="5423"/>
                    </a:moveTo>
                  </a:path>
                </a:pathLst>
              </a:custGeom>
              <a:solidFill>
                <a:schemeClr val="accent2">
                  <a:lumMod val="75000"/>
                </a:schemeClr>
              </a:solidFill>
              <a:ln>
                <a:noFill/>
              </a:ln>
            </p:spPr>
            <p:txBody>
              <a:bodyPr anchor="ctr"/>
              <a:lstStyle/>
              <a:p>
                <a:pPr algn="ctr"/>
                <a:endParaRPr/>
              </a:p>
            </p:txBody>
          </p:sp>
          <p:sp>
            <p:nvSpPr>
              <p:cNvPr id="19" name="íSliďê"/>
              <p:cNvSpPr/>
              <p:nvPr/>
            </p:nvSpPr>
            <p:spPr bwMode="auto">
              <a:xfrm>
                <a:off x="4744367" y="4098052"/>
                <a:ext cx="3295845" cy="1333174"/>
              </a:xfrm>
              <a:custGeom>
                <a:avLst/>
                <a:gdLst>
                  <a:gd name="T0" fmla="*/ 0 w 21598"/>
                  <a:gd name="T1" fmla="*/ 0 h 21600"/>
                  <a:gd name="T2" fmla="*/ 0 w 21598"/>
                  <a:gd name="T3" fmla="*/ 0 h 21600"/>
                  <a:gd name="T4" fmla="*/ 0 w 21598"/>
                  <a:gd name="T5" fmla="*/ 0 h 21600"/>
                  <a:gd name="T6" fmla="*/ 0 w 21598"/>
                  <a:gd name="T7" fmla="*/ 0 h 21600"/>
                  <a:gd name="T8" fmla="*/ 0 w 21598"/>
                  <a:gd name="T9" fmla="*/ 0 h 21600"/>
                  <a:gd name="T10" fmla="*/ 0 w 21598"/>
                  <a:gd name="T11" fmla="*/ 0 h 21600"/>
                  <a:gd name="T12" fmla="*/ 0 w 21598"/>
                  <a:gd name="T13" fmla="*/ 0 h 21600"/>
                  <a:gd name="T14" fmla="*/ 0 w 21598"/>
                  <a:gd name="T15" fmla="*/ 0 h 21600"/>
                  <a:gd name="T16" fmla="*/ 0 w 21598"/>
                  <a:gd name="T17" fmla="*/ 0 h 21600"/>
                  <a:gd name="T18" fmla="*/ 0 w 21598"/>
                  <a:gd name="T19" fmla="*/ 0 h 21600"/>
                  <a:gd name="T20" fmla="*/ 0 w 21598"/>
                  <a:gd name="T21" fmla="*/ 0 h 21600"/>
                  <a:gd name="T22" fmla="*/ 0 w 21598"/>
                  <a:gd name="T23" fmla="*/ 0 h 21600"/>
                  <a:gd name="T24" fmla="*/ 0 w 21598"/>
                  <a:gd name="T25" fmla="*/ 0 h 21600"/>
                  <a:gd name="T26" fmla="*/ 0 w 21598"/>
                  <a:gd name="T27" fmla="*/ 0 h 21600"/>
                  <a:gd name="T28" fmla="*/ 0 w 21598"/>
                  <a:gd name="T29" fmla="*/ 0 h 21600"/>
                  <a:gd name="T30" fmla="*/ 0 w 21598"/>
                  <a:gd name="T31" fmla="*/ 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598" h="21600">
                    <a:moveTo>
                      <a:pt x="20841" y="0"/>
                    </a:moveTo>
                    <a:cubicBezTo>
                      <a:pt x="21090" y="1245"/>
                      <a:pt x="21278" y="2503"/>
                      <a:pt x="21404" y="3756"/>
                    </a:cubicBezTo>
                    <a:cubicBezTo>
                      <a:pt x="21531" y="5008"/>
                      <a:pt x="21595" y="6256"/>
                      <a:pt x="21597" y="7481"/>
                    </a:cubicBezTo>
                    <a:cubicBezTo>
                      <a:pt x="21600" y="8704"/>
                      <a:pt x="21540" y="9906"/>
                      <a:pt x="21418" y="11066"/>
                    </a:cubicBezTo>
                    <a:cubicBezTo>
                      <a:pt x="21296" y="12225"/>
                      <a:pt x="21112" y="13345"/>
                      <a:pt x="20865" y="14403"/>
                    </a:cubicBezTo>
                    <a:cubicBezTo>
                      <a:pt x="20598" y="15546"/>
                      <a:pt x="20270" y="16568"/>
                      <a:pt x="19890" y="17457"/>
                    </a:cubicBezTo>
                    <a:cubicBezTo>
                      <a:pt x="19510" y="18346"/>
                      <a:pt x="19077" y="19103"/>
                      <a:pt x="18600" y="19717"/>
                    </a:cubicBezTo>
                    <a:cubicBezTo>
                      <a:pt x="18123" y="20330"/>
                      <a:pt x="17602" y="20801"/>
                      <a:pt x="17044" y="21118"/>
                    </a:cubicBezTo>
                    <a:cubicBezTo>
                      <a:pt x="16486" y="21436"/>
                      <a:pt x="15892" y="21600"/>
                      <a:pt x="15270" y="21600"/>
                    </a:cubicBezTo>
                    <a:lnTo>
                      <a:pt x="1426" y="21600"/>
                    </a:lnTo>
                    <a:lnTo>
                      <a:pt x="0" y="11366"/>
                    </a:lnTo>
                    <a:lnTo>
                      <a:pt x="2659" y="4641"/>
                    </a:lnTo>
                    <a:lnTo>
                      <a:pt x="12989" y="4641"/>
                    </a:lnTo>
                    <a:lnTo>
                      <a:pt x="18343" y="7593"/>
                    </a:lnTo>
                    <a:lnTo>
                      <a:pt x="20841" y="0"/>
                    </a:lnTo>
                    <a:close/>
                    <a:moveTo>
                      <a:pt x="20841" y="0"/>
                    </a:moveTo>
                  </a:path>
                </a:pathLst>
              </a:custGeom>
              <a:solidFill>
                <a:schemeClr val="accent1"/>
              </a:solidFill>
              <a:ln>
                <a:noFill/>
              </a:ln>
            </p:spPr>
            <p:txBody>
              <a:bodyPr anchor="ctr"/>
              <a:lstStyle/>
              <a:p>
                <a:pPr algn="ctr"/>
                <a:endParaRPr/>
              </a:p>
            </p:txBody>
          </p:sp>
          <p:sp>
            <p:nvSpPr>
              <p:cNvPr id="20" name="í$ḷïḍê"/>
              <p:cNvSpPr/>
              <p:nvPr/>
            </p:nvSpPr>
            <p:spPr bwMode="auto">
              <a:xfrm>
                <a:off x="5146726" y="4238018"/>
                <a:ext cx="1577947" cy="14696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011" y="0"/>
                    </a:lnTo>
                    <a:lnTo>
                      <a:pt x="19849" y="0"/>
                    </a:lnTo>
                    <a:lnTo>
                      <a:pt x="21600" y="21600"/>
                    </a:lnTo>
                    <a:lnTo>
                      <a:pt x="0" y="21600"/>
                    </a:lnTo>
                    <a:close/>
                    <a:moveTo>
                      <a:pt x="0" y="21600"/>
                    </a:moveTo>
                  </a:path>
                </a:pathLst>
              </a:custGeom>
              <a:solidFill>
                <a:schemeClr val="accent1">
                  <a:lumMod val="75000"/>
                </a:schemeClr>
              </a:solidFill>
              <a:ln>
                <a:noFill/>
              </a:ln>
            </p:spPr>
            <p:txBody>
              <a:bodyPr anchor="ctr"/>
              <a:lstStyle/>
              <a:p>
                <a:pPr algn="ctr"/>
                <a:endParaRPr/>
              </a:p>
            </p:txBody>
          </p:sp>
          <p:sp>
            <p:nvSpPr>
              <p:cNvPr id="21" name="îṣḻiḓe"/>
              <p:cNvSpPr/>
              <p:nvPr/>
            </p:nvSpPr>
            <p:spPr bwMode="auto">
              <a:xfrm>
                <a:off x="6591719" y="4238018"/>
                <a:ext cx="944669" cy="32892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922" y="9704"/>
                    </a:moveTo>
                    <a:lnTo>
                      <a:pt x="0" y="0"/>
                    </a:lnTo>
                    <a:lnTo>
                      <a:pt x="15426" y="9825"/>
                    </a:lnTo>
                    <a:lnTo>
                      <a:pt x="21600" y="21600"/>
                    </a:lnTo>
                    <a:lnTo>
                      <a:pt x="2922" y="9704"/>
                    </a:lnTo>
                    <a:close/>
                    <a:moveTo>
                      <a:pt x="2922" y="9704"/>
                    </a:moveTo>
                  </a:path>
                </a:pathLst>
              </a:custGeom>
              <a:solidFill>
                <a:schemeClr val="accent1">
                  <a:lumMod val="50000"/>
                </a:schemeClr>
              </a:solidFill>
              <a:ln>
                <a:noFill/>
              </a:ln>
            </p:spPr>
            <p:txBody>
              <a:bodyPr anchor="ctr"/>
              <a:lstStyle/>
              <a:p>
                <a:pPr algn="ctr"/>
                <a:endParaRPr/>
              </a:p>
            </p:txBody>
          </p:sp>
          <p:sp>
            <p:nvSpPr>
              <p:cNvPr id="22" name="íṥļîḓê"/>
              <p:cNvSpPr/>
              <p:nvPr/>
            </p:nvSpPr>
            <p:spPr bwMode="auto">
              <a:xfrm>
                <a:off x="7270482" y="4007074"/>
                <a:ext cx="650772" cy="56686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8957" y="21600"/>
                    </a:moveTo>
                    <a:lnTo>
                      <a:pt x="0" y="14735"/>
                    </a:lnTo>
                    <a:lnTo>
                      <a:pt x="10443" y="0"/>
                    </a:lnTo>
                    <a:lnTo>
                      <a:pt x="21600" y="3757"/>
                    </a:lnTo>
                    <a:lnTo>
                      <a:pt x="8957" y="21600"/>
                    </a:lnTo>
                    <a:close/>
                    <a:moveTo>
                      <a:pt x="8957" y="21600"/>
                    </a:moveTo>
                  </a:path>
                </a:pathLst>
              </a:custGeom>
              <a:solidFill>
                <a:schemeClr val="accent1">
                  <a:lumMod val="50000"/>
                </a:schemeClr>
              </a:solidFill>
              <a:ln>
                <a:noFill/>
              </a:ln>
            </p:spPr>
            <p:txBody>
              <a:bodyPr anchor="ctr"/>
              <a:lstStyle/>
              <a:p>
                <a:pPr algn="ctr"/>
                <a:endParaRPr/>
              </a:p>
            </p:txBody>
          </p:sp>
          <p:sp>
            <p:nvSpPr>
              <p:cNvPr id="23" name="ïS1ïďe"/>
              <p:cNvSpPr/>
              <p:nvPr/>
            </p:nvSpPr>
            <p:spPr bwMode="auto">
              <a:xfrm>
                <a:off x="5192210" y="2110538"/>
                <a:ext cx="678762" cy="34641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0860" y="7702"/>
                    </a:moveTo>
                    <a:lnTo>
                      <a:pt x="21600" y="21600"/>
                    </a:lnTo>
                    <a:lnTo>
                      <a:pt x="4372" y="15238"/>
                    </a:lnTo>
                    <a:lnTo>
                      <a:pt x="0" y="0"/>
                    </a:lnTo>
                    <a:lnTo>
                      <a:pt x="20860" y="7702"/>
                    </a:lnTo>
                    <a:close/>
                    <a:moveTo>
                      <a:pt x="20860" y="7702"/>
                    </a:moveTo>
                  </a:path>
                </a:pathLst>
              </a:custGeom>
              <a:solidFill>
                <a:schemeClr val="accent3">
                  <a:lumMod val="75000"/>
                </a:schemeClr>
              </a:solidFill>
              <a:ln>
                <a:noFill/>
              </a:ln>
            </p:spPr>
            <p:txBody>
              <a:bodyPr anchor="ctr"/>
              <a:lstStyle/>
              <a:p>
                <a:pPr algn="ctr"/>
                <a:endParaRPr/>
              </a:p>
            </p:txBody>
          </p:sp>
          <p:sp>
            <p:nvSpPr>
              <p:cNvPr id="24" name="ï$ḻîḋe"/>
              <p:cNvSpPr/>
              <p:nvPr/>
            </p:nvSpPr>
            <p:spPr bwMode="auto">
              <a:xfrm>
                <a:off x="3932651" y="2194517"/>
                <a:ext cx="2022292" cy="3250706"/>
              </a:xfrm>
              <a:custGeom>
                <a:avLst/>
                <a:gdLst>
                  <a:gd name="T0" fmla="*/ 0 w 21571"/>
                  <a:gd name="T1" fmla="*/ 0 h 21600"/>
                  <a:gd name="T2" fmla="*/ 0 w 21571"/>
                  <a:gd name="T3" fmla="*/ 0 h 21600"/>
                  <a:gd name="T4" fmla="*/ 0 w 21571"/>
                  <a:gd name="T5" fmla="*/ 0 h 21600"/>
                  <a:gd name="T6" fmla="*/ 0 w 21571"/>
                  <a:gd name="T7" fmla="*/ 0 h 21600"/>
                  <a:gd name="T8" fmla="*/ 0 w 21571"/>
                  <a:gd name="T9" fmla="*/ 0 h 21600"/>
                  <a:gd name="T10" fmla="*/ 0 w 21571"/>
                  <a:gd name="T11" fmla="*/ 0 h 21600"/>
                  <a:gd name="T12" fmla="*/ 0 w 21571"/>
                  <a:gd name="T13" fmla="*/ 0 h 21600"/>
                  <a:gd name="T14" fmla="*/ 0 w 21571"/>
                  <a:gd name="T15" fmla="*/ 0 h 21600"/>
                  <a:gd name="T16" fmla="*/ 0 w 21571"/>
                  <a:gd name="T17" fmla="*/ 0 h 21600"/>
                  <a:gd name="T18" fmla="*/ 0 w 21571"/>
                  <a:gd name="T19" fmla="*/ 0 h 21600"/>
                  <a:gd name="T20" fmla="*/ 0 w 21571"/>
                  <a:gd name="T21" fmla="*/ 0 h 21600"/>
                  <a:gd name="T22" fmla="*/ 0 w 21571"/>
                  <a:gd name="T23" fmla="*/ 0 h 21600"/>
                  <a:gd name="T24" fmla="*/ 0 w 21571"/>
                  <a:gd name="T25" fmla="*/ 0 h 21600"/>
                  <a:gd name="T26" fmla="*/ 0 w 21571"/>
                  <a:gd name="T27" fmla="*/ 0 h 21600"/>
                  <a:gd name="T28" fmla="*/ 0 w 21571"/>
                  <a:gd name="T29" fmla="*/ 0 h 21600"/>
                  <a:gd name="T30" fmla="*/ 0 w 21571"/>
                  <a:gd name="T31" fmla="*/ 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571" h="21600">
                    <a:moveTo>
                      <a:pt x="12991" y="0"/>
                    </a:moveTo>
                    <a:lnTo>
                      <a:pt x="19819" y="804"/>
                    </a:lnTo>
                    <a:lnTo>
                      <a:pt x="21571" y="4643"/>
                    </a:lnTo>
                    <a:lnTo>
                      <a:pt x="13036" y="13865"/>
                    </a:lnTo>
                    <a:lnTo>
                      <a:pt x="7671" y="17284"/>
                    </a:lnTo>
                    <a:lnTo>
                      <a:pt x="10056" y="21600"/>
                    </a:lnTo>
                    <a:cubicBezTo>
                      <a:pt x="9071" y="21589"/>
                      <a:pt x="8131" y="21515"/>
                      <a:pt x="7249" y="21380"/>
                    </a:cubicBezTo>
                    <a:cubicBezTo>
                      <a:pt x="6366" y="21245"/>
                      <a:pt x="5541" y="21050"/>
                      <a:pt x="4786" y="20799"/>
                    </a:cubicBezTo>
                    <a:cubicBezTo>
                      <a:pt x="4030" y="20547"/>
                      <a:pt x="3345" y="20240"/>
                      <a:pt x="2742" y="19880"/>
                    </a:cubicBezTo>
                    <a:cubicBezTo>
                      <a:pt x="2139" y="19521"/>
                      <a:pt x="1619" y="19109"/>
                      <a:pt x="1193" y="18650"/>
                    </a:cubicBezTo>
                    <a:cubicBezTo>
                      <a:pt x="759" y="18181"/>
                      <a:pt x="444" y="17683"/>
                      <a:pt x="247" y="17167"/>
                    </a:cubicBezTo>
                    <a:cubicBezTo>
                      <a:pt x="50" y="16650"/>
                      <a:pt x="-29" y="16115"/>
                      <a:pt x="10" y="15569"/>
                    </a:cubicBezTo>
                    <a:cubicBezTo>
                      <a:pt x="48" y="15024"/>
                      <a:pt x="204" y="14469"/>
                      <a:pt x="477" y="13914"/>
                    </a:cubicBezTo>
                    <a:cubicBezTo>
                      <a:pt x="751" y="13358"/>
                      <a:pt x="1141" y="12802"/>
                      <a:pt x="1647" y="12255"/>
                    </a:cubicBezTo>
                    <a:lnTo>
                      <a:pt x="12991" y="0"/>
                    </a:lnTo>
                    <a:close/>
                    <a:moveTo>
                      <a:pt x="12991" y="0"/>
                    </a:moveTo>
                  </a:path>
                </a:pathLst>
              </a:custGeom>
              <a:solidFill>
                <a:schemeClr val="accent2"/>
              </a:solidFill>
              <a:ln>
                <a:noFill/>
              </a:ln>
            </p:spPr>
            <p:txBody>
              <a:bodyPr anchor="ctr"/>
              <a:lstStyle/>
              <a:p>
                <a:pPr algn="ctr"/>
                <a:endParaRPr/>
              </a:p>
            </p:txBody>
          </p:sp>
          <p:sp>
            <p:nvSpPr>
              <p:cNvPr id="25" name="îŝḷïḋé"/>
              <p:cNvSpPr/>
              <p:nvPr/>
            </p:nvSpPr>
            <p:spPr bwMode="auto">
              <a:xfrm>
                <a:off x="5157222" y="2894346"/>
                <a:ext cx="804718" cy="138566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483" y="0"/>
                    </a:moveTo>
                    <a:lnTo>
                      <a:pt x="21600" y="1767"/>
                    </a:lnTo>
                    <a:lnTo>
                      <a:pt x="3858" y="19605"/>
                    </a:lnTo>
                    <a:lnTo>
                      <a:pt x="0" y="21600"/>
                    </a:lnTo>
                    <a:lnTo>
                      <a:pt x="21483" y="0"/>
                    </a:lnTo>
                    <a:close/>
                    <a:moveTo>
                      <a:pt x="21483" y="0"/>
                    </a:moveTo>
                  </a:path>
                </a:pathLst>
              </a:custGeom>
              <a:solidFill>
                <a:schemeClr val="accent2">
                  <a:lumMod val="75000"/>
                </a:schemeClr>
              </a:solidFill>
              <a:ln>
                <a:noFill/>
              </a:ln>
            </p:spPr>
            <p:txBody>
              <a:bodyPr anchor="ctr"/>
              <a:lstStyle/>
              <a:p>
                <a:pPr algn="ctr"/>
                <a:endParaRPr/>
              </a:p>
            </p:txBody>
          </p:sp>
          <p:sp>
            <p:nvSpPr>
              <p:cNvPr id="26" name="işļíḍè"/>
              <p:cNvSpPr/>
              <p:nvPr/>
            </p:nvSpPr>
            <p:spPr bwMode="auto">
              <a:xfrm>
                <a:off x="4653399" y="4154038"/>
                <a:ext cx="647273" cy="6403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6800" y="4307"/>
                    </a:moveTo>
                    <a:lnTo>
                      <a:pt x="21600" y="0"/>
                    </a:lnTo>
                    <a:lnTo>
                      <a:pt x="7725" y="14281"/>
                    </a:lnTo>
                    <a:lnTo>
                      <a:pt x="0" y="21600"/>
                    </a:lnTo>
                    <a:lnTo>
                      <a:pt x="16800" y="4307"/>
                    </a:lnTo>
                    <a:close/>
                    <a:moveTo>
                      <a:pt x="16800" y="4307"/>
                    </a:moveTo>
                  </a:path>
                </a:pathLst>
              </a:custGeom>
              <a:solidFill>
                <a:srgbClr val="B619BF"/>
              </a:solidFill>
              <a:ln>
                <a:noFill/>
              </a:ln>
            </p:spPr>
            <p:txBody>
              <a:bodyPr anchor="ctr"/>
              <a:lstStyle/>
              <a:p>
                <a:pPr algn="ctr"/>
                <a:endParaRPr/>
              </a:p>
            </p:txBody>
          </p:sp>
          <p:sp>
            <p:nvSpPr>
              <p:cNvPr id="27" name="îşľïďè"/>
              <p:cNvSpPr/>
              <p:nvPr/>
            </p:nvSpPr>
            <p:spPr bwMode="auto">
              <a:xfrm>
                <a:off x="5192210" y="1634654"/>
                <a:ext cx="2687059" cy="285530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6371" y="0"/>
                    </a:moveTo>
                    <a:cubicBezTo>
                      <a:pt x="7026" y="0"/>
                      <a:pt x="7666" y="89"/>
                      <a:pt x="8281" y="262"/>
                    </a:cubicBezTo>
                    <a:cubicBezTo>
                      <a:pt x="8896" y="434"/>
                      <a:pt x="9488" y="691"/>
                      <a:pt x="10044" y="1024"/>
                    </a:cubicBezTo>
                    <a:cubicBezTo>
                      <a:pt x="10600" y="1358"/>
                      <a:pt x="11122" y="1770"/>
                      <a:pt x="11601" y="2254"/>
                    </a:cubicBezTo>
                    <a:cubicBezTo>
                      <a:pt x="12080" y="2737"/>
                      <a:pt x="12515" y="3293"/>
                      <a:pt x="12897" y="3915"/>
                    </a:cubicBezTo>
                    <a:lnTo>
                      <a:pt x="21600" y="18090"/>
                    </a:lnTo>
                    <a:lnTo>
                      <a:pt x="18629" y="21600"/>
                    </a:lnTo>
                    <a:lnTo>
                      <a:pt x="13362" y="20496"/>
                    </a:lnTo>
                    <a:lnTo>
                      <a:pt x="6933" y="10023"/>
                    </a:lnTo>
                    <a:lnTo>
                      <a:pt x="5294" y="4611"/>
                    </a:lnTo>
                    <a:lnTo>
                      <a:pt x="0" y="3670"/>
                    </a:lnTo>
                    <a:cubicBezTo>
                      <a:pt x="383" y="3086"/>
                      <a:pt x="814" y="2564"/>
                      <a:pt x="1285" y="2111"/>
                    </a:cubicBezTo>
                    <a:cubicBezTo>
                      <a:pt x="1757" y="1657"/>
                      <a:pt x="2268" y="1271"/>
                      <a:pt x="2810" y="959"/>
                    </a:cubicBezTo>
                    <a:cubicBezTo>
                      <a:pt x="3352" y="646"/>
                      <a:pt x="3926" y="406"/>
                      <a:pt x="4522" y="245"/>
                    </a:cubicBezTo>
                    <a:cubicBezTo>
                      <a:pt x="5119" y="83"/>
                      <a:pt x="5738" y="0"/>
                      <a:pt x="6371" y="0"/>
                    </a:cubicBezTo>
                    <a:close/>
                    <a:moveTo>
                      <a:pt x="6371" y="0"/>
                    </a:moveTo>
                  </a:path>
                </a:pathLst>
              </a:custGeom>
              <a:solidFill>
                <a:schemeClr val="accent3"/>
              </a:solidFill>
              <a:ln>
                <a:noFill/>
              </a:ln>
            </p:spPr>
            <p:txBody>
              <a:bodyPr anchor="ctr"/>
              <a:lstStyle/>
              <a:p>
                <a:pPr algn="ctr"/>
                <a:endParaRPr/>
              </a:p>
            </p:txBody>
          </p:sp>
          <p:sp>
            <p:nvSpPr>
              <p:cNvPr id="28" name="îŝlíḋê"/>
              <p:cNvSpPr/>
              <p:nvPr/>
            </p:nvSpPr>
            <p:spPr bwMode="auto">
              <a:xfrm>
                <a:off x="6038913" y="2950333"/>
                <a:ext cx="811716" cy="138566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21600"/>
                    </a:moveTo>
                    <a:lnTo>
                      <a:pt x="17571" y="19396"/>
                    </a:lnTo>
                    <a:lnTo>
                      <a:pt x="0" y="1558"/>
                    </a:lnTo>
                    <a:lnTo>
                      <a:pt x="323" y="0"/>
                    </a:lnTo>
                    <a:lnTo>
                      <a:pt x="21600" y="21600"/>
                    </a:lnTo>
                    <a:close/>
                    <a:moveTo>
                      <a:pt x="21600" y="21600"/>
                    </a:moveTo>
                  </a:path>
                </a:pathLst>
              </a:custGeom>
              <a:solidFill>
                <a:schemeClr val="accent3">
                  <a:lumMod val="75000"/>
                </a:schemeClr>
              </a:solidFill>
              <a:ln>
                <a:noFill/>
              </a:ln>
            </p:spPr>
            <p:txBody>
              <a:bodyPr anchor="ctr"/>
              <a:lstStyle/>
              <a:p>
                <a:pPr algn="ctr"/>
                <a:endParaRPr/>
              </a:p>
            </p:txBody>
          </p:sp>
          <p:sp>
            <p:nvSpPr>
              <p:cNvPr id="29" name="îṩľîde"/>
              <p:cNvSpPr/>
              <p:nvPr/>
            </p:nvSpPr>
            <p:spPr bwMode="auto">
              <a:xfrm>
                <a:off x="5849979" y="2250504"/>
                <a:ext cx="202929" cy="81530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8955"/>
                    </a:moveTo>
                    <a:lnTo>
                      <a:pt x="20313" y="21600"/>
                    </a:lnTo>
                    <a:lnTo>
                      <a:pt x="2475" y="5946"/>
                    </a:lnTo>
                    <a:lnTo>
                      <a:pt x="0" y="0"/>
                    </a:lnTo>
                    <a:lnTo>
                      <a:pt x="21600" y="18955"/>
                    </a:lnTo>
                    <a:close/>
                    <a:moveTo>
                      <a:pt x="21600" y="18955"/>
                    </a:moveTo>
                  </a:path>
                </a:pathLst>
              </a:custGeom>
              <a:solidFill>
                <a:schemeClr val="accent3">
                  <a:lumMod val="75000"/>
                </a:schemeClr>
              </a:solidFill>
              <a:ln>
                <a:noFill/>
              </a:ln>
            </p:spPr>
            <p:txBody>
              <a:bodyPr anchor="ctr"/>
              <a:lstStyle/>
              <a:p>
                <a:pPr algn="ctr"/>
                <a:endParaRPr/>
              </a:p>
            </p:txBody>
          </p:sp>
          <p:sp>
            <p:nvSpPr>
              <p:cNvPr id="30" name="ïšľïḑe"/>
              <p:cNvSpPr/>
              <p:nvPr/>
            </p:nvSpPr>
            <p:spPr bwMode="auto">
              <a:xfrm>
                <a:off x="5998402" y="4593919"/>
                <a:ext cx="325813" cy="589987"/>
              </a:xfrm>
              <a:custGeom>
                <a:avLst/>
                <a:gdLst>
                  <a:gd name="T0" fmla="*/ 9619712 w 21600"/>
                  <a:gd name="T1" fmla="*/ 9504 h 21599"/>
                  <a:gd name="T2" fmla="*/ 9447410 w 21600"/>
                  <a:gd name="T3" fmla="*/ 0 h 21599"/>
                  <a:gd name="T4" fmla="*/ 9276740 w 21600"/>
                  <a:gd name="T5" fmla="*/ 19107 h 21599"/>
                  <a:gd name="T6" fmla="*/ 0 w 21600"/>
                  <a:gd name="T7" fmla="*/ 55390147 h 21599"/>
                  <a:gd name="T8" fmla="*/ 9450782 w 21600"/>
                  <a:gd name="T9" fmla="*/ 203223198 h 21599"/>
                  <a:gd name="T10" fmla="*/ 18898198 w 21600"/>
                  <a:gd name="T11" fmla="*/ 55390147 h 21599"/>
                  <a:gd name="T12" fmla="*/ 9619712 w 21600"/>
                  <a:gd name="T13" fmla="*/ 9504 h 21599"/>
                  <a:gd name="T14" fmla="*/ 9426352 w 21600"/>
                  <a:gd name="T15" fmla="*/ 75883052 h 21599"/>
                  <a:gd name="T16" fmla="*/ 5176944 w 21600"/>
                  <a:gd name="T17" fmla="*/ 50516116 h 21599"/>
                  <a:gd name="T18" fmla="*/ 9426352 w 21600"/>
                  <a:gd name="T19" fmla="*/ 25150046 h 21599"/>
                  <a:gd name="T20" fmla="*/ 13676679 w 21600"/>
                  <a:gd name="T21" fmla="*/ 50516116 h 21599"/>
                  <a:gd name="T22" fmla="*/ 9426352 w 21600"/>
                  <a:gd name="T23" fmla="*/ 75883052 h 21599"/>
                  <a:gd name="T24" fmla="*/ 9426352 w 21600"/>
                  <a:gd name="T25" fmla="*/ 75883052 h 215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599">
                    <a:moveTo>
                      <a:pt x="10995" y="1"/>
                    </a:moveTo>
                    <a:cubicBezTo>
                      <a:pt x="10922" y="1"/>
                      <a:pt x="10869" y="-1"/>
                      <a:pt x="10798" y="0"/>
                    </a:cubicBezTo>
                    <a:cubicBezTo>
                      <a:pt x="10738" y="0"/>
                      <a:pt x="10663" y="2"/>
                      <a:pt x="10603" y="2"/>
                    </a:cubicBezTo>
                    <a:cubicBezTo>
                      <a:pt x="4747" y="2"/>
                      <a:pt x="0" y="2672"/>
                      <a:pt x="0" y="5887"/>
                    </a:cubicBezTo>
                    <a:cubicBezTo>
                      <a:pt x="0" y="9103"/>
                      <a:pt x="10802" y="21599"/>
                      <a:pt x="10802" y="21599"/>
                    </a:cubicBezTo>
                    <a:cubicBezTo>
                      <a:pt x="10802" y="21599"/>
                      <a:pt x="21600" y="9092"/>
                      <a:pt x="21600" y="5887"/>
                    </a:cubicBezTo>
                    <a:cubicBezTo>
                      <a:pt x="21599" y="2681"/>
                      <a:pt x="16851" y="1"/>
                      <a:pt x="10995" y="1"/>
                    </a:cubicBezTo>
                    <a:close/>
                    <a:moveTo>
                      <a:pt x="10774" y="8065"/>
                    </a:moveTo>
                    <a:cubicBezTo>
                      <a:pt x="8091" y="8065"/>
                      <a:pt x="5917" y="6858"/>
                      <a:pt x="5917" y="5369"/>
                    </a:cubicBezTo>
                    <a:cubicBezTo>
                      <a:pt x="5917" y="3880"/>
                      <a:pt x="8091" y="2673"/>
                      <a:pt x="10774" y="2673"/>
                    </a:cubicBezTo>
                    <a:cubicBezTo>
                      <a:pt x="13457" y="2673"/>
                      <a:pt x="15632" y="3880"/>
                      <a:pt x="15632" y="5369"/>
                    </a:cubicBezTo>
                    <a:cubicBezTo>
                      <a:pt x="15632" y="6858"/>
                      <a:pt x="13457" y="8065"/>
                      <a:pt x="10774" y="8065"/>
                    </a:cubicBezTo>
                    <a:close/>
                    <a:moveTo>
                      <a:pt x="10774" y="8065"/>
                    </a:moveTo>
                  </a:path>
                </a:pathLst>
              </a:custGeom>
              <a:solidFill>
                <a:srgbClr val="FFFFFF"/>
              </a:solidFill>
              <a:ln>
                <a:noFill/>
              </a:ln>
              <a:effectLst/>
            </p:spPr>
            <p:txBody>
              <a:bodyPr anchor="ctr"/>
              <a:lstStyle/>
              <a:p>
                <a:pPr algn="ctr"/>
                <a:endParaRPr/>
              </a:p>
            </p:txBody>
          </p:sp>
          <p:grpSp>
            <p:nvGrpSpPr>
              <p:cNvPr id="31" name="ïşlíḓé"/>
              <p:cNvGrpSpPr/>
              <p:nvPr/>
            </p:nvGrpSpPr>
            <p:grpSpPr>
              <a:xfrm>
                <a:off x="4632888" y="3295523"/>
                <a:ext cx="598790" cy="400661"/>
                <a:chOff x="4632888" y="3295523"/>
                <a:chExt cx="598790" cy="400661"/>
              </a:xfrm>
            </p:grpSpPr>
            <p:sp>
              <p:nvSpPr>
                <p:cNvPr id="39" name="iṥlïḍê"/>
                <p:cNvSpPr/>
                <p:nvPr/>
              </p:nvSpPr>
              <p:spPr bwMode="auto">
                <a:xfrm>
                  <a:off x="5036197" y="3320116"/>
                  <a:ext cx="195481" cy="34942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375" y="21600"/>
                      </a:moveTo>
                      <a:cubicBezTo>
                        <a:pt x="21510" y="21380"/>
                        <a:pt x="21600" y="21148"/>
                        <a:pt x="21600" y="20904"/>
                      </a:cubicBezTo>
                      <a:lnTo>
                        <a:pt x="21600" y="662"/>
                      </a:lnTo>
                      <a:cubicBezTo>
                        <a:pt x="21600" y="430"/>
                        <a:pt x="21516" y="210"/>
                        <a:pt x="21395" y="0"/>
                      </a:cubicBezTo>
                      <a:lnTo>
                        <a:pt x="0" y="10182"/>
                      </a:lnTo>
                      <a:lnTo>
                        <a:pt x="21375" y="21600"/>
                      </a:lnTo>
                      <a:close/>
                      <a:moveTo>
                        <a:pt x="21375" y="21600"/>
                      </a:moveTo>
                    </a:path>
                  </a:pathLst>
                </a:custGeom>
                <a:solidFill>
                  <a:srgbClr val="FFFFFF"/>
                </a:solidFill>
                <a:ln>
                  <a:noFill/>
                </a:ln>
              </p:spPr>
              <p:txBody>
                <a:bodyPr anchor="ctr"/>
                <a:lstStyle/>
                <a:p>
                  <a:pPr algn="ctr"/>
                  <a:endParaRPr/>
                </a:p>
              </p:txBody>
            </p:sp>
            <p:sp>
              <p:nvSpPr>
                <p:cNvPr id="40" name="iṥļïḋê"/>
                <p:cNvSpPr/>
                <p:nvPr/>
              </p:nvSpPr>
              <p:spPr bwMode="auto">
                <a:xfrm>
                  <a:off x="4657580" y="3295523"/>
                  <a:ext cx="542203" cy="22953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0800" y="21600"/>
                      </a:moveTo>
                      <a:lnTo>
                        <a:pt x="12831" y="17713"/>
                      </a:lnTo>
                      <a:lnTo>
                        <a:pt x="13858" y="15745"/>
                      </a:lnTo>
                      <a:lnTo>
                        <a:pt x="21600" y="151"/>
                      </a:lnTo>
                      <a:cubicBezTo>
                        <a:pt x="21473" y="62"/>
                        <a:pt x="21341" y="0"/>
                        <a:pt x="21202" y="0"/>
                      </a:cubicBezTo>
                      <a:lnTo>
                        <a:pt x="399" y="0"/>
                      </a:lnTo>
                      <a:cubicBezTo>
                        <a:pt x="260" y="0"/>
                        <a:pt x="127" y="62"/>
                        <a:pt x="0" y="152"/>
                      </a:cubicBezTo>
                      <a:lnTo>
                        <a:pt x="7747" y="15753"/>
                      </a:lnTo>
                      <a:lnTo>
                        <a:pt x="8774" y="17722"/>
                      </a:lnTo>
                      <a:lnTo>
                        <a:pt x="10800" y="21600"/>
                      </a:lnTo>
                      <a:close/>
                      <a:moveTo>
                        <a:pt x="10800" y="21600"/>
                      </a:moveTo>
                    </a:path>
                  </a:pathLst>
                </a:custGeom>
                <a:solidFill>
                  <a:srgbClr val="FFFFFF"/>
                </a:solidFill>
                <a:ln>
                  <a:noFill/>
                </a:ln>
              </p:spPr>
              <p:txBody>
                <a:bodyPr anchor="ctr"/>
                <a:lstStyle/>
                <a:p>
                  <a:pPr algn="ctr"/>
                  <a:endParaRPr/>
                </a:p>
              </p:txBody>
            </p:sp>
            <p:sp>
              <p:nvSpPr>
                <p:cNvPr id="41" name="îşlídé"/>
                <p:cNvSpPr/>
                <p:nvPr/>
              </p:nvSpPr>
              <p:spPr bwMode="auto">
                <a:xfrm>
                  <a:off x="4657580" y="3508662"/>
                  <a:ext cx="541174" cy="18752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21217" y="21600"/>
                      </a:moveTo>
                      <a:cubicBezTo>
                        <a:pt x="21351" y="21600"/>
                        <a:pt x="21478" y="21530"/>
                        <a:pt x="21600" y="21429"/>
                      </a:cubicBezTo>
                      <a:lnTo>
                        <a:pt x="13810" y="0"/>
                      </a:lnTo>
                      <a:lnTo>
                        <a:pt x="10799" y="7018"/>
                      </a:lnTo>
                      <a:lnTo>
                        <a:pt x="7793" y="11"/>
                      </a:lnTo>
                      <a:lnTo>
                        <a:pt x="0" y="21430"/>
                      </a:lnTo>
                      <a:cubicBezTo>
                        <a:pt x="122" y="21529"/>
                        <a:pt x="249" y="21600"/>
                        <a:pt x="382" y="21600"/>
                      </a:cubicBezTo>
                      <a:lnTo>
                        <a:pt x="21217" y="21600"/>
                      </a:lnTo>
                      <a:close/>
                      <a:moveTo>
                        <a:pt x="21217" y="21600"/>
                      </a:moveTo>
                    </a:path>
                  </a:pathLst>
                </a:custGeom>
                <a:solidFill>
                  <a:srgbClr val="FFFFFF"/>
                </a:solidFill>
                <a:ln>
                  <a:noFill/>
                </a:ln>
              </p:spPr>
              <p:txBody>
                <a:bodyPr anchor="ctr"/>
                <a:lstStyle/>
                <a:p>
                  <a:pPr algn="ctr"/>
                  <a:endParaRPr/>
                </a:p>
              </p:txBody>
            </p:sp>
            <p:sp>
              <p:nvSpPr>
                <p:cNvPr id="42" name="ïSļïḋê"/>
                <p:cNvSpPr/>
                <p:nvPr/>
              </p:nvSpPr>
              <p:spPr bwMode="auto">
                <a:xfrm>
                  <a:off x="4632888" y="3320116"/>
                  <a:ext cx="195481" cy="34942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05" y="0"/>
                      </a:moveTo>
                      <a:cubicBezTo>
                        <a:pt x="84" y="210"/>
                        <a:pt x="0" y="430"/>
                        <a:pt x="0" y="662"/>
                      </a:cubicBezTo>
                      <a:lnTo>
                        <a:pt x="0" y="20904"/>
                      </a:lnTo>
                      <a:cubicBezTo>
                        <a:pt x="0" y="21149"/>
                        <a:pt x="90" y="21380"/>
                        <a:pt x="224" y="21600"/>
                      </a:cubicBezTo>
                      <a:lnTo>
                        <a:pt x="21600" y="10187"/>
                      </a:lnTo>
                      <a:lnTo>
                        <a:pt x="205" y="0"/>
                      </a:lnTo>
                      <a:close/>
                      <a:moveTo>
                        <a:pt x="205" y="0"/>
                      </a:moveTo>
                    </a:path>
                  </a:pathLst>
                </a:custGeom>
                <a:solidFill>
                  <a:srgbClr val="FFFFFF"/>
                </a:solidFill>
                <a:ln>
                  <a:noFill/>
                </a:ln>
              </p:spPr>
              <p:txBody>
                <a:bodyPr anchor="ctr"/>
                <a:lstStyle/>
                <a:p>
                  <a:pPr algn="ctr"/>
                  <a:endParaRPr/>
                </a:p>
              </p:txBody>
            </p:sp>
          </p:grpSp>
          <p:grpSp>
            <p:nvGrpSpPr>
              <p:cNvPr id="32" name="ïṣḷîďe"/>
              <p:cNvGrpSpPr/>
              <p:nvPr/>
            </p:nvGrpSpPr>
            <p:grpSpPr>
              <a:xfrm>
                <a:off x="6535249" y="2975376"/>
                <a:ext cx="589987" cy="594386"/>
                <a:chOff x="6535249" y="2975376"/>
                <a:chExt cx="589987" cy="594386"/>
              </a:xfrm>
            </p:grpSpPr>
            <p:sp>
              <p:nvSpPr>
                <p:cNvPr id="33" name="iṣḻíḍé"/>
                <p:cNvSpPr/>
                <p:nvPr/>
              </p:nvSpPr>
              <p:spPr bwMode="auto">
                <a:xfrm>
                  <a:off x="6535249" y="2975376"/>
                  <a:ext cx="589987" cy="59438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19800"/>
                      </a:moveTo>
                      <a:cubicBezTo>
                        <a:pt x="5837" y="19800"/>
                        <a:pt x="1800" y="15763"/>
                        <a:pt x="1800" y="10800"/>
                      </a:cubicBezTo>
                      <a:cubicBezTo>
                        <a:pt x="1800" y="5837"/>
                        <a:pt x="5837" y="1800"/>
                        <a:pt x="10800" y="1800"/>
                      </a:cubicBezTo>
                      <a:cubicBezTo>
                        <a:pt x="15763" y="1800"/>
                        <a:pt x="19800" y="5837"/>
                        <a:pt x="19800" y="10800"/>
                      </a:cubicBezTo>
                      <a:cubicBezTo>
                        <a:pt x="19800" y="15763"/>
                        <a:pt x="15763" y="19800"/>
                        <a:pt x="10800" y="19800"/>
                      </a:cubicBezTo>
                      <a:close/>
                      <a:moveTo>
                        <a:pt x="10800" y="19800"/>
                      </a:moveTo>
                    </a:path>
                  </a:pathLst>
                </a:custGeom>
                <a:solidFill>
                  <a:srgbClr val="FFFFFF"/>
                </a:solidFill>
                <a:ln>
                  <a:noFill/>
                </a:ln>
              </p:spPr>
              <p:txBody>
                <a:bodyPr anchor="ctr"/>
                <a:lstStyle/>
                <a:p>
                  <a:pPr algn="ctr"/>
                  <a:endParaRPr/>
                </a:p>
              </p:txBody>
            </p:sp>
            <p:sp>
              <p:nvSpPr>
                <p:cNvPr id="34" name="ïṧlíḓè"/>
                <p:cNvSpPr/>
                <p:nvPr/>
              </p:nvSpPr>
              <p:spPr bwMode="auto">
                <a:xfrm>
                  <a:off x="6699134" y="3330357"/>
                  <a:ext cx="76821" cy="7739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3150" y="0"/>
                      </a:moveTo>
                      <a:lnTo>
                        <a:pt x="0" y="21600"/>
                      </a:lnTo>
                      <a:lnTo>
                        <a:pt x="21600" y="8456"/>
                      </a:lnTo>
                      <a:lnTo>
                        <a:pt x="19944" y="1652"/>
                      </a:lnTo>
                      <a:lnTo>
                        <a:pt x="13150" y="0"/>
                      </a:lnTo>
                      <a:close/>
                      <a:moveTo>
                        <a:pt x="13150" y="0"/>
                      </a:moveTo>
                    </a:path>
                  </a:pathLst>
                </a:custGeom>
                <a:solidFill>
                  <a:srgbClr val="FFFFFF"/>
                </a:solidFill>
                <a:ln>
                  <a:noFill/>
                </a:ln>
              </p:spPr>
              <p:txBody>
                <a:bodyPr anchor="ctr"/>
                <a:lstStyle/>
                <a:p>
                  <a:pPr algn="ctr"/>
                  <a:endParaRPr/>
                </a:p>
              </p:txBody>
            </p:sp>
            <p:sp>
              <p:nvSpPr>
                <p:cNvPr id="35" name="iŝlíḍé"/>
                <p:cNvSpPr/>
                <p:nvPr/>
              </p:nvSpPr>
              <p:spPr bwMode="auto">
                <a:xfrm>
                  <a:off x="6699134" y="3140483"/>
                  <a:ext cx="76821" cy="7739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9946" y="19945"/>
                      </a:moveTo>
                      <a:lnTo>
                        <a:pt x="21600" y="13146"/>
                      </a:lnTo>
                      <a:lnTo>
                        <a:pt x="0" y="0"/>
                      </a:lnTo>
                      <a:lnTo>
                        <a:pt x="13149" y="21600"/>
                      </a:lnTo>
                      <a:lnTo>
                        <a:pt x="19946" y="19945"/>
                      </a:lnTo>
                      <a:close/>
                      <a:moveTo>
                        <a:pt x="19946" y="19945"/>
                      </a:moveTo>
                    </a:path>
                  </a:pathLst>
                </a:custGeom>
                <a:solidFill>
                  <a:srgbClr val="FFFFFF"/>
                </a:solidFill>
                <a:ln>
                  <a:noFill/>
                </a:ln>
              </p:spPr>
              <p:txBody>
                <a:bodyPr anchor="ctr"/>
                <a:lstStyle/>
                <a:p>
                  <a:pPr algn="ctr"/>
                  <a:endParaRPr/>
                </a:p>
              </p:txBody>
            </p:sp>
            <p:sp>
              <p:nvSpPr>
                <p:cNvPr id="36" name="íṧlíḓe"/>
                <p:cNvSpPr/>
                <p:nvPr/>
              </p:nvSpPr>
              <p:spPr bwMode="auto">
                <a:xfrm>
                  <a:off x="6887602" y="3330357"/>
                  <a:ext cx="76821" cy="7739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656" y="1653"/>
                      </a:moveTo>
                      <a:lnTo>
                        <a:pt x="0" y="8456"/>
                      </a:lnTo>
                      <a:lnTo>
                        <a:pt x="21600" y="21600"/>
                      </a:lnTo>
                      <a:lnTo>
                        <a:pt x="8447" y="0"/>
                      </a:lnTo>
                      <a:lnTo>
                        <a:pt x="1656" y="1653"/>
                      </a:lnTo>
                      <a:close/>
                      <a:moveTo>
                        <a:pt x="1656" y="1653"/>
                      </a:moveTo>
                    </a:path>
                  </a:pathLst>
                </a:custGeom>
                <a:solidFill>
                  <a:srgbClr val="FFFFFF"/>
                </a:solidFill>
                <a:ln>
                  <a:noFill/>
                </a:ln>
              </p:spPr>
              <p:txBody>
                <a:bodyPr anchor="ctr"/>
                <a:lstStyle/>
                <a:p>
                  <a:pPr algn="ctr"/>
                  <a:endParaRPr/>
                </a:p>
              </p:txBody>
            </p:sp>
            <p:sp>
              <p:nvSpPr>
                <p:cNvPr id="37" name="ïṥḷïdé"/>
                <p:cNvSpPr/>
                <p:nvPr/>
              </p:nvSpPr>
              <p:spPr bwMode="auto">
                <a:xfrm>
                  <a:off x="6887602" y="3140483"/>
                  <a:ext cx="76821" cy="7739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8453" y="21600"/>
                      </a:moveTo>
                      <a:lnTo>
                        <a:pt x="21600" y="0"/>
                      </a:lnTo>
                      <a:lnTo>
                        <a:pt x="0" y="13149"/>
                      </a:lnTo>
                      <a:lnTo>
                        <a:pt x="1649" y="19943"/>
                      </a:lnTo>
                      <a:lnTo>
                        <a:pt x="8453" y="21600"/>
                      </a:lnTo>
                      <a:close/>
                      <a:moveTo>
                        <a:pt x="8453" y="21600"/>
                      </a:moveTo>
                    </a:path>
                  </a:pathLst>
                </a:custGeom>
                <a:solidFill>
                  <a:srgbClr val="FFFFFF"/>
                </a:solidFill>
                <a:ln>
                  <a:noFill/>
                </a:ln>
              </p:spPr>
              <p:txBody>
                <a:bodyPr anchor="ctr"/>
                <a:lstStyle/>
                <a:p>
                  <a:pPr algn="ctr"/>
                  <a:endParaRPr/>
                </a:p>
              </p:txBody>
            </p:sp>
            <p:sp>
              <p:nvSpPr>
                <p:cNvPr id="38" name="îślíḓê"/>
                <p:cNvSpPr/>
                <p:nvPr/>
              </p:nvSpPr>
              <p:spPr bwMode="auto">
                <a:xfrm>
                  <a:off x="6608997" y="3048642"/>
                  <a:ext cx="445563" cy="44991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2911" y="8688"/>
                      </a:moveTo>
                      <a:lnTo>
                        <a:pt x="10802" y="0"/>
                      </a:lnTo>
                      <a:lnTo>
                        <a:pt x="8686" y="8688"/>
                      </a:lnTo>
                      <a:lnTo>
                        <a:pt x="0" y="10800"/>
                      </a:lnTo>
                      <a:lnTo>
                        <a:pt x="8686" y="12912"/>
                      </a:lnTo>
                      <a:lnTo>
                        <a:pt x="10802" y="21600"/>
                      </a:lnTo>
                      <a:lnTo>
                        <a:pt x="12915" y="12912"/>
                      </a:lnTo>
                      <a:lnTo>
                        <a:pt x="21600" y="10800"/>
                      </a:lnTo>
                      <a:lnTo>
                        <a:pt x="12911" y="8688"/>
                      </a:lnTo>
                      <a:close/>
                      <a:moveTo>
                        <a:pt x="10800" y="11860"/>
                      </a:moveTo>
                      <a:cubicBezTo>
                        <a:pt x="10218" y="11860"/>
                        <a:pt x="9746" y="11388"/>
                        <a:pt x="9746" y="10807"/>
                      </a:cubicBezTo>
                      <a:cubicBezTo>
                        <a:pt x="9746" y="10224"/>
                        <a:pt x="10218" y="9752"/>
                        <a:pt x="10800" y="9752"/>
                      </a:cubicBezTo>
                      <a:cubicBezTo>
                        <a:pt x="11382" y="9752"/>
                        <a:pt x="11854" y="10224"/>
                        <a:pt x="11854" y="10807"/>
                      </a:cubicBezTo>
                      <a:cubicBezTo>
                        <a:pt x="11854" y="11388"/>
                        <a:pt x="11382" y="11860"/>
                        <a:pt x="10800" y="11860"/>
                      </a:cubicBezTo>
                      <a:close/>
                      <a:moveTo>
                        <a:pt x="10800" y="11860"/>
                      </a:moveTo>
                    </a:path>
                  </a:pathLst>
                </a:custGeom>
                <a:solidFill>
                  <a:srgbClr val="FFFFFF"/>
                </a:solidFill>
                <a:ln>
                  <a:noFill/>
                </a:ln>
              </p:spPr>
              <p:txBody>
                <a:bodyPr anchor="ctr"/>
                <a:lstStyle/>
                <a:p>
                  <a:pPr algn="ctr"/>
                  <a:endParaRPr/>
                </a:p>
              </p:txBody>
            </p:sp>
          </p:grpSp>
        </p:grpSp>
        <p:cxnSp>
          <p:nvCxnSpPr>
            <p:cNvPr id="6" name="Connector: Elbow 136"/>
            <p:cNvCxnSpPr/>
            <p:nvPr/>
          </p:nvCxnSpPr>
          <p:spPr>
            <a:xfrm>
              <a:off x="7124311" y="2777789"/>
              <a:ext cx="1379656" cy="522247"/>
            </a:xfrm>
            <a:prstGeom prst="bentConnector3">
              <a:avLst>
                <a:gd name="adj1" fmla="val 50000"/>
              </a:avLst>
            </a:prstGeom>
            <a:ln w="12700" cmpd="sng">
              <a:solidFill>
                <a:schemeClr val="accent3"/>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7" name="Connector: Elbow 137"/>
            <p:cNvCxnSpPr/>
            <p:nvPr/>
          </p:nvCxnSpPr>
          <p:spPr>
            <a:xfrm flipV="1">
              <a:off x="7996864" y="4280007"/>
              <a:ext cx="491191" cy="472821"/>
            </a:xfrm>
            <a:prstGeom prst="bentConnector3">
              <a:avLst>
                <a:gd name="adj1" fmla="val 50000"/>
              </a:avLst>
            </a:prstGeom>
            <a:ln w="12700" cmpd="sng">
              <a:solidFill>
                <a:schemeClr val="accent1"/>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8" name="Connector: Elbow 138"/>
            <p:cNvCxnSpPr/>
            <p:nvPr/>
          </p:nvCxnSpPr>
          <p:spPr>
            <a:xfrm rot="10800000" flipV="1">
              <a:off x="3675956" y="2732799"/>
              <a:ext cx="1203068" cy="326557"/>
            </a:xfrm>
            <a:prstGeom prst="bentConnector3">
              <a:avLst>
                <a:gd name="adj1" fmla="val 50000"/>
              </a:avLst>
            </a:prstGeom>
            <a:ln w="12700" cmpd="sng">
              <a:solidFill>
                <a:schemeClr val="accent2"/>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grpSp>
          <p:nvGrpSpPr>
            <p:cNvPr id="9" name="ïş1íde"/>
            <p:cNvGrpSpPr/>
            <p:nvPr/>
          </p:nvGrpSpPr>
          <p:grpSpPr>
            <a:xfrm>
              <a:off x="1463781" y="2732799"/>
              <a:ext cx="2125699" cy="650179"/>
              <a:chOff x="810691" y="4795941"/>
              <a:chExt cx="1548561" cy="650179"/>
            </a:xfrm>
          </p:grpSpPr>
          <p:sp>
            <p:nvSpPr>
              <p:cNvPr id="16" name="ïŝlïdé"/>
              <p:cNvSpPr txBox="1"/>
              <p:nvPr/>
            </p:nvSpPr>
            <p:spPr>
              <a:xfrm>
                <a:off x="1362650" y="4795941"/>
                <a:ext cx="996602" cy="215444"/>
              </a:xfrm>
              <a:prstGeom prst="rect">
                <a:avLst/>
              </a:prstGeom>
            </p:spPr>
            <p:txBody>
              <a:bodyPr vert="horz" wrap="none" lIns="144000" tIns="0" rIns="144000" bIns="0" anchor="ctr">
                <a:normAutofit/>
              </a:bodyPr>
              <a:lstStyle/>
              <a:p>
                <a:pPr algn="r">
                  <a:spcBef>
                    <a:spcPct val="0"/>
                  </a:spcBef>
                </a:pPr>
                <a:r>
                  <a:rPr lang="zh-CN" altLang="en-US" sz="1400" b="1">
                    <a:solidFill>
                      <a:schemeClr val="accent2"/>
                    </a:solidFill>
                  </a:rPr>
                  <a:t>标题文本预设</a:t>
                </a:r>
              </a:p>
            </p:txBody>
          </p:sp>
          <p:sp>
            <p:nvSpPr>
              <p:cNvPr id="17" name="îṩlïḍè"/>
              <p:cNvSpPr txBox="1"/>
              <p:nvPr/>
            </p:nvSpPr>
            <p:spPr>
              <a:xfrm>
                <a:off x="810691" y="5030622"/>
                <a:ext cx="1544952" cy="415498"/>
              </a:xfrm>
              <a:prstGeom prst="rect">
                <a:avLst/>
              </a:prstGeom>
            </p:spPr>
            <p:txBody>
              <a:bodyPr vert="horz" wrap="square" lIns="144000" tIns="0" rIns="144000" bIns="0" anchor="ctr">
                <a:normAutofit/>
              </a:bodyPr>
              <a:lstStyle/>
              <a:p>
                <a:pPr algn="r">
                  <a:lnSpc>
                    <a:spcPct val="120000"/>
                  </a:lnSpc>
                  <a:spcBef>
                    <a:spcPct val="0"/>
                  </a:spcBef>
                </a:pPr>
                <a:r>
                  <a:rPr lang="zh-CN" altLang="en-US" sz="900" dirty="0">
                    <a:solidFill>
                      <a:schemeClr val="tx1"/>
                    </a:solidFill>
                  </a:rPr>
                  <a:t>此部分内容作为文字排版占位显示</a:t>
                </a:r>
                <a:br>
                  <a:rPr lang="zh-CN" altLang="en-US" sz="900" dirty="0">
                    <a:solidFill>
                      <a:schemeClr val="tx1"/>
                    </a:solidFill>
                  </a:rPr>
                </a:br>
                <a:r>
                  <a:rPr lang="zh-CN" altLang="en-US" sz="900" dirty="0">
                    <a:solidFill>
                      <a:schemeClr val="tx1"/>
                    </a:solidFill>
                  </a:rPr>
                  <a:t>（建议使用主题字体）</a:t>
                </a:r>
              </a:p>
            </p:txBody>
          </p:sp>
        </p:grpSp>
        <p:grpSp>
          <p:nvGrpSpPr>
            <p:cNvPr id="10" name="ïşḷïḓé"/>
            <p:cNvGrpSpPr/>
            <p:nvPr/>
          </p:nvGrpSpPr>
          <p:grpSpPr>
            <a:xfrm>
              <a:off x="8573718" y="2994147"/>
              <a:ext cx="2120745" cy="650179"/>
              <a:chOff x="810691" y="4795941"/>
              <a:chExt cx="1544952" cy="650179"/>
            </a:xfrm>
          </p:grpSpPr>
          <p:sp>
            <p:nvSpPr>
              <p:cNvPr id="14" name="íṩḷïḑé"/>
              <p:cNvSpPr txBox="1"/>
              <p:nvPr/>
            </p:nvSpPr>
            <p:spPr>
              <a:xfrm>
                <a:off x="814300" y="4795941"/>
                <a:ext cx="996602" cy="215444"/>
              </a:xfrm>
              <a:prstGeom prst="rect">
                <a:avLst/>
              </a:prstGeom>
            </p:spPr>
            <p:txBody>
              <a:bodyPr vert="horz" wrap="none" lIns="144000" tIns="0" rIns="144000" bIns="0" anchor="ctr">
                <a:normAutofit/>
              </a:bodyPr>
              <a:lstStyle/>
              <a:p>
                <a:pPr>
                  <a:spcBef>
                    <a:spcPct val="0"/>
                  </a:spcBef>
                </a:pPr>
                <a:r>
                  <a:rPr lang="zh-CN" altLang="en-US" sz="1400" b="1">
                    <a:solidFill>
                      <a:schemeClr val="accent3"/>
                    </a:solidFill>
                  </a:rPr>
                  <a:t>标题文本预设</a:t>
                </a:r>
              </a:p>
            </p:txBody>
          </p:sp>
          <p:sp>
            <p:nvSpPr>
              <p:cNvPr id="15" name="îŝḻïḑê"/>
              <p:cNvSpPr txBox="1"/>
              <p:nvPr/>
            </p:nvSpPr>
            <p:spPr>
              <a:xfrm>
                <a:off x="810691" y="5030622"/>
                <a:ext cx="1544952" cy="415498"/>
              </a:xfrm>
              <a:prstGeom prst="rect">
                <a:avLst/>
              </a:prstGeom>
            </p:spPr>
            <p:txBody>
              <a:bodyPr vert="horz" wrap="square" lIns="144000" tIns="0" rIns="144000" bIns="0" anchor="ctr">
                <a:normAutofit/>
              </a:bodyPr>
              <a:lstStyle/>
              <a:p>
                <a:pPr>
                  <a:lnSpc>
                    <a:spcPct val="120000"/>
                  </a:lnSpc>
                  <a:spcBef>
                    <a:spcPct val="0"/>
                  </a:spcBef>
                </a:pPr>
                <a:r>
                  <a:rPr lang="zh-CN" altLang="en-US" sz="900">
                    <a:solidFill>
                      <a:schemeClr val="tx1"/>
                    </a:solidFill>
                  </a:rPr>
                  <a:t>此部分内容作为文字排版占位显示</a:t>
                </a:r>
                <a:br>
                  <a:rPr lang="zh-CN" altLang="en-US" sz="900">
                    <a:solidFill>
                      <a:schemeClr val="tx1"/>
                    </a:solidFill>
                  </a:rPr>
                </a:br>
                <a:r>
                  <a:rPr lang="zh-CN" altLang="en-US" sz="900">
                    <a:solidFill>
                      <a:schemeClr val="tx1"/>
                    </a:solidFill>
                  </a:rPr>
                  <a:t>（建议使用主题字体）</a:t>
                </a:r>
              </a:p>
            </p:txBody>
          </p:sp>
        </p:grpSp>
        <p:grpSp>
          <p:nvGrpSpPr>
            <p:cNvPr id="11" name="íṧḻiḑe"/>
            <p:cNvGrpSpPr/>
            <p:nvPr/>
          </p:nvGrpSpPr>
          <p:grpSpPr>
            <a:xfrm>
              <a:off x="8573718" y="3961105"/>
              <a:ext cx="2120745" cy="650179"/>
              <a:chOff x="810691" y="4795941"/>
              <a:chExt cx="1544952" cy="650179"/>
            </a:xfrm>
          </p:grpSpPr>
          <p:sp>
            <p:nvSpPr>
              <p:cNvPr id="12" name="ïšḷîḓè"/>
              <p:cNvSpPr txBox="1"/>
              <p:nvPr/>
            </p:nvSpPr>
            <p:spPr>
              <a:xfrm>
                <a:off x="814300" y="4795941"/>
                <a:ext cx="996602" cy="215444"/>
              </a:xfrm>
              <a:prstGeom prst="rect">
                <a:avLst/>
              </a:prstGeom>
            </p:spPr>
            <p:txBody>
              <a:bodyPr vert="horz" wrap="none" lIns="144000" tIns="0" rIns="144000" bIns="0" anchor="ctr">
                <a:normAutofit/>
              </a:bodyPr>
              <a:lstStyle/>
              <a:p>
                <a:pPr>
                  <a:spcBef>
                    <a:spcPct val="0"/>
                  </a:spcBef>
                </a:pPr>
                <a:r>
                  <a:rPr lang="zh-CN" altLang="en-US" sz="1400" b="1">
                    <a:solidFill>
                      <a:schemeClr val="accent1"/>
                    </a:solidFill>
                  </a:rPr>
                  <a:t>标题文本预设</a:t>
                </a:r>
              </a:p>
            </p:txBody>
          </p:sp>
          <p:sp>
            <p:nvSpPr>
              <p:cNvPr id="13" name="iṣḻíḍé"/>
              <p:cNvSpPr txBox="1"/>
              <p:nvPr/>
            </p:nvSpPr>
            <p:spPr>
              <a:xfrm>
                <a:off x="810691" y="5030622"/>
                <a:ext cx="1544952" cy="415498"/>
              </a:xfrm>
              <a:prstGeom prst="rect">
                <a:avLst/>
              </a:prstGeom>
            </p:spPr>
            <p:txBody>
              <a:bodyPr vert="horz" wrap="square" lIns="144000" tIns="0" rIns="144000" bIns="0" anchor="ctr">
                <a:normAutofit/>
              </a:bodyPr>
              <a:lstStyle/>
              <a:p>
                <a:pPr>
                  <a:lnSpc>
                    <a:spcPct val="120000"/>
                  </a:lnSpc>
                  <a:spcBef>
                    <a:spcPct val="0"/>
                  </a:spcBef>
                </a:pPr>
                <a:r>
                  <a:rPr lang="zh-CN" altLang="en-US" sz="900">
                    <a:solidFill>
                      <a:schemeClr val="tx1"/>
                    </a:solidFill>
                  </a:rPr>
                  <a:t>此部分内容作为文字排版占位显示</a:t>
                </a:r>
                <a:br>
                  <a:rPr lang="zh-CN" altLang="en-US" sz="900">
                    <a:solidFill>
                      <a:schemeClr val="tx1"/>
                    </a:solidFill>
                  </a:rPr>
                </a:br>
                <a:r>
                  <a:rPr lang="zh-CN" altLang="en-US" sz="900">
                    <a:solidFill>
                      <a:schemeClr val="tx1"/>
                    </a:solidFill>
                  </a:rPr>
                  <a:t>（建议使用主题字体）</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图片 73"/>
          <p:cNvPicPr>
            <a:picLocks noChangeAspect="1"/>
          </p:cNvPicPr>
          <p:nvPr/>
        </p:nvPicPr>
        <p:blipFill rotWithShape="1">
          <a:blip r:embed="rId3" cstate="print">
            <a:extLst>
              <a:ext uri="{28A0092B-C50C-407E-A947-70E740481C1C}">
                <a14:useLocalDpi xmlns:a14="http://schemas.microsoft.com/office/drawing/2010/main" val="0"/>
              </a:ext>
            </a:extLst>
          </a:blip>
          <a:srcRect t="68521" r="8102"/>
          <a:stretch>
            <a:fillRect/>
          </a:stretch>
        </p:blipFill>
        <p:spPr>
          <a:xfrm>
            <a:off x="4551055" y="3576735"/>
            <a:ext cx="3003180" cy="1828800"/>
          </a:xfrm>
          <a:prstGeom prst="rect">
            <a:avLst/>
          </a:prstGeom>
        </p:spPr>
      </p:pic>
      <p:pic>
        <p:nvPicPr>
          <p:cNvPr id="72" name="图片 71"/>
          <p:cNvPicPr>
            <a:picLocks noChangeAspect="1"/>
          </p:cNvPicPr>
          <p:nvPr/>
        </p:nvPicPr>
        <p:blipFill rotWithShape="1">
          <a:blip r:embed="rId4" cstate="print">
            <a:extLst>
              <a:ext uri="{28A0092B-C50C-407E-A947-70E740481C1C}">
                <a14:useLocalDpi xmlns:a14="http://schemas.microsoft.com/office/drawing/2010/main" val="0"/>
              </a:ext>
            </a:extLst>
          </a:blip>
          <a:srcRect l="45112" b="20966"/>
          <a:stretch>
            <a:fillRect/>
          </a:stretch>
        </p:blipFill>
        <p:spPr>
          <a:xfrm>
            <a:off x="1494684" y="3576854"/>
            <a:ext cx="3003180" cy="1828800"/>
          </a:xfrm>
          <a:prstGeom prst="rect">
            <a:avLst/>
          </a:prstGeom>
        </p:spPr>
      </p:pic>
      <p:pic>
        <p:nvPicPr>
          <p:cNvPr id="70" name="图片 69"/>
          <p:cNvPicPr>
            <a:picLocks noChangeAspect="1"/>
          </p:cNvPicPr>
          <p:nvPr/>
        </p:nvPicPr>
        <p:blipFill rotWithShape="1">
          <a:blip r:embed="rId5" cstate="print">
            <a:extLst>
              <a:ext uri="{28A0092B-C50C-407E-A947-70E740481C1C}">
                <a14:useLocalDpi xmlns:a14="http://schemas.microsoft.com/office/drawing/2010/main" val="0"/>
              </a:ext>
            </a:extLst>
          </a:blip>
          <a:srcRect t="48918" b="16811"/>
          <a:stretch>
            <a:fillRect/>
          </a:stretch>
        </p:blipFill>
        <p:spPr>
          <a:xfrm>
            <a:off x="1494684" y="1658251"/>
            <a:ext cx="3003180" cy="1828800"/>
          </a:xfrm>
          <a:prstGeom prst="rect">
            <a:avLst/>
          </a:prstGeom>
        </p:spPr>
      </p:pic>
      <p:pic>
        <p:nvPicPr>
          <p:cNvPr id="68" name="图片 67"/>
          <p:cNvPicPr>
            <a:picLocks noChangeAspect="1"/>
          </p:cNvPicPr>
          <p:nvPr/>
        </p:nvPicPr>
        <p:blipFill rotWithShape="1">
          <a:blip r:embed="rId6" cstate="print">
            <a:extLst>
              <a:ext uri="{28A0092B-C50C-407E-A947-70E740481C1C}">
                <a14:useLocalDpi xmlns:a14="http://schemas.microsoft.com/office/drawing/2010/main" val="0"/>
              </a:ext>
            </a:extLst>
          </a:blip>
          <a:srcRect l="40712" t="-98" r="1176" b="98"/>
          <a:stretch>
            <a:fillRect/>
          </a:stretch>
        </p:blipFill>
        <p:spPr>
          <a:xfrm>
            <a:off x="4551055" y="1658251"/>
            <a:ext cx="3018978" cy="1861566"/>
          </a:xfrm>
          <a:prstGeom prst="rect">
            <a:avLst/>
          </a:prstGeom>
        </p:spPr>
      </p:pic>
      <p:sp>
        <p:nvSpPr>
          <p:cNvPr id="57" name="Rectangle 29"/>
          <p:cNvSpPr/>
          <p:nvPr/>
        </p:nvSpPr>
        <p:spPr>
          <a:xfrm>
            <a:off x="3926364" y="2939880"/>
            <a:ext cx="571500" cy="571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58" name="Rectangle 30"/>
          <p:cNvSpPr/>
          <p:nvPr/>
        </p:nvSpPr>
        <p:spPr>
          <a:xfrm>
            <a:off x="4551055" y="2937953"/>
            <a:ext cx="571500" cy="571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59" name="Rectangle 31"/>
          <p:cNvSpPr/>
          <p:nvPr/>
        </p:nvSpPr>
        <p:spPr>
          <a:xfrm>
            <a:off x="4551055" y="3568530"/>
            <a:ext cx="571500" cy="571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60" name="Rectangle 32"/>
          <p:cNvSpPr/>
          <p:nvPr/>
        </p:nvSpPr>
        <p:spPr>
          <a:xfrm>
            <a:off x="3926364" y="3568530"/>
            <a:ext cx="571500" cy="571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62" name="TextBox 38"/>
          <p:cNvSpPr txBox="1"/>
          <p:nvPr/>
        </p:nvSpPr>
        <p:spPr>
          <a:xfrm>
            <a:off x="8529459" y="1878233"/>
            <a:ext cx="2443341" cy="1261884"/>
          </a:xfrm>
          <a:prstGeom prst="rect">
            <a:avLst/>
          </a:prstGeom>
          <a:noFill/>
        </p:spPr>
        <p:txBody>
          <a:bodyPr wrap="square" rtlCol="0">
            <a:spAutoFit/>
          </a:bodyPr>
          <a:lstStyle/>
          <a:p>
            <a:r>
              <a:rPr lang="zh-CN" altLang="en-US" sz="1400" b="1" dirty="0">
                <a:solidFill>
                  <a:schemeClr val="accent2">
                    <a:lumMod val="100000"/>
                  </a:schemeClr>
                </a:solidFill>
              </a:rPr>
              <a:t>标题文本预设</a:t>
            </a:r>
          </a:p>
          <a:p>
            <a:endPar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laborum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rumes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untras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Etharums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ser</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quidem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rerum facilis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dolores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nemis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vitaes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nemo minima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rerums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unsers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sadips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65" name="TextBox 36"/>
          <p:cNvSpPr txBox="1"/>
          <p:nvPr/>
        </p:nvSpPr>
        <p:spPr>
          <a:xfrm>
            <a:off x="8524536" y="3753199"/>
            <a:ext cx="2448264" cy="1261884"/>
          </a:xfrm>
          <a:prstGeom prst="rect">
            <a:avLst/>
          </a:prstGeom>
          <a:noFill/>
        </p:spPr>
        <p:txBody>
          <a:bodyPr wrap="square" rtlCol="0">
            <a:spAutoFit/>
          </a:bodyPr>
          <a:lstStyle/>
          <a:p>
            <a:r>
              <a:rPr lang="zh-CN" altLang="en-US" sz="1400" b="1" dirty="0">
                <a:solidFill>
                  <a:schemeClr val="accent2">
                    <a:lumMod val="100000"/>
                  </a:schemeClr>
                </a:solidFill>
              </a:rPr>
              <a:t>标题文本预设</a:t>
            </a:r>
          </a:p>
          <a:p>
            <a:endPar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laborum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rumes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untras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Etharums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ser</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quidem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rerum facilis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dolores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nemis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vitaes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nemo minima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rerums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unsers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sadips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fade">
                                      <p:cBhvr>
                                        <p:cTn id="13" dur="500"/>
                                        <p:tgtEl>
                                          <p:spTgt spid="6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500"/>
                                        <p:tgtEl>
                                          <p:spTgt spid="5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par>
                                <p:cTn id="20" presetID="10" presetClass="entr" presetSubtype="0" fill="hold" nodeType="with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fade">
                                      <p:cBhvr>
                                        <p:cTn id="22" dur="500"/>
                                        <p:tgtEl>
                                          <p:spTgt spid="74"/>
                                        </p:tgtEl>
                                      </p:cBhvr>
                                    </p:animEffect>
                                  </p:childTnLst>
                                </p:cTn>
                              </p:par>
                              <p:par>
                                <p:cTn id="23" presetID="10" presetClass="entr" presetSubtype="0" fill="hold"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fade">
                                      <p:cBhvr>
                                        <p:cTn id="25" dur="500"/>
                                        <p:tgtEl>
                                          <p:spTgt spid="7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par>
                                <p:cTn id="29" presetID="2" presetClass="entr" presetSubtype="4"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 calcmode="lin" valueType="num">
                                      <p:cBhvr additive="base">
                                        <p:cTn id="31" dur="500" fill="hold"/>
                                        <p:tgtEl>
                                          <p:spTgt spid="62"/>
                                        </p:tgtEl>
                                        <p:attrNameLst>
                                          <p:attrName>ppt_x</p:attrName>
                                        </p:attrNameLst>
                                      </p:cBhvr>
                                      <p:tavLst>
                                        <p:tav tm="0">
                                          <p:val>
                                            <p:strVal val="#ppt_x"/>
                                          </p:val>
                                        </p:tav>
                                        <p:tav tm="100000">
                                          <p:val>
                                            <p:strVal val="#ppt_x"/>
                                          </p:val>
                                        </p:tav>
                                      </p:tavLst>
                                    </p:anim>
                                    <p:anim calcmode="lin" valueType="num">
                                      <p:cBhvr additive="base">
                                        <p:cTn id="32" dur="500" fill="hold"/>
                                        <p:tgtEl>
                                          <p:spTgt spid="6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additive="base">
                                        <p:cTn id="35" dur="500" fill="hold"/>
                                        <p:tgtEl>
                                          <p:spTgt spid="65"/>
                                        </p:tgtEl>
                                        <p:attrNameLst>
                                          <p:attrName>ppt_x</p:attrName>
                                        </p:attrNameLst>
                                      </p:cBhvr>
                                      <p:tavLst>
                                        <p:tav tm="0">
                                          <p:val>
                                            <p:strVal val="#ppt_x"/>
                                          </p:val>
                                        </p:tav>
                                        <p:tav tm="100000">
                                          <p:val>
                                            <p:strVal val="#ppt_x"/>
                                          </p:val>
                                        </p:tav>
                                      </p:tavLst>
                                    </p:anim>
                                    <p:anim calcmode="lin" valueType="num">
                                      <p:cBhvr additive="base">
                                        <p:cTn id="3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P spid="62" grpId="0"/>
      <p:bldP spid="6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788292" y="2759247"/>
            <a:ext cx="6826346" cy="769441"/>
          </a:xfrm>
          <a:prstGeom prst="rect">
            <a:avLst/>
          </a:prstGeom>
          <a:noFill/>
        </p:spPr>
        <p:txBody>
          <a:bodyPr wrap="square" rtlCol="0">
            <a:spAutoFit/>
          </a:bodyPr>
          <a:lstStyle/>
          <a:p>
            <a:r>
              <a:rPr lang="zh-CN" altLang="en-US" sz="4400" b="1" dirty="0">
                <a:solidFill>
                  <a:schemeClr val="tx1">
                    <a:lumMod val="75000"/>
                    <a:lumOff val="25000"/>
                  </a:schemeClr>
                </a:solidFill>
              </a:rPr>
              <a:t>公司实力 </a:t>
            </a:r>
            <a:r>
              <a:rPr lang="en-US" altLang="zh-CN" sz="2800" b="1" dirty="0">
                <a:solidFill>
                  <a:schemeClr val="tx1">
                    <a:lumMod val="75000"/>
                    <a:lumOff val="25000"/>
                  </a:schemeClr>
                </a:solidFill>
              </a:rPr>
              <a:t>Company Strengths</a:t>
            </a:r>
          </a:p>
        </p:txBody>
      </p:sp>
      <p:sp>
        <p:nvSpPr>
          <p:cNvPr id="24" name="菱形 23"/>
          <p:cNvSpPr/>
          <p:nvPr/>
        </p:nvSpPr>
        <p:spPr>
          <a:xfrm>
            <a:off x="4839671"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4839671" y="4765925"/>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a:off x="7887477"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p:nvSpPr>
        <p:spPr>
          <a:xfrm>
            <a:off x="7887477" y="4765925"/>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044387" y="4185036"/>
            <a:ext cx="2442950" cy="307777"/>
          </a:xfrm>
          <a:prstGeom prst="rect">
            <a:avLst/>
          </a:prstGeom>
          <a:noFill/>
        </p:spPr>
        <p:txBody>
          <a:bodyPr wrap="square" rtlCol="0">
            <a:spAutoFit/>
          </a:bodyPr>
          <a:lstStyle/>
          <a:p>
            <a:r>
              <a:rPr lang="zh-CN" altLang="en-US" sz="1400" dirty="0"/>
              <a:t>此处填写本章节主要内容一</a:t>
            </a:r>
          </a:p>
        </p:txBody>
      </p:sp>
      <p:sp>
        <p:nvSpPr>
          <p:cNvPr id="29" name="文本框 28"/>
          <p:cNvSpPr txBox="1"/>
          <p:nvPr/>
        </p:nvSpPr>
        <p:spPr>
          <a:xfrm>
            <a:off x="8092193" y="4185036"/>
            <a:ext cx="2442950" cy="307777"/>
          </a:xfrm>
          <a:prstGeom prst="rect">
            <a:avLst/>
          </a:prstGeom>
          <a:noFill/>
        </p:spPr>
        <p:txBody>
          <a:bodyPr wrap="square" rtlCol="0">
            <a:spAutoFit/>
          </a:bodyPr>
          <a:lstStyle/>
          <a:p>
            <a:r>
              <a:rPr lang="zh-CN" altLang="en-US" sz="1400" dirty="0"/>
              <a:t>此处填写本章节主要内容二</a:t>
            </a:r>
          </a:p>
        </p:txBody>
      </p:sp>
      <p:sp>
        <p:nvSpPr>
          <p:cNvPr id="30" name="文本框 29"/>
          <p:cNvSpPr txBox="1"/>
          <p:nvPr/>
        </p:nvSpPr>
        <p:spPr>
          <a:xfrm>
            <a:off x="5044387" y="4714394"/>
            <a:ext cx="2442950" cy="307777"/>
          </a:xfrm>
          <a:prstGeom prst="rect">
            <a:avLst/>
          </a:prstGeom>
          <a:noFill/>
        </p:spPr>
        <p:txBody>
          <a:bodyPr wrap="square" rtlCol="0">
            <a:spAutoFit/>
          </a:bodyPr>
          <a:lstStyle/>
          <a:p>
            <a:r>
              <a:rPr lang="zh-CN" altLang="en-US" sz="1400" dirty="0"/>
              <a:t>此处填写本章节主要内容三</a:t>
            </a:r>
          </a:p>
        </p:txBody>
      </p:sp>
      <p:sp>
        <p:nvSpPr>
          <p:cNvPr id="31" name="文本框 30"/>
          <p:cNvSpPr txBox="1"/>
          <p:nvPr/>
        </p:nvSpPr>
        <p:spPr>
          <a:xfrm>
            <a:off x="8092193" y="4714393"/>
            <a:ext cx="2442950" cy="307777"/>
          </a:xfrm>
          <a:prstGeom prst="rect">
            <a:avLst/>
          </a:prstGeom>
          <a:noFill/>
        </p:spPr>
        <p:txBody>
          <a:bodyPr wrap="square" rtlCol="0">
            <a:spAutoFit/>
          </a:bodyPr>
          <a:lstStyle/>
          <a:p>
            <a:r>
              <a:rPr lang="zh-CN" altLang="en-US" sz="1400" dirty="0"/>
              <a:t>此处填写本章节主要内容四</a:t>
            </a:r>
          </a:p>
        </p:txBody>
      </p:sp>
      <p:sp>
        <p:nvSpPr>
          <p:cNvPr id="32" name="矩形 31"/>
          <p:cNvSpPr/>
          <p:nvPr/>
        </p:nvSpPr>
        <p:spPr>
          <a:xfrm>
            <a:off x="4722705" y="3429000"/>
            <a:ext cx="6840000" cy="949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298499" y="2528383"/>
            <a:ext cx="3840480" cy="1200329"/>
          </a:xfrm>
          <a:prstGeom prst="rect">
            <a:avLst/>
          </a:prstGeom>
          <a:noFill/>
        </p:spPr>
        <p:txBody>
          <a:bodyPr wrap="square" rtlCol="0">
            <a:spAutoFit/>
          </a:bodyPr>
          <a:lstStyle/>
          <a:p>
            <a:pPr algn="ctr"/>
            <a:r>
              <a:rPr lang="en-US" altLang="zh-CN" sz="7200" b="1" dirty="0">
                <a:solidFill>
                  <a:schemeClr val="accent5"/>
                </a:solidFill>
                <a:latin typeface="+mn-ea"/>
              </a:rPr>
              <a:t>03</a:t>
            </a:r>
            <a:endParaRPr lang="zh-CN" altLang="en-US" sz="7200" b="1" dirty="0">
              <a:solidFill>
                <a:schemeClr val="accent5"/>
              </a:solidFill>
              <a:latin typeface="+mn-ea"/>
            </a:endParaRPr>
          </a:p>
        </p:txBody>
      </p:sp>
      <p:sp>
        <p:nvSpPr>
          <p:cNvPr id="36" name="流程图: 离页连接符 35"/>
          <p:cNvSpPr/>
          <p:nvPr/>
        </p:nvSpPr>
        <p:spPr>
          <a:xfrm rot="16200000">
            <a:off x="-1692043" y="841426"/>
            <a:ext cx="6858000" cy="5175149"/>
          </a:xfrm>
          <a:prstGeom prst="flowChartOffpageConnector">
            <a:avLst/>
          </a:prstGeom>
          <a:solidFill>
            <a:schemeClr val="accent5">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rotWithShape="1">
          <a:blip r:embed="rId3">
            <a:extLst>
              <a:ext uri="{28A0092B-C50C-407E-A947-70E740481C1C}">
                <a14:useLocalDpi xmlns:a14="http://schemas.microsoft.com/office/drawing/2010/main" val="0"/>
              </a:ext>
            </a:extLst>
          </a:blip>
          <a:srcRect l="1012" r="50572"/>
          <a:stretch>
            <a:fillRect/>
          </a:stretch>
        </p:blipFill>
        <p:spPr>
          <a:xfrm flipH="1">
            <a:off x="-881453" y="0"/>
            <a:ext cx="4989609" cy="6858000"/>
          </a:xfrm>
          <a:custGeom>
            <a:avLst/>
            <a:gdLst>
              <a:gd name="connsiteX0" fmla="*/ 1035030 w 5175149"/>
              <a:gd name="connsiteY0" fmla="*/ 0 h 6858000"/>
              <a:gd name="connsiteX1" fmla="*/ 5175149 w 5175149"/>
              <a:gd name="connsiteY1" fmla="*/ 0 h 6858000"/>
              <a:gd name="connsiteX2" fmla="*/ 5175149 w 5175149"/>
              <a:gd name="connsiteY2" fmla="*/ 6858000 h 6858000"/>
              <a:gd name="connsiteX3" fmla="*/ 1035030 w 5175149"/>
              <a:gd name="connsiteY3" fmla="*/ 6858000 h 6858000"/>
              <a:gd name="connsiteX4" fmla="*/ 0 w 5175149"/>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149" h="6858000">
                <a:moveTo>
                  <a:pt x="1035030" y="0"/>
                </a:moveTo>
                <a:lnTo>
                  <a:pt x="5175149" y="0"/>
                </a:lnTo>
                <a:lnTo>
                  <a:pt x="5175149" y="6858000"/>
                </a:lnTo>
                <a:lnTo>
                  <a:pt x="1035030" y="6858000"/>
                </a:lnTo>
                <a:lnTo>
                  <a:pt x="0" y="3429000"/>
                </a:ln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anim calcmode="lin" valueType="num">
                                      <p:cBhvr>
                                        <p:cTn id="23" dur="500" fill="hold"/>
                                        <p:tgtEl>
                                          <p:spTgt spid="25"/>
                                        </p:tgtEl>
                                        <p:attrNameLst>
                                          <p:attrName>ppt_x</p:attrName>
                                        </p:attrNameLst>
                                      </p:cBhvr>
                                      <p:tavLst>
                                        <p:tav tm="0">
                                          <p:val>
                                            <p:strVal val="#ppt_x"/>
                                          </p:val>
                                        </p:tav>
                                        <p:tav tm="100000">
                                          <p:val>
                                            <p:strVal val="#ppt_x"/>
                                          </p:val>
                                        </p:tav>
                                      </p:tavLst>
                                    </p:anim>
                                    <p:anim calcmode="lin" valueType="num">
                                      <p:cBhvr>
                                        <p:cTn id="24" dur="5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anim calcmode="lin" valueType="num">
                                      <p:cBhvr>
                                        <p:cTn id="28" dur="500" fill="hold"/>
                                        <p:tgtEl>
                                          <p:spTgt spid="26"/>
                                        </p:tgtEl>
                                        <p:attrNameLst>
                                          <p:attrName>ppt_x</p:attrName>
                                        </p:attrNameLst>
                                      </p:cBhvr>
                                      <p:tavLst>
                                        <p:tav tm="0">
                                          <p:val>
                                            <p:strVal val="#ppt_x"/>
                                          </p:val>
                                        </p:tav>
                                        <p:tav tm="100000">
                                          <p:val>
                                            <p:strVal val="#ppt_x"/>
                                          </p:val>
                                        </p:tav>
                                      </p:tavLst>
                                    </p:anim>
                                    <p:anim calcmode="lin" valueType="num">
                                      <p:cBhvr>
                                        <p:cTn id="29" dur="500" fill="hold"/>
                                        <p:tgtEl>
                                          <p:spTgt spid="2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anim calcmode="lin" valueType="num">
                                      <p:cBhvr>
                                        <p:cTn id="33" dur="500" fill="hold"/>
                                        <p:tgtEl>
                                          <p:spTgt spid="27"/>
                                        </p:tgtEl>
                                        <p:attrNameLst>
                                          <p:attrName>ppt_x</p:attrName>
                                        </p:attrNameLst>
                                      </p:cBhvr>
                                      <p:tavLst>
                                        <p:tav tm="0">
                                          <p:val>
                                            <p:strVal val="#ppt_x"/>
                                          </p:val>
                                        </p:tav>
                                        <p:tav tm="100000">
                                          <p:val>
                                            <p:strVal val="#ppt_x"/>
                                          </p:val>
                                        </p:tav>
                                      </p:tavLst>
                                    </p:anim>
                                    <p:anim calcmode="lin" valueType="num">
                                      <p:cBhvr>
                                        <p:cTn id="34" dur="5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anim calcmode="lin" valueType="num">
                                      <p:cBhvr>
                                        <p:cTn id="38" dur="500" fill="hold"/>
                                        <p:tgtEl>
                                          <p:spTgt spid="28"/>
                                        </p:tgtEl>
                                        <p:attrNameLst>
                                          <p:attrName>ppt_x</p:attrName>
                                        </p:attrNameLst>
                                      </p:cBhvr>
                                      <p:tavLst>
                                        <p:tav tm="0">
                                          <p:val>
                                            <p:strVal val="#ppt_x"/>
                                          </p:val>
                                        </p:tav>
                                        <p:tav tm="100000">
                                          <p:val>
                                            <p:strVal val="#ppt_x"/>
                                          </p:val>
                                        </p:tav>
                                      </p:tavLst>
                                    </p:anim>
                                    <p:anim calcmode="lin" valueType="num">
                                      <p:cBhvr>
                                        <p:cTn id="39" dur="500" fill="hold"/>
                                        <p:tgtEl>
                                          <p:spTgt spid="2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anim calcmode="lin" valueType="num">
                                      <p:cBhvr>
                                        <p:cTn id="43" dur="500" fill="hold"/>
                                        <p:tgtEl>
                                          <p:spTgt spid="29"/>
                                        </p:tgtEl>
                                        <p:attrNameLst>
                                          <p:attrName>ppt_x</p:attrName>
                                        </p:attrNameLst>
                                      </p:cBhvr>
                                      <p:tavLst>
                                        <p:tav tm="0">
                                          <p:val>
                                            <p:strVal val="#ppt_x"/>
                                          </p:val>
                                        </p:tav>
                                        <p:tav tm="100000">
                                          <p:val>
                                            <p:strVal val="#ppt_x"/>
                                          </p:val>
                                        </p:tav>
                                      </p:tavLst>
                                    </p:anim>
                                    <p:anim calcmode="lin" valueType="num">
                                      <p:cBhvr>
                                        <p:cTn id="44" dur="500" fill="hold"/>
                                        <p:tgtEl>
                                          <p:spTgt spid="2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anim calcmode="lin" valueType="num">
                                      <p:cBhvr>
                                        <p:cTn id="48" dur="500" fill="hold"/>
                                        <p:tgtEl>
                                          <p:spTgt spid="30"/>
                                        </p:tgtEl>
                                        <p:attrNameLst>
                                          <p:attrName>ppt_x</p:attrName>
                                        </p:attrNameLst>
                                      </p:cBhvr>
                                      <p:tavLst>
                                        <p:tav tm="0">
                                          <p:val>
                                            <p:strVal val="#ppt_x"/>
                                          </p:val>
                                        </p:tav>
                                        <p:tav tm="100000">
                                          <p:val>
                                            <p:strVal val="#ppt_x"/>
                                          </p:val>
                                        </p:tav>
                                      </p:tavLst>
                                    </p:anim>
                                    <p:anim calcmode="lin" valueType="num">
                                      <p:cBhvr>
                                        <p:cTn id="49" dur="500" fill="hold"/>
                                        <p:tgtEl>
                                          <p:spTgt spid="3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anim calcmode="lin" valueType="num">
                                      <p:cBhvr>
                                        <p:cTn id="53" dur="500" fill="hold"/>
                                        <p:tgtEl>
                                          <p:spTgt spid="31"/>
                                        </p:tgtEl>
                                        <p:attrNameLst>
                                          <p:attrName>ppt_x</p:attrName>
                                        </p:attrNameLst>
                                      </p:cBhvr>
                                      <p:tavLst>
                                        <p:tav tm="0">
                                          <p:val>
                                            <p:strVal val="#ppt_x"/>
                                          </p:val>
                                        </p:tav>
                                        <p:tav tm="100000">
                                          <p:val>
                                            <p:strVal val="#ppt_x"/>
                                          </p:val>
                                        </p:tav>
                                      </p:tavLst>
                                    </p:anim>
                                    <p:anim calcmode="lin" valueType="num">
                                      <p:cBhvr>
                                        <p:cTn id="54"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animBg="1"/>
      <p:bldP spid="26" grpId="0" animBg="1"/>
      <p:bldP spid="27" grpId="0" animBg="1"/>
      <p:bldP spid="28" grpId="0"/>
      <p:bldP spid="29" grpId="0"/>
      <p:bldP spid="30" grpId="0"/>
      <p:bldP spid="31" grpId="0"/>
      <p:bldP spid="3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f13b1ccb-96b1-425a-b772-6d604d2d843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1514482" y="1664803"/>
            <a:ext cx="9163036" cy="3506291"/>
            <a:chOff x="1514481" y="1664804"/>
            <a:chExt cx="9163034" cy="3506290"/>
          </a:xfrm>
        </p:grpSpPr>
        <p:grpSp>
          <p:nvGrpSpPr>
            <p:cNvPr id="3" name="iŝľíḍè"/>
            <p:cNvGrpSpPr/>
            <p:nvPr/>
          </p:nvGrpSpPr>
          <p:grpSpPr>
            <a:xfrm>
              <a:off x="1989931" y="1664804"/>
              <a:ext cx="8212138" cy="1822450"/>
              <a:chOff x="1964848" y="2446220"/>
              <a:chExt cx="8212138" cy="1822450"/>
            </a:xfrm>
          </p:grpSpPr>
          <p:sp>
            <p:nvSpPr>
              <p:cNvPr id="14" name="ïşḻîḍé"/>
              <p:cNvSpPr/>
              <p:nvPr/>
            </p:nvSpPr>
            <p:spPr bwMode="auto">
              <a:xfrm>
                <a:off x="4411186" y="3474920"/>
                <a:ext cx="238125" cy="239713"/>
              </a:xfrm>
              <a:custGeom>
                <a:avLst/>
                <a:gdLst>
                  <a:gd name="T0" fmla="*/ 5 w 33"/>
                  <a:gd name="T1" fmla="*/ 27 h 33"/>
                  <a:gd name="T2" fmla="*/ 5 w 33"/>
                  <a:gd name="T3" fmla="*/ 6 h 33"/>
                  <a:gd name="T4" fmla="*/ 26 w 33"/>
                  <a:gd name="T5" fmla="*/ 6 h 33"/>
                  <a:gd name="T6" fmla="*/ 27 w 33"/>
                  <a:gd name="T7" fmla="*/ 27 h 33"/>
                  <a:gd name="T8" fmla="*/ 5 w 33"/>
                  <a:gd name="T9" fmla="*/ 27 h 33"/>
                </a:gdLst>
                <a:ahLst/>
                <a:cxnLst>
                  <a:cxn ang="0">
                    <a:pos x="T0" y="T1"/>
                  </a:cxn>
                  <a:cxn ang="0">
                    <a:pos x="T2" y="T3"/>
                  </a:cxn>
                  <a:cxn ang="0">
                    <a:pos x="T4" y="T5"/>
                  </a:cxn>
                  <a:cxn ang="0">
                    <a:pos x="T6" y="T7"/>
                  </a:cxn>
                  <a:cxn ang="0">
                    <a:pos x="T8" y="T9"/>
                  </a:cxn>
                </a:cxnLst>
                <a:rect l="0" t="0" r="r" b="b"/>
                <a:pathLst>
                  <a:path w="33" h="33">
                    <a:moveTo>
                      <a:pt x="5" y="27"/>
                    </a:moveTo>
                    <a:cubicBezTo>
                      <a:pt x="0" y="21"/>
                      <a:pt x="0" y="11"/>
                      <a:pt x="5" y="6"/>
                    </a:cubicBezTo>
                    <a:cubicBezTo>
                      <a:pt x="11" y="0"/>
                      <a:pt x="20" y="0"/>
                      <a:pt x="26" y="6"/>
                    </a:cubicBezTo>
                    <a:cubicBezTo>
                      <a:pt x="32" y="11"/>
                      <a:pt x="33" y="21"/>
                      <a:pt x="27" y="27"/>
                    </a:cubicBezTo>
                    <a:cubicBezTo>
                      <a:pt x="21" y="33"/>
                      <a:pt x="11" y="33"/>
                      <a:pt x="5" y="27"/>
                    </a:cubicBezTo>
                    <a:close/>
                  </a:path>
                </a:pathLst>
              </a:custGeom>
              <a:solidFill>
                <a:schemeClr val="accent4"/>
              </a:solidFill>
              <a:ln>
                <a:noFill/>
              </a:ln>
            </p:spPr>
            <p:txBody>
              <a:bodyPr anchor="ctr"/>
              <a:lstStyle/>
              <a:p>
                <a:pPr algn="ctr"/>
                <a:endParaRPr/>
              </a:p>
            </p:txBody>
          </p:sp>
          <p:sp>
            <p:nvSpPr>
              <p:cNvPr id="15" name="iś1iḋê"/>
              <p:cNvSpPr/>
              <p:nvPr/>
            </p:nvSpPr>
            <p:spPr bwMode="auto">
              <a:xfrm>
                <a:off x="4166711" y="3686058"/>
                <a:ext cx="244475" cy="247650"/>
              </a:xfrm>
              <a:custGeom>
                <a:avLst/>
                <a:gdLst>
                  <a:gd name="T0" fmla="*/ 5 w 34"/>
                  <a:gd name="T1" fmla="*/ 26 h 34"/>
                  <a:gd name="T2" fmla="*/ 7 w 34"/>
                  <a:gd name="T3" fmla="*/ 5 h 34"/>
                  <a:gd name="T4" fmla="*/ 28 w 34"/>
                  <a:gd name="T5" fmla="*/ 8 h 34"/>
                  <a:gd name="T6" fmla="*/ 26 w 34"/>
                  <a:gd name="T7" fmla="*/ 29 h 34"/>
                  <a:gd name="T8" fmla="*/ 5 w 34"/>
                  <a:gd name="T9" fmla="*/ 26 h 34"/>
                </a:gdLst>
                <a:ahLst/>
                <a:cxnLst>
                  <a:cxn ang="0">
                    <a:pos x="T0" y="T1"/>
                  </a:cxn>
                  <a:cxn ang="0">
                    <a:pos x="T2" y="T3"/>
                  </a:cxn>
                  <a:cxn ang="0">
                    <a:pos x="T4" y="T5"/>
                  </a:cxn>
                  <a:cxn ang="0">
                    <a:pos x="T6" y="T7"/>
                  </a:cxn>
                  <a:cxn ang="0">
                    <a:pos x="T8" y="T9"/>
                  </a:cxn>
                </a:cxnLst>
                <a:rect l="0" t="0" r="r" b="b"/>
                <a:pathLst>
                  <a:path w="34" h="34">
                    <a:moveTo>
                      <a:pt x="5" y="26"/>
                    </a:moveTo>
                    <a:cubicBezTo>
                      <a:pt x="0" y="19"/>
                      <a:pt x="1" y="10"/>
                      <a:pt x="7" y="5"/>
                    </a:cubicBezTo>
                    <a:cubicBezTo>
                      <a:pt x="14" y="0"/>
                      <a:pt x="23" y="1"/>
                      <a:pt x="28" y="8"/>
                    </a:cubicBezTo>
                    <a:cubicBezTo>
                      <a:pt x="34" y="14"/>
                      <a:pt x="33" y="24"/>
                      <a:pt x="26" y="29"/>
                    </a:cubicBezTo>
                    <a:cubicBezTo>
                      <a:pt x="19" y="34"/>
                      <a:pt x="9" y="32"/>
                      <a:pt x="5" y="26"/>
                    </a:cubicBezTo>
                    <a:close/>
                  </a:path>
                </a:pathLst>
              </a:custGeom>
              <a:solidFill>
                <a:schemeClr val="accent4"/>
              </a:solidFill>
              <a:ln>
                <a:noFill/>
              </a:ln>
            </p:spPr>
            <p:txBody>
              <a:bodyPr anchor="ctr"/>
              <a:lstStyle/>
              <a:p>
                <a:pPr algn="ctr"/>
                <a:endParaRPr/>
              </a:p>
            </p:txBody>
          </p:sp>
          <p:sp>
            <p:nvSpPr>
              <p:cNvPr id="16" name="íSḻíḋé"/>
              <p:cNvSpPr/>
              <p:nvPr/>
            </p:nvSpPr>
            <p:spPr bwMode="auto">
              <a:xfrm>
                <a:off x="3898423" y="3868620"/>
                <a:ext cx="246063" cy="247650"/>
              </a:xfrm>
              <a:custGeom>
                <a:avLst/>
                <a:gdLst>
                  <a:gd name="T0" fmla="*/ 3 w 34"/>
                  <a:gd name="T1" fmla="*/ 23 h 34"/>
                  <a:gd name="T2" fmla="*/ 9 w 34"/>
                  <a:gd name="T3" fmla="*/ 3 h 34"/>
                  <a:gd name="T4" fmla="*/ 29 w 34"/>
                  <a:gd name="T5" fmla="*/ 9 h 34"/>
                  <a:gd name="T6" fmla="*/ 24 w 34"/>
                  <a:gd name="T7" fmla="*/ 30 h 34"/>
                  <a:gd name="T8" fmla="*/ 3 w 34"/>
                  <a:gd name="T9" fmla="*/ 23 h 34"/>
                </a:gdLst>
                <a:ahLst/>
                <a:cxnLst>
                  <a:cxn ang="0">
                    <a:pos x="T0" y="T1"/>
                  </a:cxn>
                  <a:cxn ang="0">
                    <a:pos x="T2" y="T3"/>
                  </a:cxn>
                  <a:cxn ang="0">
                    <a:pos x="T4" y="T5"/>
                  </a:cxn>
                  <a:cxn ang="0">
                    <a:pos x="T6" y="T7"/>
                  </a:cxn>
                  <a:cxn ang="0">
                    <a:pos x="T8" y="T9"/>
                  </a:cxn>
                </a:cxnLst>
                <a:rect l="0" t="0" r="r" b="b"/>
                <a:pathLst>
                  <a:path w="34" h="34">
                    <a:moveTo>
                      <a:pt x="3" y="23"/>
                    </a:moveTo>
                    <a:cubicBezTo>
                      <a:pt x="0" y="16"/>
                      <a:pt x="3" y="7"/>
                      <a:pt x="9" y="3"/>
                    </a:cubicBezTo>
                    <a:cubicBezTo>
                      <a:pt x="16" y="0"/>
                      <a:pt x="25" y="2"/>
                      <a:pt x="29" y="9"/>
                    </a:cubicBezTo>
                    <a:cubicBezTo>
                      <a:pt x="34" y="16"/>
                      <a:pt x="31" y="25"/>
                      <a:pt x="24" y="30"/>
                    </a:cubicBezTo>
                    <a:cubicBezTo>
                      <a:pt x="16" y="34"/>
                      <a:pt x="7" y="31"/>
                      <a:pt x="3" y="23"/>
                    </a:cubicBezTo>
                    <a:close/>
                  </a:path>
                </a:pathLst>
              </a:custGeom>
              <a:solidFill>
                <a:schemeClr val="accent4"/>
              </a:solidFill>
              <a:ln>
                <a:noFill/>
              </a:ln>
            </p:spPr>
            <p:txBody>
              <a:bodyPr anchor="ctr"/>
              <a:lstStyle/>
              <a:p>
                <a:pPr algn="ctr"/>
                <a:endParaRPr/>
              </a:p>
            </p:txBody>
          </p:sp>
          <p:sp>
            <p:nvSpPr>
              <p:cNvPr id="17" name="îslíḋê"/>
              <p:cNvSpPr/>
              <p:nvPr/>
            </p:nvSpPr>
            <p:spPr bwMode="auto">
              <a:xfrm>
                <a:off x="3611086" y="3998795"/>
                <a:ext cx="223838" cy="241300"/>
              </a:xfrm>
              <a:custGeom>
                <a:avLst/>
                <a:gdLst>
                  <a:gd name="T0" fmla="*/ 1 w 31"/>
                  <a:gd name="T1" fmla="*/ 19 h 33"/>
                  <a:gd name="T2" fmla="*/ 11 w 31"/>
                  <a:gd name="T3" fmla="*/ 1 h 33"/>
                  <a:gd name="T4" fmla="*/ 22 w 31"/>
                  <a:gd name="T5" fmla="*/ 3 h 33"/>
                  <a:gd name="T6" fmla="*/ 30 w 31"/>
                  <a:gd name="T7" fmla="*/ 11 h 33"/>
                  <a:gd name="T8" fmla="*/ 29 w 31"/>
                  <a:gd name="T9" fmla="*/ 23 h 33"/>
                  <a:gd name="T10" fmla="*/ 20 w 31"/>
                  <a:gd name="T11" fmla="*/ 30 h 33"/>
                  <a:gd name="T12" fmla="*/ 1 w 31"/>
                  <a:gd name="T13" fmla="*/ 19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1" y="19"/>
                    </a:moveTo>
                    <a:cubicBezTo>
                      <a:pt x="0" y="11"/>
                      <a:pt x="4" y="4"/>
                      <a:pt x="11" y="1"/>
                    </a:cubicBezTo>
                    <a:cubicBezTo>
                      <a:pt x="15" y="0"/>
                      <a:pt x="19" y="1"/>
                      <a:pt x="22" y="3"/>
                    </a:cubicBezTo>
                    <a:cubicBezTo>
                      <a:pt x="25" y="4"/>
                      <a:pt x="28" y="7"/>
                      <a:pt x="30" y="11"/>
                    </a:cubicBezTo>
                    <a:cubicBezTo>
                      <a:pt x="31" y="15"/>
                      <a:pt x="31" y="19"/>
                      <a:pt x="29" y="23"/>
                    </a:cubicBezTo>
                    <a:cubicBezTo>
                      <a:pt x="27" y="26"/>
                      <a:pt x="24" y="29"/>
                      <a:pt x="20" y="30"/>
                    </a:cubicBezTo>
                    <a:cubicBezTo>
                      <a:pt x="11" y="33"/>
                      <a:pt x="3" y="27"/>
                      <a:pt x="1" y="19"/>
                    </a:cubicBezTo>
                    <a:close/>
                  </a:path>
                </a:pathLst>
              </a:custGeom>
              <a:solidFill>
                <a:schemeClr val="accent4"/>
              </a:solidFill>
              <a:ln>
                <a:noFill/>
              </a:ln>
            </p:spPr>
            <p:txBody>
              <a:bodyPr anchor="ctr"/>
              <a:lstStyle/>
              <a:p>
                <a:pPr algn="ctr"/>
                <a:endParaRPr/>
              </a:p>
            </p:txBody>
          </p:sp>
          <p:sp>
            <p:nvSpPr>
              <p:cNvPr id="18" name="iṡḻiḍé"/>
              <p:cNvSpPr/>
              <p:nvPr/>
            </p:nvSpPr>
            <p:spPr bwMode="auto">
              <a:xfrm>
                <a:off x="3293586" y="4049595"/>
                <a:ext cx="230188" cy="219075"/>
              </a:xfrm>
              <a:custGeom>
                <a:avLst/>
                <a:gdLst>
                  <a:gd name="T0" fmla="*/ 1 w 32"/>
                  <a:gd name="T1" fmla="*/ 14 h 30"/>
                  <a:gd name="T2" fmla="*/ 16 w 32"/>
                  <a:gd name="T3" fmla="*/ 0 h 30"/>
                  <a:gd name="T4" fmla="*/ 31 w 32"/>
                  <a:gd name="T5" fmla="*/ 14 h 30"/>
                  <a:gd name="T6" fmla="*/ 16 w 32"/>
                  <a:gd name="T7" fmla="*/ 30 h 30"/>
                  <a:gd name="T8" fmla="*/ 1 w 32"/>
                  <a:gd name="T9" fmla="*/ 14 h 30"/>
                </a:gdLst>
                <a:ahLst/>
                <a:cxnLst>
                  <a:cxn ang="0">
                    <a:pos x="T0" y="T1"/>
                  </a:cxn>
                  <a:cxn ang="0">
                    <a:pos x="T2" y="T3"/>
                  </a:cxn>
                  <a:cxn ang="0">
                    <a:pos x="T4" y="T5"/>
                  </a:cxn>
                  <a:cxn ang="0">
                    <a:pos x="T6" y="T7"/>
                  </a:cxn>
                  <a:cxn ang="0">
                    <a:pos x="T8" y="T9"/>
                  </a:cxn>
                </a:cxnLst>
                <a:rect l="0" t="0" r="r" b="b"/>
                <a:pathLst>
                  <a:path w="32" h="30">
                    <a:moveTo>
                      <a:pt x="1" y="14"/>
                    </a:moveTo>
                    <a:cubicBezTo>
                      <a:pt x="2" y="6"/>
                      <a:pt x="9" y="0"/>
                      <a:pt x="16" y="0"/>
                    </a:cubicBezTo>
                    <a:cubicBezTo>
                      <a:pt x="23" y="0"/>
                      <a:pt x="30" y="6"/>
                      <a:pt x="31" y="14"/>
                    </a:cubicBezTo>
                    <a:cubicBezTo>
                      <a:pt x="32" y="23"/>
                      <a:pt x="25" y="30"/>
                      <a:pt x="16" y="30"/>
                    </a:cubicBezTo>
                    <a:cubicBezTo>
                      <a:pt x="7" y="30"/>
                      <a:pt x="0" y="23"/>
                      <a:pt x="1" y="14"/>
                    </a:cubicBezTo>
                    <a:close/>
                  </a:path>
                </a:pathLst>
              </a:custGeom>
              <a:solidFill>
                <a:schemeClr val="accent4"/>
              </a:solidFill>
              <a:ln>
                <a:noFill/>
              </a:ln>
            </p:spPr>
            <p:txBody>
              <a:bodyPr anchor="ctr"/>
              <a:lstStyle/>
              <a:p>
                <a:pPr algn="ctr"/>
                <a:endParaRPr/>
              </a:p>
            </p:txBody>
          </p:sp>
          <p:sp>
            <p:nvSpPr>
              <p:cNvPr id="19" name="iṥ1iďé"/>
              <p:cNvSpPr/>
              <p:nvPr/>
            </p:nvSpPr>
            <p:spPr bwMode="auto">
              <a:xfrm>
                <a:off x="2976086" y="3998795"/>
                <a:ext cx="230188" cy="241300"/>
              </a:xfrm>
              <a:custGeom>
                <a:avLst/>
                <a:gdLst>
                  <a:gd name="T0" fmla="*/ 2 w 32"/>
                  <a:gd name="T1" fmla="*/ 11 h 33"/>
                  <a:gd name="T2" fmla="*/ 9 w 32"/>
                  <a:gd name="T3" fmla="*/ 3 h 33"/>
                  <a:gd name="T4" fmla="*/ 20 w 32"/>
                  <a:gd name="T5" fmla="*/ 1 h 33"/>
                  <a:gd name="T6" fmla="*/ 30 w 32"/>
                  <a:gd name="T7" fmla="*/ 19 h 33"/>
                  <a:gd name="T8" fmla="*/ 12 w 32"/>
                  <a:gd name="T9" fmla="*/ 30 h 33"/>
                  <a:gd name="T10" fmla="*/ 2 w 32"/>
                  <a:gd name="T11" fmla="*/ 23 h 33"/>
                  <a:gd name="T12" fmla="*/ 2 w 32"/>
                  <a:gd name="T13" fmla="*/ 11 h 33"/>
                </a:gdLst>
                <a:ahLst/>
                <a:cxnLst>
                  <a:cxn ang="0">
                    <a:pos x="T0" y="T1"/>
                  </a:cxn>
                  <a:cxn ang="0">
                    <a:pos x="T2" y="T3"/>
                  </a:cxn>
                  <a:cxn ang="0">
                    <a:pos x="T4" y="T5"/>
                  </a:cxn>
                  <a:cxn ang="0">
                    <a:pos x="T6" y="T7"/>
                  </a:cxn>
                  <a:cxn ang="0">
                    <a:pos x="T8" y="T9"/>
                  </a:cxn>
                  <a:cxn ang="0">
                    <a:pos x="T10" y="T11"/>
                  </a:cxn>
                  <a:cxn ang="0">
                    <a:pos x="T12" y="T13"/>
                  </a:cxn>
                </a:cxnLst>
                <a:rect l="0" t="0" r="r" b="b"/>
                <a:pathLst>
                  <a:path w="32" h="33">
                    <a:moveTo>
                      <a:pt x="2" y="11"/>
                    </a:moveTo>
                    <a:cubicBezTo>
                      <a:pt x="3" y="7"/>
                      <a:pt x="6" y="4"/>
                      <a:pt x="9" y="3"/>
                    </a:cubicBezTo>
                    <a:cubicBezTo>
                      <a:pt x="13" y="1"/>
                      <a:pt x="17" y="0"/>
                      <a:pt x="20" y="1"/>
                    </a:cubicBezTo>
                    <a:cubicBezTo>
                      <a:pt x="27" y="4"/>
                      <a:pt x="32" y="11"/>
                      <a:pt x="30" y="19"/>
                    </a:cubicBezTo>
                    <a:cubicBezTo>
                      <a:pt x="29" y="27"/>
                      <a:pt x="20" y="33"/>
                      <a:pt x="12" y="30"/>
                    </a:cubicBezTo>
                    <a:cubicBezTo>
                      <a:pt x="7" y="29"/>
                      <a:pt x="4" y="26"/>
                      <a:pt x="2" y="23"/>
                    </a:cubicBezTo>
                    <a:cubicBezTo>
                      <a:pt x="1" y="19"/>
                      <a:pt x="0" y="15"/>
                      <a:pt x="2" y="11"/>
                    </a:cubicBezTo>
                    <a:close/>
                  </a:path>
                </a:pathLst>
              </a:custGeom>
              <a:solidFill>
                <a:schemeClr val="accent4"/>
              </a:solidFill>
              <a:ln>
                <a:noFill/>
              </a:ln>
            </p:spPr>
            <p:txBody>
              <a:bodyPr anchor="ctr"/>
              <a:lstStyle/>
              <a:p>
                <a:pPr algn="ctr"/>
                <a:endParaRPr/>
              </a:p>
            </p:txBody>
          </p:sp>
          <p:sp>
            <p:nvSpPr>
              <p:cNvPr id="20" name="iṥ1íde"/>
              <p:cNvSpPr/>
              <p:nvPr/>
            </p:nvSpPr>
            <p:spPr bwMode="auto">
              <a:xfrm>
                <a:off x="2672873" y="3868620"/>
                <a:ext cx="244475" cy="247650"/>
              </a:xfrm>
              <a:custGeom>
                <a:avLst/>
                <a:gdLst>
                  <a:gd name="T0" fmla="*/ 4 w 34"/>
                  <a:gd name="T1" fmla="*/ 9 h 34"/>
                  <a:gd name="T2" fmla="*/ 24 w 34"/>
                  <a:gd name="T3" fmla="*/ 3 h 34"/>
                  <a:gd name="T4" fmla="*/ 30 w 34"/>
                  <a:gd name="T5" fmla="*/ 23 h 34"/>
                  <a:gd name="T6" fmla="*/ 10 w 34"/>
                  <a:gd name="T7" fmla="*/ 30 h 34"/>
                  <a:gd name="T8" fmla="*/ 4 w 34"/>
                  <a:gd name="T9" fmla="*/ 9 h 34"/>
                </a:gdLst>
                <a:ahLst/>
                <a:cxnLst>
                  <a:cxn ang="0">
                    <a:pos x="T0" y="T1"/>
                  </a:cxn>
                  <a:cxn ang="0">
                    <a:pos x="T2" y="T3"/>
                  </a:cxn>
                  <a:cxn ang="0">
                    <a:pos x="T4" y="T5"/>
                  </a:cxn>
                  <a:cxn ang="0">
                    <a:pos x="T6" y="T7"/>
                  </a:cxn>
                  <a:cxn ang="0">
                    <a:pos x="T8" y="T9"/>
                  </a:cxn>
                </a:cxnLst>
                <a:rect l="0" t="0" r="r" b="b"/>
                <a:pathLst>
                  <a:path w="34" h="34">
                    <a:moveTo>
                      <a:pt x="4" y="9"/>
                    </a:moveTo>
                    <a:cubicBezTo>
                      <a:pt x="9" y="2"/>
                      <a:pt x="17" y="0"/>
                      <a:pt x="24" y="3"/>
                    </a:cubicBezTo>
                    <a:cubicBezTo>
                      <a:pt x="31" y="7"/>
                      <a:pt x="34" y="16"/>
                      <a:pt x="30" y="23"/>
                    </a:cubicBezTo>
                    <a:cubicBezTo>
                      <a:pt x="27" y="31"/>
                      <a:pt x="18" y="34"/>
                      <a:pt x="10" y="30"/>
                    </a:cubicBezTo>
                    <a:cubicBezTo>
                      <a:pt x="2" y="25"/>
                      <a:pt x="0" y="16"/>
                      <a:pt x="4" y="9"/>
                    </a:cubicBezTo>
                    <a:close/>
                  </a:path>
                </a:pathLst>
              </a:custGeom>
              <a:solidFill>
                <a:schemeClr val="accent4"/>
              </a:solidFill>
              <a:ln>
                <a:noFill/>
              </a:ln>
            </p:spPr>
            <p:txBody>
              <a:bodyPr anchor="ctr"/>
              <a:lstStyle/>
              <a:p>
                <a:pPr algn="ctr"/>
                <a:endParaRPr/>
              </a:p>
            </p:txBody>
          </p:sp>
          <p:sp>
            <p:nvSpPr>
              <p:cNvPr id="21" name="ïsḻíḑè"/>
              <p:cNvSpPr/>
              <p:nvPr/>
            </p:nvSpPr>
            <p:spPr bwMode="auto">
              <a:xfrm>
                <a:off x="2406173" y="3686058"/>
                <a:ext cx="238125" cy="247650"/>
              </a:xfrm>
              <a:custGeom>
                <a:avLst/>
                <a:gdLst>
                  <a:gd name="T0" fmla="*/ 5 w 33"/>
                  <a:gd name="T1" fmla="*/ 8 h 34"/>
                  <a:gd name="T2" fmla="*/ 26 w 33"/>
                  <a:gd name="T3" fmla="*/ 5 h 34"/>
                  <a:gd name="T4" fmla="*/ 29 w 33"/>
                  <a:gd name="T5" fmla="*/ 26 h 34"/>
                  <a:gd name="T6" fmla="*/ 8 w 33"/>
                  <a:gd name="T7" fmla="*/ 29 h 34"/>
                  <a:gd name="T8" fmla="*/ 5 w 33"/>
                  <a:gd name="T9" fmla="*/ 8 h 34"/>
                </a:gdLst>
                <a:ahLst/>
                <a:cxnLst>
                  <a:cxn ang="0">
                    <a:pos x="T0" y="T1"/>
                  </a:cxn>
                  <a:cxn ang="0">
                    <a:pos x="T2" y="T3"/>
                  </a:cxn>
                  <a:cxn ang="0">
                    <a:pos x="T4" y="T5"/>
                  </a:cxn>
                  <a:cxn ang="0">
                    <a:pos x="T6" y="T7"/>
                  </a:cxn>
                  <a:cxn ang="0">
                    <a:pos x="T8" y="T9"/>
                  </a:cxn>
                </a:cxnLst>
                <a:rect l="0" t="0" r="r" b="b"/>
                <a:pathLst>
                  <a:path w="33" h="34">
                    <a:moveTo>
                      <a:pt x="5" y="8"/>
                    </a:moveTo>
                    <a:cubicBezTo>
                      <a:pt x="11" y="1"/>
                      <a:pt x="20" y="0"/>
                      <a:pt x="26" y="5"/>
                    </a:cubicBezTo>
                    <a:cubicBezTo>
                      <a:pt x="32" y="10"/>
                      <a:pt x="33" y="19"/>
                      <a:pt x="29" y="26"/>
                    </a:cubicBezTo>
                    <a:cubicBezTo>
                      <a:pt x="24" y="32"/>
                      <a:pt x="14" y="34"/>
                      <a:pt x="8" y="29"/>
                    </a:cubicBezTo>
                    <a:cubicBezTo>
                      <a:pt x="1" y="24"/>
                      <a:pt x="0" y="14"/>
                      <a:pt x="5" y="8"/>
                    </a:cubicBezTo>
                    <a:close/>
                  </a:path>
                </a:pathLst>
              </a:custGeom>
              <a:solidFill>
                <a:schemeClr val="accent4"/>
              </a:solidFill>
              <a:ln>
                <a:noFill/>
              </a:ln>
            </p:spPr>
            <p:txBody>
              <a:bodyPr anchor="ctr"/>
              <a:lstStyle/>
              <a:p>
                <a:pPr algn="ctr"/>
                <a:endParaRPr/>
              </a:p>
            </p:txBody>
          </p:sp>
          <p:sp>
            <p:nvSpPr>
              <p:cNvPr id="22" name="îṣḷîde"/>
              <p:cNvSpPr/>
              <p:nvPr/>
            </p:nvSpPr>
            <p:spPr bwMode="auto">
              <a:xfrm>
                <a:off x="2168048" y="3474920"/>
                <a:ext cx="238125" cy="239713"/>
              </a:xfrm>
              <a:custGeom>
                <a:avLst/>
                <a:gdLst>
                  <a:gd name="T0" fmla="*/ 6 w 33"/>
                  <a:gd name="T1" fmla="*/ 6 h 33"/>
                  <a:gd name="T2" fmla="*/ 27 w 33"/>
                  <a:gd name="T3" fmla="*/ 6 h 33"/>
                  <a:gd name="T4" fmla="*/ 27 w 33"/>
                  <a:gd name="T5" fmla="*/ 27 h 33"/>
                  <a:gd name="T6" fmla="*/ 6 w 33"/>
                  <a:gd name="T7" fmla="*/ 27 h 33"/>
                  <a:gd name="T8" fmla="*/ 6 w 33"/>
                  <a:gd name="T9" fmla="*/ 6 h 33"/>
                </a:gdLst>
                <a:ahLst/>
                <a:cxnLst>
                  <a:cxn ang="0">
                    <a:pos x="T0" y="T1"/>
                  </a:cxn>
                  <a:cxn ang="0">
                    <a:pos x="T2" y="T3"/>
                  </a:cxn>
                  <a:cxn ang="0">
                    <a:pos x="T4" y="T5"/>
                  </a:cxn>
                  <a:cxn ang="0">
                    <a:pos x="T6" y="T7"/>
                  </a:cxn>
                  <a:cxn ang="0">
                    <a:pos x="T8" y="T9"/>
                  </a:cxn>
                </a:cxnLst>
                <a:rect l="0" t="0" r="r" b="b"/>
                <a:pathLst>
                  <a:path w="33" h="33">
                    <a:moveTo>
                      <a:pt x="6" y="6"/>
                    </a:moveTo>
                    <a:cubicBezTo>
                      <a:pt x="12" y="0"/>
                      <a:pt x="21" y="0"/>
                      <a:pt x="27" y="6"/>
                    </a:cubicBezTo>
                    <a:cubicBezTo>
                      <a:pt x="32" y="11"/>
                      <a:pt x="33" y="21"/>
                      <a:pt x="27" y="27"/>
                    </a:cubicBezTo>
                    <a:cubicBezTo>
                      <a:pt x="22" y="33"/>
                      <a:pt x="12" y="33"/>
                      <a:pt x="6" y="27"/>
                    </a:cubicBezTo>
                    <a:cubicBezTo>
                      <a:pt x="0" y="21"/>
                      <a:pt x="0" y="11"/>
                      <a:pt x="6" y="6"/>
                    </a:cubicBezTo>
                    <a:close/>
                  </a:path>
                </a:pathLst>
              </a:custGeom>
              <a:solidFill>
                <a:schemeClr val="accent4"/>
              </a:solidFill>
              <a:ln>
                <a:noFill/>
              </a:ln>
            </p:spPr>
            <p:txBody>
              <a:bodyPr anchor="ctr"/>
              <a:lstStyle/>
              <a:p>
                <a:pPr algn="ctr"/>
                <a:endParaRPr/>
              </a:p>
            </p:txBody>
          </p:sp>
          <p:sp>
            <p:nvSpPr>
              <p:cNvPr id="23" name="ïṥḷïḑê"/>
              <p:cNvSpPr/>
              <p:nvPr/>
            </p:nvSpPr>
            <p:spPr bwMode="auto">
              <a:xfrm>
                <a:off x="2168048" y="3030420"/>
                <a:ext cx="238125" cy="239713"/>
              </a:xfrm>
              <a:custGeom>
                <a:avLst/>
                <a:gdLst>
                  <a:gd name="T0" fmla="*/ 27 w 33"/>
                  <a:gd name="T1" fmla="*/ 6 h 33"/>
                  <a:gd name="T2" fmla="*/ 27 w 33"/>
                  <a:gd name="T3" fmla="*/ 27 h 33"/>
                  <a:gd name="T4" fmla="*/ 6 w 33"/>
                  <a:gd name="T5" fmla="*/ 27 h 33"/>
                  <a:gd name="T6" fmla="*/ 6 w 33"/>
                  <a:gd name="T7" fmla="*/ 6 h 33"/>
                  <a:gd name="T8" fmla="*/ 27 w 33"/>
                  <a:gd name="T9" fmla="*/ 6 h 33"/>
                </a:gdLst>
                <a:ahLst/>
                <a:cxnLst>
                  <a:cxn ang="0">
                    <a:pos x="T0" y="T1"/>
                  </a:cxn>
                  <a:cxn ang="0">
                    <a:pos x="T2" y="T3"/>
                  </a:cxn>
                  <a:cxn ang="0">
                    <a:pos x="T4" y="T5"/>
                  </a:cxn>
                  <a:cxn ang="0">
                    <a:pos x="T6" y="T7"/>
                  </a:cxn>
                  <a:cxn ang="0">
                    <a:pos x="T8" y="T9"/>
                  </a:cxn>
                </a:cxnLst>
                <a:rect l="0" t="0" r="r" b="b"/>
                <a:pathLst>
                  <a:path w="33" h="33">
                    <a:moveTo>
                      <a:pt x="27" y="6"/>
                    </a:moveTo>
                    <a:cubicBezTo>
                      <a:pt x="33" y="13"/>
                      <a:pt x="32" y="22"/>
                      <a:pt x="27" y="27"/>
                    </a:cubicBezTo>
                    <a:cubicBezTo>
                      <a:pt x="21" y="33"/>
                      <a:pt x="12" y="33"/>
                      <a:pt x="6" y="27"/>
                    </a:cubicBezTo>
                    <a:cubicBezTo>
                      <a:pt x="0" y="22"/>
                      <a:pt x="0" y="12"/>
                      <a:pt x="6" y="6"/>
                    </a:cubicBezTo>
                    <a:cubicBezTo>
                      <a:pt x="12" y="0"/>
                      <a:pt x="22" y="0"/>
                      <a:pt x="27" y="6"/>
                    </a:cubicBezTo>
                    <a:close/>
                  </a:path>
                </a:pathLst>
              </a:custGeom>
              <a:solidFill>
                <a:schemeClr val="accent3"/>
              </a:solidFill>
              <a:ln>
                <a:noFill/>
              </a:ln>
            </p:spPr>
            <p:txBody>
              <a:bodyPr anchor="ctr"/>
              <a:lstStyle/>
              <a:p>
                <a:pPr algn="ctr"/>
                <a:endParaRPr/>
              </a:p>
            </p:txBody>
          </p:sp>
          <p:sp>
            <p:nvSpPr>
              <p:cNvPr id="24" name="îşḻîďé"/>
              <p:cNvSpPr/>
              <p:nvPr/>
            </p:nvSpPr>
            <p:spPr bwMode="auto">
              <a:xfrm>
                <a:off x="2406173" y="2811345"/>
                <a:ext cx="238125" cy="247650"/>
              </a:xfrm>
              <a:custGeom>
                <a:avLst/>
                <a:gdLst>
                  <a:gd name="T0" fmla="*/ 29 w 33"/>
                  <a:gd name="T1" fmla="*/ 8 h 34"/>
                  <a:gd name="T2" fmla="*/ 26 w 33"/>
                  <a:gd name="T3" fmla="*/ 29 h 34"/>
                  <a:gd name="T4" fmla="*/ 5 w 33"/>
                  <a:gd name="T5" fmla="*/ 27 h 34"/>
                  <a:gd name="T6" fmla="*/ 8 w 33"/>
                  <a:gd name="T7" fmla="*/ 5 h 34"/>
                  <a:gd name="T8" fmla="*/ 29 w 33"/>
                  <a:gd name="T9" fmla="*/ 8 h 34"/>
                </a:gdLst>
                <a:ahLst/>
                <a:cxnLst>
                  <a:cxn ang="0">
                    <a:pos x="T0" y="T1"/>
                  </a:cxn>
                  <a:cxn ang="0">
                    <a:pos x="T2" y="T3"/>
                  </a:cxn>
                  <a:cxn ang="0">
                    <a:pos x="T4" y="T5"/>
                  </a:cxn>
                  <a:cxn ang="0">
                    <a:pos x="T6" y="T7"/>
                  </a:cxn>
                  <a:cxn ang="0">
                    <a:pos x="T8" y="T9"/>
                  </a:cxn>
                </a:cxnLst>
                <a:rect l="0" t="0" r="r" b="b"/>
                <a:pathLst>
                  <a:path w="33" h="34">
                    <a:moveTo>
                      <a:pt x="29" y="8"/>
                    </a:moveTo>
                    <a:cubicBezTo>
                      <a:pt x="33" y="15"/>
                      <a:pt x="32" y="24"/>
                      <a:pt x="26" y="29"/>
                    </a:cubicBezTo>
                    <a:cubicBezTo>
                      <a:pt x="20" y="34"/>
                      <a:pt x="11" y="33"/>
                      <a:pt x="5" y="27"/>
                    </a:cubicBezTo>
                    <a:cubicBezTo>
                      <a:pt x="0" y="20"/>
                      <a:pt x="1" y="11"/>
                      <a:pt x="8" y="5"/>
                    </a:cubicBezTo>
                    <a:cubicBezTo>
                      <a:pt x="14" y="0"/>
                      <a:pt x="24" y="2"/>
                      <a:pt x="29" y="8"/>
                    </a:cubicBezTo>
                    <a:close/>
                  </a:path>
                </a:pathLst>
              </a:custGeom>
              <a:solidFill>
                <a:schemeClr val="accent3"/>
              </a:solidFill>
              <a:ln>
                <a:noFill/>
              </a:ln>
            </p:spPr>
            <p:txBody>
              <a:bodyPr anchor="ctr"/>
              <a:lstStyle/>
              <a:p>
                <a:pPr algn="ctr"/>
                <a:endParaRPr/>
              </a:p>
            </p:txBody>
          </p:sp>
          <p:sp>
            <p:nvSpPr>
              <p:cNvPr id="25" name="ïś1íḍé"/>
              <p:cNvSpPr/>
              <p:nvPr/>
            </p:nvSpPr>
            <p:spPr bwMode="auto">
              <a:xfrm>
                <a:off x="2672873" y="2628783"/>
                <a:ext cx="244475" cy="247650"/>
              </a:xfrm>
              <a:custGeom>
                <a:avLst/>
                <a:gdLst>
                  <a:gd name="T0" fmla="*/ 30 w 34"/>
                  <a:gd name="T1" fmla="*/ 11 h 34"/>
                  <a:gd name="T2" fmla="*/ 24 w 34"/>
                  <a:gd name="T3" fmla="*/ 31 h 34"/>
                  <a:gd name="T4" fmla="*/ 4 w 34"/>
                  <a:gd name="T5" fmla="*/ 25 h 34"/>
                  <a:gd name="T6" fmla="*/ 10 w 34"/>
                  <a:gd name="T7" fmla="*/ 5 h 34"/>
                  <a:gd name="T8" fmla="*/ 30 w 34"/>
                  <a:gd name="T9" fmla="*/ 11 h 34"/>
                </a:gdLst>
                <a:ahLst/>
                <a:cxnLst>
                  <a:cxn ang="0">
                    <a:pos x="T0" y="T1"/>
                  </a:cxn>
                  <a:cxn ang="0">
                    <a:pos x="T2" y="T3"/>
                  </a:cxn>
                  <a:cxn ang="0">
                    <a:pos x="T4" y="T5"/>
                  </a:cxn>
                  <a:cxn ang="0">
                    <a:pos x="T6" y="T7"/>
                  </a:cxn>
                  <a:cxn ang="0">
                    <a:pos x="T8" y="T9"/>
                  </a:cxn>
                </a:cxnLst>
                <a:rect l="0" t="0" r="r" b="b"/>
                <a:pathLst>
                  <a:path w="34" h="34">
                    <a:moveTo>
                      <a:pt x="30" y="11"/>
                    </a:moveTo>
                    <a:cubicBezTo>
                      <a:pt x="34" y="18"/>
                      <a:pt x="31" y="27"/>
                      <a:pt x="24" y="31"/>
                    </a:cubicBezTo>
                    <a:cubicBezTo>
                      <a:pt x="17" y="34"/>
                      <a:pt x="9" y="32"/>
                      <a:pt x="4" y="25"/>
                    </a:cubicBezTo>
                    <a:cubicBezTo>
                      <a:pt x="0" y="18"/>
                      <a:pt x="2" y="9"/>
                      <a:pt x="10" y="5"/>
                    </a:cubicBezTo>
                    <a:cubicBezTo>
                      <a:pt x="18" y="0"/>
                      <a:pt x="27" y="3"/>
                      <a:pt x="30" y="11"/>
                    </a:cubicBezTo>
                    <a:close/>
                  </a:path>
                </a:pathLst>
              </a:custGeom>
              <a:solidFill>
                <a:schemeClr val="accent3"/>
              </a:solidFill>
              <a:ln>
                <a:noFill/>
              </a:ln>
            </p:spPr>
            <p:txBody>
              <a:bodyPr anchor="ctr"/>
              <a:lstStyle/>
              <a:p>
                <a:pPr algn="ctr"/>
                <a:endParaRPr/>
              </a:p>
            </p:txBody>
          </p:sp>
          <p:sp>
            <p:nvSpPr>
              <p:cNvPr id="26" name="íś1iḍe"/>
              <p:cNvSpPr/>
              <p:nvPr/>
            </p:nvSpPr>
            <p:spPr bwMode="auto">
              <a:xfrm>
                <a:off x="2976086" y="2504958"/>
                <a:ext cx="230188" cy="241300"/>
              </a:xfrm>
              <a:custGeom>
                <a:avLst/>
                <a:gdLst>
                  <a:gd name="T0" fmla="*/ 30 w 32"/>
                  <a:gd name="T1" fmla="*/ 14 h 33"/>
                  <a:gd name="T2" fmla="*/ 20 w 32"/>
                  <a:gd name="T3" fmla="*/ 32 h 33"/>
                  <a:gd name="T4" fmla="*/ 9 w 32"/>
                  <a:gd name="T5" fmla="*/ 31 h 33"/>
                  <a:gd name="T6" fmla="*/ 2 w 32"/>
                  <a:gd name="T7" fmla="*/ 22 h 33"/>
                  <a:gd name="T8" fmla="*/ 2 w 32"/>
                  <a:gd name="T9" fmla="*/ 11 h 33"/>
                  <a:gd name="T10" fmla="*/ 12 w 32"/>
                  <a:gd name="T11" fmla="*/ 3 h 33"/>
                  <a:gd name="T12" fmla="*/ 30 w 32"/>
                  <a:gd name="T13" fmla="*/ 14 h 33"/>
                </a:gdLst>
                <a:ahLst/>
                <a:cxnLst>
                  <a:cxn ang="0">
                    <a:pos x="T0" y="T1"/>
                  </a:cxn>
                  <a:cxn ang="0">
                    <a:pos x="T2" y="T3"/>
                  </a:cxn>
                  <a:cxn ang="0">
                    <a:pos x="T4" y="T5"/>
                  </a:cxn>
                  <a:cxn ang="0">
                    <a:pos x="T6" y="T7"/>
                  </a:cxn>
                  <a:cxn ang="0">
                    <a:pos x="T8" y="T9"/>
                  </a:cxn>
                  <a:cxn ang="0">
                    <a:pos x="T10" y="T11"/>
                  </a:cxn>
                  <a:cxn ang="0">
                    <a:pos x="T12" y="T13"/>
                  </a:cxn>
                </a:cxnLst>
                <a:rect l="0" t="0" r="r" b="b"/>
                <a:pathLst>
                  <a:path w="32" h="33">
                    <a:moveTo>
                      <a:pt x="30" y="14"/>
                    </a:moveTo>
                    <a:cubicBezTo>
                      <a:pt x="32" y="22"/>
                      <a:pt x="27" y="29"/>
                      <a:pt x="20" y="32"/>
                    </a:cubicBezTo>
                    <a:cubicBezTo>
                      <a:pt x="17" y="33"/>
                      <a:pt x="13" y="32"/>
                      <a:pt x="9" y="31"/>
                    </a:cubicBezTo>
                    <a:cubicBezTo>
                      <a:pt x="6" y="29"/>
                      <a:pt x="3" y="26"/>
                      <a:pt x="2" y="22"/>
                    </a:cubicBezTo>
                    <a:cubicBezTo>
                      <a:pt x="0" y="18"/>
                      <a:pt x="1" y="14"/>
                      <a:pt x="2" y="11"/>
                    </a:cubicBezTo>
                    <a:cubicBezTo>
                      <a:pt x="4" y="7"/>
                      <a:pt x="7" y="4"/>
                      <a:pt x="12" y="3"/>
                    </a:cubicBezTo>
                    <a:cubicBezTo>
                      <a:pt x="20" y="0"/>
                      <a:pt x="29" y="6"/>
                      <a:pt x="30" y="14"/>
                    </a:cubicBezTo>
                    <a:close/>
                  </a:path>
                </a:pathLst>
              </a:custGeom>
              <a:solidFill>
                <a:schemeClr val="accent3"/>
              </a:solidFill>
              <a:ln>
                <a:noFill/>
              </a:ln>
            </p:spPr>
            <p:txBody>
              <a:bodyPr anchor="ctr"/>
              <a:lstStyle/>
              <a:p>
                <a:pPr algn="ctr"/>
                <a:endParaRPr/>
              </a:p>
            </p:txBody>
          </p:sp>
          <p:sp>
            <p:nvSpPr>
              <p:cNvPr id="27" name="išḷîḍê"/>
              <p:cNvSpPr/>
              <p:nvPr/>
            </p:nvSpPr>
            <p:spPr bwMode="auto">
              <a:xfrm>
                <a:off x="3293586" y="2476383"/>
                <a:ext cx="230188" cy="219075"/>
              </a:xfrm>
              <a:custGeom>
                <a:avLst/>
                <a:gdLst>
                  <a:gd name="T0" fmla="*/ 31 w 32"/>
                  <a:gd name="T1" fmla="*/ 16 h 30"/>
                  <a:gd name="T2" fmla="*/ 16 w 32"/>
                  <a:gd name="T3" fmla="*/ 30 h 30"/>
                  <a:gd name="T4" fmla="*/ 1 w 32"/>
                  <a:gd name="T5" fmla="*/ 16 h 30"/>
                  <a:gd name="T6" fmla="*/ 16 w 32"/>
                  <a:gd name="T7" fmla="*/ 0 h 30"/>
                  <a:gd name="T8" fmla="*/ 31 w 32"/>
                  <a:gd name="T9" fmla="*/ 16 h 30"/>
                </a:gdLst>
                <a:ahLst/>
                <a:cxnLst>
                  <a:cxn ang="0">
                    <a:pos x="T0" y="T1"/>
                  </a:cxn>
                  <a:cxn ang="0">
                    <a:pos x="T2" y="T3"/>
                  </a:cxn>
                  <a:cxn ang="0">
                    <a:pos x="T4" y="T5"/>
                  </a:cxn>
                  <a:cxn ang="0">
                    <a:pos x="T6" y="T7"/>
                  </a:cxn>
                  <a:cxn ang="0">
                    <a:pos x="T8" y="T9"/>
                  </a:cxn>
                </a:cxnLst>
                <a:rect l="0" t="0" r="r" b="b"/>
                <a:pathLst>
                  <a:path w="32" h="30">
                    <a:moveTo>
                      <a:pt x="31" y="16"/>
                    </a:moveTo>
                    <a:cubicBezTo>
                      <a:pt x="30" y="24"/>
                      <a:pt x="23" y="30"/>
                      <a:pt x="16" y="30"/>
                    </a:cubicBezTo>
                    <a:cubicBezTo>
                      <a:pt x="9" y="30"/>
                      <a:pt x="2" y="24"/>
                      <a:pt x="1" y="16"/>
                    </a:cubicBezTo>
                    <a:cubicBezTo>
                      <a:pt x="0" y="7"/>
                      <a:pt x="7" y="0"/>
                      <a:pt x="16" y="0"/>
                    </a:cubicBezTo>
                    <a:cubicBezTo>
                      <a:pt x="25" y="0"/>
                      <a:pt x="32" y="7"/>
                      <a:pt x="31" y="16"/>
                    </a:cubicBezTo>
                    <a:close/>
                  </a:path>
                </a:pathLst>
              </a:custGeom>
              <a:solidFill>
                <a:schemeClr val="accent3"/>
              </a:solidFill>
              <a:ln>
                <a:noFill/>
              </a:ln>
            </p:spPr>
            <p:txBody>
              <a:bodyPr anchor="ctr"/>
              <a:lstStyle/>
              <a:p>
                <a:pPr algn="ctr"/>
                <a:endParaRPr/>
              </a:p>
            </p:txBody>
          </p:sp>
          <p:sp>
            <p:nvSpPr>
              <p:cNvPr id="28" name="ïṩľïḋè"/>
              <p:cNvSpPr/>
              <p:nvPr/>
            </p:nvSpPr>
            <p:spPr bwMode="auto">
              <a:xfrm>
                <a:off x="3611086" y="2504958"/>
                <a:ext cx="223838" cy="241300"/>
              </a:xfrm>
              <a:custGeom>
                <a:avLst/>
                <a:gdLst>
                  <a:gd name="T0" fmla="*/ 30 w 31"/>
                  <a:gd name="T1" fmla="*/ 22 h 33"/>
                  <a:gd name="T2" fmla="*/ 22 w 31"/>
                  <a:gd name="T3" fmla="*/ 31 h 33"/>
                  <a:gd name="T4" fmla="*/ 11 w 31"/>
                  <a:gd name="T5" fmla="*/ 32 h 33"/>
                  <a:gd name="T6" fmla="*/ 1 w 31"/>
                  <a:gd name="T7" fmla="*/ 14 h 33"/>
                  <a:gd name="T8" fmla="*/ 20 w 31"/>
                  <a:gd name="T9" fmla="*/ 3 h 33"/>
                  <a:gd name="T10" fmla="*/ 29 w 31"/>
                  <a:gd name="T11" fmla="*/ 11 h 33"/>
                  <a:gd name="T12" fmla="*/ 30 w 31"/>
                  <a:gd name="T13" fmla="*/ 22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30" y="22"/>
                    </a:moveTo>
                    <a:cubicBezTo>
                      <a:pt x="28" y="26"/>
                      <a:pt x="25" y="29"/>
                      <a:pt x="22" y="31"/>
                    </a:cubicBezTo>
                    <a:cubicBezTo>
                      <a:pt x="19" y="32"/>
                      <a:pt x="15" y="33"/>
                      <a:pt x="11" y="32"/>
                    </a:cubicBezTo>
                    <a:cubicBezTo>
                      <a:pt x="4" y="29"/>
                      <a:pt x="0" y="22"/>
                      <a:pt x="1" y="14"/>
                    </a:cubicBezTo>
                    <a:cubicBezTo>
                      <a:pt x="3" y="6"/>
                      <a:pt x="11" y="0"/>
                      <a:pt x="20" y="3"/>
                    </a:cubicBezTo>
                    <a:cubicBezTo>
                      <a:pt x="24" y="4"/>
                      <a:pt x="27" y="7"/>
                      <a:pt x="29" y="11"/>
                    </a:cubicBezTo>
                    <a:cubicBezTo>
                      <a:pt x="31" y="14"/>
                      <a:pt x="31" y="18"/>
                      <a:pt x="30" y="22"/>
                    </a:cubicBezTo>
                    <a:close/>
                  </a:path>
                </a:pathLst>
              </a:custGeom>
              <a:solidFill>
                <a:schemeClr val="accent3"/>
              </a:solidFill>
              <a:ln>
                <a:noFill/>
              </a:ln>
            </p:spPr>
            <p:txBody>
              <a:bodyPr anchor="ctr"/>
              <a:lstStyle/>
              <a:p>
                <a:pPr algn="ctr"/>
                <a:endParaRPr/>
              </a:p>
            </p:txBody>
          </p:sp>
          <p:sp>
            <p:nvSpPr>
              <p:cNvPr id="29" name="ïś1iḓe"/>
              <p:cNvSpPr/>
              <p:nvPr/>
            </p:nvSpPr>
            <p:spPr bwMode="auto">
              <a:xfrm>
                <a:off x="3898423" y="2628783"/>
                <a:ext cx="246063" cy="247650"/>
              </a:xfrm>
              <a:custGeom>
                <a:avLst/>
                <a:gdLst>
                  <a:gd name="T0" fmla="*/ 29 w 34"/>
                  <a:gd name="T1" fmla="*/ 25 h 34"/>
                  <a:gd name="T2" fmla="*/ 9 w 34"/>
                  <a:gd name="T3" fmla="*/ 31 h 34"/>
                  <a:gd name="T4" fmla="*/ 3 w 34"/>
                  <a:gd name="T5" fmla="*/ 11 h 34"/>
                  <a:gd name="T6" fmla="*/ 24 w 34"/>
                  <a:gd name="T7" fmla="*/ 5 h 34"/>
                  <a:gd name="T8" fmla="*/ 29 w 34"/>
                  <a:gd name="T9" fmla="*/ 25 h 34"/>
                </a:gdLst>
                <a:ahLst/>
                <a:cxnLst>
                  <a:cxn ang="0">
                    <a:pos x="T0" y="T1"/>
                  </a:cxn>
                  <a:cxn ang="0">
                    <a:pos x="T2" y="T3"/>
                  </a:cxn>
                  <a:cxn ang="0">
                    <a:pos x="T4" y="T5"/>
                  </a:cxn>
                  <a:cxn ang="0">
                    <a:pos x="T6" y="T7"/>
                  </a:cxn>
                  <a:cxn ang="0">
                    <a:pos x="T8" y="T9"/>
                  </a:cxn>
                </a:cxnLst>
                <a:rect l="0" t="0" r="r" b="b"/>
                <a:pathLst>
                  <a:path w="34" h="34">
                    <a:moveTo>
                      <a:pt x="29" y="25"/>
                    </a:moveTo>
                    <a:cubicBezTo>
                      <a:pt x="25" y="32"/>
                      <a:pt x="16" y="34"/>
                      <a:pt x="9" y="31"/>
                    </a:cubicBezTo>
                    <a:cubicBezTo>
                      <a:pt x="3" y="27"/>
                      <a:pt x="0" y="18"/>
                      <a:pt x="3" y="11"/>
                    </a:cubicBezTo>
                    <a:cubicBezTo>
                      <a:pt x="7" y="3"/>
                      <a:pt x="16" y="0"/>
                      <a:pt x="24" y="5"/>
                    </a:cubicBezTo>
                    <a:cubicBezTo>
                      <a:pt x="31" y="9"/>
                      <a:pt x="34" y="18"/>
                      <a:pt x="29" y="25"/>
                    </a:cubicBezTo>
                    <a:close/>
                  </a:path>
                </a:pathLst>
              </a:custGeom>
              <a:solidFill>
                <a:schemeClr val="accent3"/>
              </a:solidFill>
              <a:ln>
                <a:noFill/>
              </a:ln>
            </p:spPr>
            <p:txBody>
              <a:bodyPr anchor="ctr"/>
              <a:lstStyle/>
              <a:p>
                <a:pPr algn="ctr"/>
                <a:endParaRPr/>
              </a:p>
            </p:txBody>
          </p:sp>
          <p:sp>
            <p:nvSpPr>
              <p:cNvPr id="30" name="íś1iḍè"/>
              <p:cNvSpPr/>
              <p:nvPr/>
            </p:nvSpPr>
            <p:spPr bwMode="auto">
              <a:xfrm>
                <a:off x="4166711" y="2811345"/>
                <a:ext cx="244475" cy="247650"/>
              </a:xfrm>
              <a:custGeom>
                <a:avLst/>
                <a:gdLst>
                  <a:gd name="T0" fmla="*/ 28 w 34"/>
                  <a:gd name="T1" fmla="*/ 27 h 34"/>
                  <a:gd name="T2" fmla="*/ 7 w 34"/>
                  <a:gd name="T3" fmla="*/ 29 h 34"/>
                  <a:gd name="T4" fmla="*/ 5 w 34"/>
                  <a:gd name="T5" fmla="*/ 8 h 34"/>
                  <a:gd name="T6" fmla="*/ 26 w 34"/>
                  <a:gd name="T7" fmla="*/ 5 h 34"/>
                  <a:gd name="T8" fmla="*/ 28 w 34"/>
                  <a:gd name="T9" fmla="*/ 27 h 34"/>
                </a:gdLst>
                <a:ahLst/>
                <a:cxnLst>
                  <a:cxn ang="0">
                    <a:pos x="T0" y="T1"/>
                  </a:cxn>
                  <a:cxn ang="0">
                    <a:pos x="T2" y="T3"/>
                  </a:cxn>
                  <a:cxn ang="0">
                    <a:pos x="T4" y="T5"/>
                  </a:cxn>
                  <a:cxn ang="0">
                    <a:pos x="T6" y="T7"/>
                  </a:cxn>
                  <a:cxn ang="0">
                    <a:pos x="T8" y="T9"/>
                  </a:cxn>
                </a:cxnLst>
                <a:rect l="0" t="0" r="r" b="b"/>
                <a:pathLst>
                  <a:path w="34" h="34">
                    <a:moveTo>
                      <a:pt x="28" y="27"/>
                    </a:moveTo>
                    <a:cubicBezTo>
                      <a:pt x="23" y="33"/>
                      <a:pt x="14" y="34"/>
                      <a:pt x="7" y="29"/>
                    </a:cubicBezTo>
                    <a:cubicBezTo>
                      <a:pt x="1" y="24"/>
                      <a:pt x="0" y="15"/>
                      <a:pt x="5" y="8"/>
                    </a:cubicBezTo>
                    <a:cubicBezTo>
                      <a:pt x="9" y="2"/>
                      <a:pt x="19" y="0"/>
                      <a:pt x="26" y="5"/>
                    </a:cubicBezTo>
                    <a:cubicBezTo>
                      <a:pt x="33" y="11"/>
                      <a:pt x="34" y="20"/>
                      <a:pt x="28" y="27"/>
                    </a:cubicBezTo>
                    <a:close/>
                  </a:path>
                </a:pathLst>
              </a:custGeom>
              <a:solidFill>
                <a:schemeClr val="accent3"/>
              </a:solidFill>
              <a:ln>
                <a:noFill/>
              </a:ln>
            </p:spPr>
            <p:txBody>
              <a:bodyPr anchor="ctr"/>
              <a:lstStyle/>
              <a:p>
                <a:pPr algn="ctr"/>
                <a:endParaRPr/>
              </a:p>
            </p:txBody>
          </p:sp>
          <p:sp>
            <p:nvSpPr>
              <p:cNvPr id="31" name="íṡliḋê"/>
              <p:cNvSpPr/>
              <p:nvPr/>
            </p:nvSpPr>
            <p:spPr bwMode="auto">
              <a:xfrm>
                <a:off x="4411186" y="3030420"/>
                <a:ext cx="238125" cy="239713"/>
              </a:xfrm>
              <a:custGeom>
                <a:avLst/>
                <a:gdLst>
                  <a:gd name="T0" fmla="*/ 26 w 33"/>
                  <a:gd name="T1" fmla="*/ 27 h 33"/>
                  <a:gd name="T2" fmla="*/ 5 w 33"/>
                  <a:gd name="T3" fmla="*/ 27 h 33"/>
                  <a:gd name="T4" fmla="*/ 5 w 33"/>
                  <a:gd name="T5" fmla="*/ 6 h 33"/>
                  <a:gd name="T6" fmla="*/ 27 w 33"/>
                  <a:gd name="T7" fmla="*/ 6 h 33"/>
                  <a:gd name="T8" fmla="*/ 26 w 33"/>
                  <a:gd name="T9" fmla="*/ 27 h 33"/>
                </a:gdLst>
                <a:ahLst/>
                <a:cxnLst>
                  <a:cxn ang="0">
                    <a:pos x="T0" y="T1"/>
                  </a:cxn>
                  <a:cxn ang="0">
                    <a:pos x="T2" y="T3"/>
                  </a:cxn>
                  <a:cxn ang="0">
                    <a:pos x="T4" y="T5"/>
                  </a:cxn>
                  <a:cxn ang="0">
                    <a:pos x="T6" y="T7"/>
                  </a:cxn>
                  <a:cxn ang="0">
                    <a:pos x="T8" y="T9"/>
                  </a:cxn>
                </a:cxnLst>
                <a:rect l="0" t="0" r="r" b="b"/>
                <a:pathLst>
                  <a:path w="33" h="33">
                    <a:moveTo>
                      <a:pt x="26" y="27"/>
                    </a:moveTo>
                    <a:cubicBezTo>
                      <a:pt x="20" y="33"/>
                      <a:pt x="11" y="33"/>
                      <a:pt x="5" y="27"/>
                    </a:cubicBezTo>
                    <a:cubicBezTo>
                      <a:pt x="0" y="22"/>
                      <a:pt x="0" y="13"/>
                      <a:pt x="5" y="6"/>
                    </a:cubicBezTo>
                    <a:cubicBezTo>
                      <a:pt x="11" y="0"/>
                      <a:pt x="21" y="0"/>
                      <a:pt x="27" y="6"/>
                    </a:cubicBezTo>
                    <a:cubicBezTo>
                      <a:pt x="33" y="12"/>
                      <a:pt x="32" y="22"/>
                      <a:pt x="26" y="27"/>
                    </a:cubicBezTo>
                    <a:close/>
                  </a:path>
                </a:pathLst>
              </a:custGeom>
              <a:solidFill>
                <a:schemeClr val="accent3"/>
              </a:solidFill>
              <a:ln>
                <a:noFill/>
              </a:ln>
            </p:spPr>
            <p:txBody>
              <a:bodyPr anchor="ctr"/>
              <a:lstStyle/>
              <a:p>
                <a:pPr algn="ctr"/>
                <a:endParaRPr/>
              </a:p>
            </p:txBody>
          </p:sp>
          <p:sp>
            <p:nvSpPr>
              <p:cNvPr id="32" name="iṧlîḓé"/>
              <p:cNvSpPr/>
              <p:nvPr/>
            </p:nvSpPr>
            <p:spPr bwMode="auto">
              <a:xfrm>
                <a:off x="1964848" y="3247908"/>
                <a:ext cx="238125" cy="241300"/>
              </a:xfrm>
              <a:custGeom>
                <a:avLst/>
                <a:gdLst>
                  <a:gd name="T0" fmla="*/ 27 w 33"/>
                  <a:gd name="T1" fmla="*/ 28 h 33"/>
                  <a:gd name="T2" fmla="*/ 6 w 33"/>
                  <a:gd name="T3" fmla="*/ 28 h 33"/>
                  <a:gd name="T4" fmla="*/ 6 w 33"/>
                  <a:gd name="T5" fmla="*/ 7 h 33"/>
                  <a:gd name="T6" fmla="*/ 27 w 33"/>
                  <a:gd name="T7" fmla="*/ 7 h 33"/>
                  <a:gd name="T8" fmla="*/ 27 w 33"/>
                  <a:gd name="T9" fmla="*/ 28 h 33"/>
                </a:gdLst>
                <a:ahLst/>
                <a:cxnLst>
                  <a:cxn ang="0">
                    <a:pos x="T0" y="T1"/>
                  </a:cxn>
                  <a:cxn ang="0">
                    <a:pos x="T2" y="T3"/>
                  </a:cxn>
                  <a:cxn ang="0">
                    <a:pos x="T4" y="T5"/>
                  </a:cxn>
                  <a:cxn ang="0">
                    <a:pos x="T6" y="T7"/>
                  </a:cxn>
                  <a:cxn ang="0">
                    <a:pos x="T8" y="T9"/>
                  </a:cxn>
                </a:cxnLst>
                <a:rect l="0" t="0" r="r" b="b"/>
                <a:pathLst>
                  <a:path w="33" h="33">
                    <a:moveTo>
                      <a:pt x="27" y="28"/>
                    </a:moveTo>
                    <a:cubicBezTo>
                      <a:pt x="21" y="33"/>
                      <a:pt x="12" y="33"/>
                      <a:pt x="6" y="28"/>
                    </a:cubicBezTo>
                    <a:cubicBezTo>
                      <a:pt x="1" y="22"/>
                      <a:pt x="0" y="13"/>
                      <a:pt x="6" y="7"/>
                    </a:cubicBezTo>
                    <a:cubicBezTo>
                      <a:pt x="12" y="1"/>
                      <a:pt x="21" y="0"/>
                      <a:pt x="27" y="7"/>
                    </a:cubicBezTo>
                    <a:cubicBezTo>
                      <a:pt x="33" y="13"/>
                      <a:pt x="33" y="22"/>
                      <a:pt x="27" y="28"/>
                    </a:cubicBezTo>
                    <a:close/>
                  </a:path>
                </a:pathLst>
              </a:custGeom>
              <a:solidFill>
                <a:schemeClr val="accent3"/>
              </a:solidFill>
              <a:ln>
                <a:noFill/>
              </a:ln>
            </p:spPr>
            <p:txBody>
              <a:bodyPr anchor="ctr"/>
              <a:lstStyle/>
              <a:p>
                <a:pPr algn="ctr"/>
                <a:endParaRPr/>
              </a:p>
            </p:txBody>
          </p:sp>
          <p:sp>
            <p:nvSpPr>
              <p:cNvPr id="33" name="isļiḑé"/>
              <p:cNvSpPr/>
              <p:nvPr/>
            </p:nvSpPr>
            <p:spPr bwMode="auto">
              <a:xfrm flipV="1">
                <a:off x="2282348" y="3365383"/>
                <a:ext cx="0" cy="276225"/>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34" name="í$1ïḍe"/>
              <p:cNvSpPr/>
              <p:nvPr/>
            </p:nvSpPr>
            <p:spPr bwMode="auto">
              <a:xfrm flipV="1">
                <a:off x="2282348" y="3081220"/>
                <a:ext cx="0" cy="284163"/>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35" name="î$ļïḓe"/>
              <p:cNvSpPr/>
              <p:nvPr/>
            </p:nvSpPr>
            <p:spPr bwMode="auto">
              <a:xfrm flipV="1">
                <a:off x="2528411" y="3365383"/>
                <a:ext cx="0" cy="393700"/>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36" name="ïšľíḋe"/>
              <p:cNvSpPr/>
              <p:nvPr/>
            </p:nvSpPr>
            <p:spPr bwMode="auto">
              <a:xfrm flipV="1">
                <a:off x="2528411" y="2898658"/>
                <a:ext cx="0" cy="466725"/>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37" name="îšlîḑè"/>
              <p:cNvSpPr/>
              <p:nvPr/>
            </p:nvSpPr>
            <p:spPr bwMode="auto">
              <a:xfrm flipV="1">
                <a:off x="2795111" y="3365383"/>
                <a:ext cx="0" cy="55403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38" name="i$ľíďé"/>
              <p:cNvSpPr/>
              <p:nvPr/>
            </p:nvSpPr>
            <p:spPr bwMode="auto">
              <a:xfrm flipV="1">
                <a:off x="2795111" y="2738320"/>
                <a:ext cx="0" cy="627063"/>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39" name="îṡļîďe"/>
              <p:cNvSpPr/>
              <p:nvPr/>
            </p:nvSpPr>
            <p:spPr bwMode="auto">
              <a:xfrm flipV="1">
                <a:off x="3090386" y="3365383"/>
                <a:ext cx="0" cy="663575"/>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0" name="íṡḻiḍê"/>
              <p:cNvSpPr/>
              <p:nvPr/>
            </p:nvSpPr>
            <p:spPr bwMode="auto">
              <a:xfrm flipV="1">
                <a:off x="3090386" y="2628783"/>
                <a:ext cx="0" cy="736600"/>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1" name="iṡ1iḑê"/>
              <p:cNvSpPr/>
              <p:nvPr/>
            </p:nvSpPr>
            <p:spPr bwMode="auto">
              <a:xfrm flipV="1">
                <a:off x="3407886" y="3365383"/>
                <a:ext cx="0" cy="728663"/>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2" name="iṧḻíḍê"/>
              <p:cNvSpPr/>
              <p:nvPr/>
            </p:nvSpPr>
            <p:spPr bwMode="auto">
              <a:xfrm flipV="1">
                <a:off x="3407886" y="2563695"/>
                <a:ext cx="0" cy="801688"/>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3" name="íṥļîḓe"/>
              <p:cNvSpPr/>
              <p:nvPr/>
            </p:nvSpPr>
            <p:spPr bwMode="auto">
              <a:xfrm flipV="1">
                <a:off x="3725386" y="3365383"/>
                <a:ext cx="0" cy="714375"/>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4" name="î$lïḋè"/>
              <p:cNvSpPr/>
              <p:nvPr/>
            </p:nvSpPr>
            <p:spPr bwMode="auto">
              <a:xfrm flipV="1">
                <a:off x="3725386" y="2585920"/>
                <a:ext cx="0" cy="779463"/>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5" name="íṡḻídê"/>
              <p:cNvSpPr/>
              <p:nvPr/>
            </p:nvSpPr>
            <p:spPr bwMode="auto">
              <a:xfrm flipV="1">
                <a:off x="4022248" y="3365383"/>
                <a:ext cx="0" cy="60483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6" name="iṩľíḍe"/>
              <p:cNvSpPr/>
              <p:nvPr/>
            </p:nvSpPr>
            <p:spPr bwMode="auto">
              <a:xfrm flipV="1">
                <a:off x="4022248" y="2789120"/>
                <a:ext cx="0" cy="576263"/>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7" name="ísļîḋe"/>
              <p:cNvSpPr/>
              <p:nvPr/>
            </p:nvSpPr>
            <p:spPr bwMode="auto">
              <a:xfrm flipV="1">
                <a:off x="4288948" y="3357445"/>
                <a:ext cx="0" cy="525463"/>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8" name="î$ḻïḋè"/>
              <p:cNvSpPr/>
              <p:nvPr/>
            </p:nvSpPr>
            <p:spPr bwMode="auto">
              <a:xfrm flipV="1">
                <a:off x="4288948" y="2870083"/>
                <a:ext cx="0" cy="487363"/>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9" name="îŝḷïḑe"/>
              <p:cNvSpPr/>
              <p:nvPr/>
            </p:nvSpPr>
            <p:spPr bwMode="auto">
              <a:xfrm flipV="1">
                <a:off x="4527073" y="3365383"/>
                <a:ext cx="0" cy="30638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50" name="îś1ïḑè"/>
              <p:cNvSpPr/>
              <p:nvPr/>
            </p:nvSpPr>
            <p:spPr bwMode="auto">
              <a:xfrm flipV="1">
                <a:off x="4527073" y="3109795"/>
                <a:ext cx="0" cy="255588"/>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51" name="ïšļïḋe"/>
              <p:cNvSpPr/>
              <p:nvPr/>
            </p:nvSpPr>
            <p:spPr bwMode="auto">
              <a:xfrm>
                <a:off x="7067073" y="3016133"/>
                <a:ext cx="238125" cy="239713"/>
              </a:xfrm>
              <a:custGeom>
                <a:avLst/>
                <a:gdLst>
                  <a:gd name="T0" fmla="*/ 5 w 33"/>
                  <a:gd name="T1" fmla="*/ 7 h 33"/>
                  <a:gd name="T2" fmla="*/ 6 w 33"/>
                  <a:gd name="T3" fmla="*/ 27 h 33"/>
                  <a:gd name="T4" fmla="*/ 27 w 33"/>
                  <a:gd name="T5" fmla="*/ 28 h 33"/>
                  <a:gd name="T6" fmla="*/ 27 w 33"/>
                  <a:gd name="T7" fmla="*/ 6 h 33"/>
                  <a:gd name="T8" fmla="*/ 5 w 33"/>
                  <a:gd name="T9" fmla="*/ 7 h 33"/>
                </a:gdLst>
                <a:ahLst/>
                <a:cxnLst>
                  <a:cxn ang="0">
                    <a:pos x="T0" y="T1"/>
                  </a:cxn>
                  <a:cxn ang="0">
                    <a:pos x="T2" y="T3"/>
                  </a:cxn>
                  <a:cxn ang="0">
                    <a:pos x="T4" y="T5"/>
                  </a:cxn>
                  <a:cxn ang="0">
                    <a:pos x="T6" y="T7"/>
                  </a:cxn>
                  <a:cxn ang="0">
                    <a:pos x="T8" y="T9"/>
                  </a:cxn>
                </a:cxnLst>
                <a:rect l="0" t="0" r="r" b="b"/>
                <a:pathLst>
                  <a:path w="33" h="33">
                    <a:moveTo>
                      <a:pt x="5" y="7"/>
                    </a:moveTo>
                    <a:cubicBezTo>
                      <a:pt x="0" y="13"/>
                      <a:pt x="0" y="22"/>
                      <a:pt x="6" y="27"/>
                    </a:cubicBezTo>
                    <a:cubicBezTo>
                      <a:pt x="11" y="33"/>
                      <a:pt x="20" y="33"/>
                      <a:pt x="27" y="28"/>
                    </a:cubicBezTo>
                    <a:cubicBezTo>
                      <a:pt x="33" y="22"/>
                      <a:pt x="33" y="12"/>
                      <a:pt x="27" y="6"/>
                    </a:cubicBezTo>
                    <a:cubicBezTo>
                      <a:pt x="21" y="0"/>
                      <a:pt x="11" y="1"/>
                      <a:pt x="5" y="7"/>
                    </a:cubicBezTo>
                    <a:close/>
                  </a:path>
                </a:pathLst>
              </a:custGeom>
              <a:solidFill>
                <a:schemeClr val="accent1"/>
              </a:solidFill>
              <a:ln>
                <a:noFill/>
              </a:ln>
            </p:spPr>
            <p:txBody>
              <a:bodyPr anchor="ctr"/>
              <a:lstStyle/>
              <a:p>
                <a:pPr algn="ctr"/>
                <a:endParaRPr/>
              </a:p>
            </p:txBody>
          </p:sp>
          <p:sp>
            <p:nvSpPr>
              <p:cNvPr id="52" name="íš1íḋé"/>
              <p:cNvSpPr/>
              <p:nvPr/>
            </p:nvSpPr>
            <p:spPr bwMode="auto">
              <a:xfrm>
                <a:off x="6821011" y="2797058"/>
                <a:ext cx="246063" cy="247650"/>
              </a:xfrm>
              <a:custGeom>
                <a:avLst/>
                <a:gdLst>
                  <a:gd name="T0" fmla="*/ 5 w 34"/>
                  <a:gd name="T1" fmla="*/ 9 h 34"/>
                  <a:gd name="T2" fmla="*/ 8 w 34"/>
                  <a:gd name="T3" fmla="*/ 29 h 34"/>
                  <a:gd name="T4" fmla="*/ 28 w 34"/>
                  <a:gd name="T5" fmla="*/ 27 h 34"/>
                  <a:gd name="T6" fmla="*/ 26 w 34"/>
                  <a:gd name="T7" fmla="*/ 6 h 34"/>
                  <a:gd name="T8" fmla="*/ 5 w 34"/>
                  <a:gd name="T9" fmla="*/ 9 h 34"/>
                </a:gdLst>
                <a:ahLst/>
                <a:cxnLst>
                  <a:cxn ang="0">
                    <a:pos x="T0" y="T1"/>
                  </a:cxn>
                  <a:cxn ang="0">
                    <a:pos x="T2" y="T3"/>
                  </a:cxn>
                  <a:cxn ang="0">
                    <a:pos x="T4" y="T5"/>
                  </a:cxn>
                  <a:cxn ang="0">
                    <a:pos x="T6" y="T7"/>
                  </a:cxn>
                  <a:cxn ang="0">
                    <a:pos x="T8" y="T9"/>
                  </a:cxn>
                </a:cxnLst>
                <a:rect l="0" t="0" r="r" b="b"/>
                <a:pathLst>
                  <a:path w="34" h="34">
                    <a:moveTo>
                      <a:pt x="5" y="9"/>
                    </a:moveTo>
                    <a:cubicBezTo>
                      <a:pt x="0" y="16"/>
                      <a:pt x="2" y="24"/>
                      <a:pt x="8" y="29"/>
                    </a:cubicBezTo>
                    <a:cubicBezTo>
                      <a:pt x="14" y="34"/>
                      <a:pt x="23" y="33"/>
                      <a:pt x="28" y="27"/>
                    </a:cubicBezTo>
                    <a:cubicBezTo>
                      <a:pt x="34" y="20"/>
                      <a:pt x="33" y="11"/>
                      <a:pt x="26" y="6"/>
                    </a:cubicBezTo>
                    <a:cubicBezTo>
                      <a:pt x="19" y="0"/>
                      <a:pt x="9" y="2"/>
                      <a:pt x="5" y="9"/>
                    </a:cubicBezTo>
                    <a:close/>
                  </a:path>
                </a:pathLst>
              </a:custGeom>
              <a:solidFill>
                <a:schemeClr val="accent1"/>
              </a:solidFill>
              <a:ln>
                <a:noFill/>
              </a:ln>
            </p:spPr>
            <p:txBody>
              <a:bodyPr anchor="ctr"/>
              <a:lstStyle/>
              <a:p>
                <a:pPr algn="ctr"/>
                <a:endParaRPr/>
              </a:p>
            </p:txBody>
          </p:sp>
          <p:sp>
            <p:nvSpPr>
              <p:cNvPr id="53" name="îS1iḋe"/>
              <p:cNvSpPr/>
              <p:nvPr/>
            </p:nvSpPr>
            <p:spPr bwMode="auto">
              <a:xfrm>
                <a:off x="6554311" y="2622433"/>
                <a:ext cx="246063" cy="247650"/>
              </a:xfrm>
              <a:custGeom>
                <a:avLst/>
                <a:gdLst>
                  <a:gd name="T0" fmla="*/ 3 w 34"/>
                  <a:gd name="T1" fmla="*/ 10 h 34"/>
                  <a:gd name="T2" fmla="*/ 9 w 34"/>
                  <a:gd name="T3" fmla="*/ 30 h 34"/>
                  <a:gd name="T4" fmla="*/ 29 w 34"/>
                  <a:gd name="T5" fmla="*/ 24 h 34"/>
                  <a:gd name="T6" fmla="*/ 24 w 34"/>
                  <a:gd name="T7" fmla="*/ 4 h 34"/>
                  <a:gd name="T8" fmla="*/ 3 w 34"/>
                  <a:gd name="T9" fmla="*/ 10 h 34"/>
                </a:gdLst>
                <a:ahLst/>
                <a:cxnLst>
                  <a:cxn ang="0">
                    <a:pos x="T0" y="T1"/>
                  </a:cxn>
                  <a:cxn ang="0">
                    <a:pos x="T2" y="T3"/>
                  </a:cxn>
                  <a:cxn ang="0">
                    <a:pos x="T4" y="T5"/>
                  </a:cxn>
                  <a:cxn ang="0">
                    <a:pos x="T6" y="T7"/>
                  </a:cxn>
                  <a:cxn ang="0">
                    <a:pos x="T8" y="T9"/>
                  </a:cxn>
                </a:cxnLst>
                <a:rect l="0" t="0" r="r" b="b"/>
                <a:pathLst>
                  <a:path w="34" h="34">
                    <a:moveTo>
                      <a:pt x="3" y="10"/>
                    </a:moveTo>
                    <a:cubicBezTo>
                      <a:pt x="0" y="18"/>
                      <a:pt x="3" y="27"/>
                      <a:pt x="9" y="30"/>
                    </a:cubicBezTo>
                    <a:cubicBezTo>
                      <a:pt x="16" y="34"/>
                      <a:pt x="25" y="32"/>
                      <a:pt x="29" y="24"/>
                    </a:cubicBezTo>
                    <a:cubicBezTo>
                      <a:pt x="34" y="18"/>
                      <a:pt x="32" y="8"/>
                      <a:pt x="24" y="4"/>
                    </a:cubicBezTo>
                    <a:cubicBezTo>
                      <a:pt x="16" y="0"/>
                      <a:pt x="7" y="3"/>
                      <a:pt x="3" y="10"/>
                    </a:cubicBezTo>
                    <a:close/>
                  </a:path>
                </a:pathLst>
              </a:custGeom>
              <a:solidFill>
                <a:schemeClr val="accent1"/>
              </a:solidFill>
              <a:ln>
                <a:noFill/>
              </a:ln>
            </p:spPr>
            <p:txBody>
              <a:bodyPr anchor="ctr"/>
              <a:lstStyle/>
              <a:p>
                <a:pPr algn="ctr"/>
                <a:endParaRPr/>
              </a:p>
            </p:txBody>
          </p:sp>
          <p:sp>
            <p:nvSpPr>
              <p:cNvPr id="54" name="íṣ1îḓè"/>
              <p:cNvSpPr/>
              <p:nvPr/>
            </p:nvSpPr>
            <p:spPr bwMode="auto">
              <a:xfrm>
                <a:off x="6265386" y="2490670"/>
                <a:ext cx="223838" cy="239713"/>
              </a:xfrm>
              <a:custGeom>
                <a:avLst/>
                <a:gdLst>
                  <a:gd name="T0" fmla="*/ 1 w 31"/>
                  <a:gd name="T1" fmla="*/ 14 h 33"/>
                  <a:gd name="T2" fmla="*/ 11 w 31"/>
                  <a:gd name="T3" fmla="*/ 32 h 33"/>
                  <a:gd name="T4" fmla="*/ 22 w 31"/>
                  <a:gd name="T5" fmla="*/ 31 h 33"/>
                  <a:gd name="T6" fmla="*/ 30 w 31"/>
                  <a:gd name="T7" fmla="*/ 22 h 33"/>
                  <a:gd name="T8" fmla="*/ 29 w 31"/>
                  <a:gd name="T9" fmla="*/ 11 h 33"/>
                  <a:gd name="T10" fmla="*/ 20 w 31"/>
                  <a:gd name="T11" fmla="*/ 3 h 33"/>
                  <a:gd name="T12" fmla="*/ 1 w 31"/>
                  <a:gd name="T13" fmla="*/ 14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1" y="14"/>
                    </a:moveTo>
                    <a:cubicBezTo>
                      <a:pt x="0" y="23"/>
                      <a:pt x="4" y="30"/>
                      <a:pt x="11" y="32"/>
                    </a:cubicBezTo>
                    <a:cubicBezTo>
                      <a:pt x="15" y="33"/>
                      <a:pt x="19" y="33"/>
                      <a:pt x="22" y="31"/>
                    </a:cubicBezTo>
                    <a:cubicBezTo>
                      <a:pt x="25" y="29"/>
                      <a:pt x="28" y="26"/>
                      <a:pt x="30" y="22"/>
                    </a:cubicBezTo>
                    <a:cubicBezTo>
                      <a:pt x="31" y="19"/>
                      <a:pt x="31" y="14"/>
                      <a:pt x="29" y="11"/>
                    </a:cubicBezTo>
                    <a:cubicBezTo>
                      <a:pt x="28" y="7"/>
                      <a:pt x="24" y="5"/>
                      <a:pt x="20" y="3"/>
                    </a:cubicBezTo>
                    <a:cubicBezTo>
                      <a:pt x="11" y="0"/>
                      <a:pt x="3" y="6"/>
                      <a:pt x="1" y="14"/>
                    </a:cubicBezTo>
                    <a:close/>
                  </a:path>
                </a:pathLst>
              </a:custGeom>
              <a:solidFill>
                <a:schemeClr val="accent1"/>
              </a:solidFill>
              <a:ln>
                <a:noFill/>
              </a:ln>
            </p:spPr>
            <p:txBody>
              <a:bodyPr anchor="ctr"/>
              <a:lstStyle/>
              <a:p>
                <a:pPr algn="ctr"/>
                <a:endParaRPr/>
              </a:p>
            </p:txBody>
          </p:sp>
          <p:sp>
            <p:nvSpPr>
              <p:cNvPr id="55" name="iṡḻiḓe"/>
              <p:cNvSpPr/>
              <p:nvPr/>
            </p:nvSpPr>
            <p:spPr bwMode="auto">
              <a:xfrm>
                <a:off x="5947886" y="2462095"/>
                <a:ext cx="231775" cy="225425"/>
              </a:xfrm>
              <a:custGeom>
                <a:avLst/>
                <a:gdLst>
                  <a:gd name="T0" fmla="*/ 1 w 32"/>
                  <a:gd name="T1" fmla="*/ 16 h 31"/>
                  <a:gd name="T2" fmla="*/ 16 w 32"/>
                  <a:gd name="T3" fmla="*/ 30 h 31"/>
                  <a:gd name="T4" fmla="*/ 31 w 32"/>
                  <a:gd name="T5" fmla="*/ 16 h 31"/>
                  <a:gd name="T6" fmla="*/ 16 w 32"/>
                  <a:gd name="T7" fmla="*/ 0 h 31"/>
                  <a:gd name="T8" fmla="*/ 1 w 32"/>
                  <a:gd name="T9" fmla="*/ 16 h 31"/>
                </a:gdLst>
                <a:ahLst/>
                <a:cxnLst>
                  <a:cxn ang="0">
                    <a:pos x="T0" y="T1"/>
                  </a:cxn>
                  <a:cxn ang="0">
                    <a:pos x="T2" y="T3"/>
                  </a:cxn>
                  <a:cxn ang="0">
                    <a:pos x="T4" y="T5"/>
                  </a:cxn>
                  <a:cxn ang="0">
                    <a:pos x="T6" y="T7"/>
                  </a:cxn>
                  <a:cxn ang="0">
                    <a:pos x="T8" y="T9"/>
                  </a:cxn>
                </a:cxnLst>
                <a:rect l="0" t="0" r="r" b="b"/>
                <a:pathLst>
                  <a:path w="32" h="31">
                    <a:moveTo>
                      <a:pt x="1" y="16"/>
                    </a:moveTo>
                    <a:cubicBezTo>
                      <a:pt x="2" y="24"/>
                      <a:pt x="9" y="31"/>
                      <a:pt x="16" y="30"/>
                    </a:cubicBezTo>
                    <a:cubicBezTo>
                      <a:pt x="23" y="31"/>
                      <a:pt x="30" y="24"/>
                      <a:pt x="31" y="16"/>
                    </a:cubicBezTo>
                    <a:cubicBezTo>
                      <a:pt x="32" y="8"/>
                      <a:pt x="25" y="1"/>
                      <a:pt x="16" y="0"/>
                    </a:cubicBezTo>
                    <a:cubicBezTo>
                      <a:pt x="7" y="1"/>
                      <a:pt x="0" y="8"/>
                      <a:pt x="1" y="16"/>
                    </a:cubicBezTo>
                    <a:close/>
                  </a:path>
                </a:pathLst>
              </a:custGeom>
              <a:solidFill>
                <a:schemeClr val="accent1"/>
              </a:solidFill>
              <a:ln>
                <a:noFill/>
              </a:ln>
            </p:spPr>
            <p:txBody>
              <a:bodyPr anchor="ctr"/>
              <a:lstStyle/>
              <a:p>
                <a:pPr algn="ctr"/>
                <a:endParaRPr/>
              </a:p>
            </p:txBody>
          </p:sp>
          <p:sp>
            <p:nvSpPr>
              <p:cNvPr id="56" name="iṥľíḑè"/>
              <p:cNvSpPr/>
              <p:nvPr/>
            </p:nvSpPr>
            <p:spPr bwMode="auto">
              <a:xfrm>
                <a:off x="5630386" y="2490670"/>
                <a:ext cx="231775" cy="239713"/>
              </a:xfrm>
              <a:custGeom>
                <a:avLst/>
                <a:gdLst>
                  <a:gd name="T0" fmla="*/ 2 w 32"/>
                  <a:gd name="T1" fmla="*/ 22 h 33"/>
                  <a:gd name="T2" fmla="*/ 10 w 32"/>
                  <a:gd name="T3" fmla="*/ 31 h 33"/>
                  <a:gd name="T4" fmla="*/ 20 w 32"/>
                  <a:gd name="T5" fmla="*/ 32 h 33"/>
                  <a:gd name="T6" fmla="*/ 30 w 32"/>
                  <a:gd name="T7" fmla="*/ 14 h 33"/>
                  <a:gd name="T8" fmla="*/ 12 w 32"/>
                  <a:gd name="T9" fmla="*/ 3 h 33"/>
                  <a:gd name="T10" fmla="*/ 2 w 32"/>
                  <a:gd name="T11" fmla="*/ 11 h 33"/>
                  <a:gd name="T12" fmla="*/ 2 w 32"/>
                  <a:gd name="T13" fmla="*/ 22 h 33"/>
                </a:gdLst>
                <a:ahLst/>
                <a:cxnLst>
                  <a:cxn ang="0">
                    <a:pos x="T0" y="T1"/>
                  </a:cxn>
                  <a:cxn ang="0">
                    <a:pos x="T2" y="T3"/>
                  </a:cxn>
                  <a:cxn ang="0">
                    <a:pos x="T4" y="T5"/>
                  </a:cxn>
                  <a:cxn ang="0">
                    <a:pos x="T6" y="T7"/>
                  </a:cxn>
                  <a:cxn ang="0">
                    <a:pos x="T8" y="T9"/>
                  </a:cxn>
                  <a:cxn ang="0">
                    <a:pos x="T10" y="T11"/>
                  </a:cxn>
                  <a:cxn ang="0">
                    <a:pos x="T12" y="T13"/>
                  </a:cxn>
                </a:cxnLst>
                <a:rect l="0" t="0" r="r" b="b"/>
                <a:pathLst>
                  <a:path w="32" h="33">
                    <a:moveTo>
                      <a:pt x="2" y="22"/>
                    </a:moveTo>
                    <a:cubicBezTo>
                      <a:pt x="3" y="26"/>
                      <a:pt x="6" y="29"/>
                      <a:pt x="10" y="31"/>
                    </a:cubicBezTo>
                    <a:cubicBezTo>
                      <a:pt x="13" y="33"/>
                      <a:pt x="17" y="33"/>
                      <a:pt x="20" y="32"/>
                    </a:cubicBezTo>
                    <a:cubicBezTo>
                      <a:pt x="27" y="30"/>
                      <a:pt x="32" y="23"/>
                      <a:pt x="30" y="14"/>
                    </a:cubicBezTo>
                    <a:cubicBezTo>
                      <a:pt x="29" y="6"/>
                      <a:pt x="20" y="0"/>
                      <a:pt x="12" y="3"/>
                    </a:cubicBezTo>
                    <a:cubicBezTo>
                      <a:pt x="8" y="5"/>
                      <a:pt x="4" y="7"/>
                      <a:pt x="2" y="11"/>
                    </a:cubicBezTo>
                    <a:cubicBezTo>
                      <a:pt x="1" y="14"/>
                      <a:pt x="0" y="19"/>
                      <a:pt x="2" y="22"/>
                    </a:cubicBezTo>
                    <a:close/>
                  </a:path>
                </a:pathLst>
              </a:custGeom>
              <a:solidFill>
                <a:schemeClr val="accent1"/>
              </a:solidFill>
              <a:ln>
                <a:noFill/>
              </a:ln>
            </p:spPr>
            <p:txBody>
              <a:bodyPr anchor="ctr"/>
              <a:lstStyle/>
              <a:p>
                <a:pPr algn="ctr"/>
                <a:endParaRPr/>
              </a:p>
            </p:txBody>
          </p:sp>
          <p:sp>
            <p:nvSpPr>
              <p:cNvPr id="57" name="îŝḻïḍè"/>
              <p:cNvSpPr/>
              <p:nvPr/>
            </p:nvSpPr>
            <p:spPr bwMode="auto">
              <a:xfrm>
                <a:off x="5327173" y="2622433"/>
                <a:ext cx="246063" cy="247650"/>
              </a:xfrm>
              <a:custGeom>
                <a:avLst/>
                <a:gdLst>
                  <a:gd name="T0" fmla="*/ 4 w 34"/>
                  <a:gd name="T1" fmla="*/ 24 h 34"/>
                  <a:gd name="T2" fmla="*/ 24 w 34"/>
                  <a:gd name="T3" fmla="*/ 30 h 34"/>
                  <a:gd name="T4" fmla="*/ 30 w 34"/>
                  <a:gd name="T5" fmla="*/ 10 h 34"/>
                  <a:gd name="T6" fmla="*/ 10 w 34"/>
                  <a:gd name="T7" fmla="*/ 4 h 34"/>
                  <a:gd name="T8" fmla="*/ 4 w 34"/>
                  <a:gd name="T9" fmla="*/ 24 h 34"/>
                </a:gdLst>
                <a:ahLst/>
                <a:cxnLst>
                  <a:cxn ang="0">
                    <a:pos x="T0" y="T1"/>
                  </a:cxn>
                  <a:cxn ang="0">
                    <a:pos x="T2" y="T3"/>
                  </a:cxn>
                  <a:cxn ang="0">
                    <a:pos x="T4" y="T5"/>
                  </a:cxn>
                  <a:cxn ang="0">
                    <a:pos x="T6" y="T7"/>
                  </a:cxn>
                  <a:cxn ang="0">
                    <a:pos x="T8" y="T9"/>
                  </a:cxn>
                </a:cxnLst>
                <a:rect l="0" t="0" r="r" b="b"/>
                <a:pathLst>
                  <a:path w="34" h="34">
                    <a:moveTo>
                      <a:pt x="4" y="24"/>
                    </a:moveTo>
                    <a:cubicBezTo>
                      <a:pt x="9" y="32"/>
                      <a:pt x="18" y="34"/>
                      <a:pt x="24" y="30"/>
                    </a:cubicBezTo>
                    <a:cubicBezTo>
                      <a:pt x="31" y="27"/>
                      <a:pt x="34" y="18"/>
                      <a:pt x="30" y="10"/>
                    </a:cubicBezTo>
                    <a:cubicBezTo>
                      <a:pt x="27" y="3"/>
                      <a:pt x="18" y="0"/>
                      <a:pt x="10" y="4"/>
                    </a:cubicBezTo>
                    <a:cubicBezTo>
                      <a:pt x="2" y="8"/>
                      <a:pt x="0" y="18"/>
                      <a:pt x="4" y="24"/>
                    </a:cubicBezTo>
                    <a:close/>
                  </a:path>
                </a:pathLst>
              </a:custGeom>
              <a:solidFill>
                <a:schemeClr val="accent1"/>
              </a:solidFill>
              <a:ln>
                <a:noFill/>
              </a:ln>
            </p:spPr>
            <p:txBody>
              <a:bodyPr anchor="ctr"/>
              <a:lstStyle/>
              <a:p>
                <a:pPr algn="ctr"/>
                <a:endParaRPr/>
              </a:p>
            </p:txBody>
          </p:sp>
          <p:sp>
            <p:nvSpPr>
              <p:cNvPr id="58" name="íśľidé"/>
              <p:cNvSpPr/>
              <p:nvPr/>
            </p:nvSpPr>
            <p:spPr bwMode="auto">
              <a:xfrm>
                <a:off x="5060473" y="2797058"/>
                <a:ext cx="246063" cy="247650"/>
              </a:xfrm>
              <a:custGeom>
                <a:avLst/>
                <a:gdLst>
                  <a:gd name="T0" fmla="*/ 5 w 34"/>
                  <a:gd name="T1" fmla="*/ 27 h 34"/>
                  <a:gd name="T2" fmla="*/ 26 w 34"/>
                  <a:gd name="T3" fmla="*/ 29 h 34"/>
                  <a:gd name="T4" fmla="*/ 29 w 34"/>
                  <a:gd name="T5" fmla="*/ 9 h 34"/>
                  <a:gd name="T6" fmla="*/ 8 w 34"/>
                  <a:gd name="T7" fmla="*/ 6 h 34"/>
                  <a:gd name="T8" fmla="*/ 5 w 34"/>
                  <a:gd name="T9" fmla="*/ 27 h 34"/>
                </a:gdLst>
                <a:ahLst/>
                <a:cxnLst>
                  <a:cxn ang="0">
                    <a:pos x="T0" y="T1"/>
                  </a:cxn>
                  <a:cxn ang="0">
                    <a:pos x="T2" y="T3"/>
                  </a:cxn>
                  <a:cxn ang="0">
                    <a:pos x="T4" y="T5"/>
                  </a:cxn>
                  <a:cxn ang="0">
                    <a:pos x="T6" y="T7"/>
                  </a:cxn>
                  <a:cxn ang="0">
                    <a:pos x="T8" y="T9"/>
                  </a:cxn>
                </a:cxnLst>
                <a:rect l="0" t="0" r="r" b="b"/>
                <a:pathLst>
                  <a:path w="34" h="34">
                    <a:moveTo>
                      <a:pt x="5" y="27"/>
                    </a:moveTo>
                    <a:cubicBezTo>
                      <a:pt x="11" y="33"/>
                      <a:pt x="20" y="34"/>
                      <a:pt x="26" y="29"/>
                    </a:cubicBezTo>
                    <a:cubicBezTo>
                      <a:pt x="32" y="24"/>
                      <a:pt x="34" y="16"/>
                      <a:pt x="29" y="9"/>
                    </a:cubicBezTo>
                    <a:cubicBezTo>
                      <a:pt x="24" y="2"/>
                      <a:pt x="14" y="0"/>
                      <a:pt x="8" y="6"/>
                    </a:cubicBezTo>
                    <a:cubicBezTo>
                      <a:pt x="1" y="11"/>
                      <a:pt x="0" y="20"/>
                      <a:pt x="5" y="27"/>
                    </a:cubicBezTo>
                    <a:close/>
                  </a:path>
                </a:pathLst>
              </a:custGeom>
              <a:solidFill>
                <a:schemeClr val="accent1"/>
              </a:solidFill>
              <a:ln>
                <a:noFill/>
              </a:ln>
            </p:spPr>
            <p:txBody>
              <a:bodyPr anchor="ctr"/>
              <a:lstStyle/>
              <a:p>
                <a:pPr algn="ctr"/>
                <a:endParaRPr/>
              </a:p>
            </p:txBody>
          </p:sp>
          <p:sp>
            <p:nvSpPr>
              <p:cNvPr id="59" name="iṥḻiḍê"/>
              <p:cNvSpPr/>
              <p:nvPr/>
            </p:nvSpPr>
            <p:spPr bwMode="auto">
              <a:xfrm>
                <a:off x="4822348" y="3016133"/>
                <a:ext cx="238125" cy="239713"/>
              </a:xfrm>
              <a:custGeom>
                <a:avLst/>
                <a:gdLst>
                  <a:gd name="T0" fmla="*/ 6 w 33"/>
                  <a:gd name="T1" fmla="*/ 28 h 33"/>
                  <a:gd name="T2" fmla="*/ 27 w 33"/>
                  <a:gd name="T3" fmla="*/ 27 h 33"/>
                  <a:gd name="T4" fmla="*/ 27 w 33"/>
                  <a:gd name="T5" fmla="*/ 7 h 33"/>
                  <a:gd name="T6" fmla="*/ 6 w 33"/>
                  <a:gd name="T7" fmla="*/ 6 h 33"/>
                  <a:gd name="T8" fmla="*/ 6 w 33"/>
                  <a:gd name="T9" fmla="*/ 28 h 33"/>
                </a:gdLst>
                <a:ahLst/>
                <a:cxnLst>
                  <a:cxn ang="0">
                    <a:pos x="T0" y="T1"/>
                  </a:cxn>
                  <a:cxn ang="0">
                    <a:pos x="T2" y="T3"/>
                  </a:cxn>
                  <a:cxn ang="0">
                    <a:pos x="T4" y="T5"/>
                  </a:cxn>
                  <a:cxn ang="0">
                    <a:pos x="T6" y="T7"/>
                  </a:cxn>
                  <a:cxn ang="0">
                    <a:pos x="T8" y="T9"/>
                  </a:cxn>
                </a:cxnLst>
                <a:rect l="0" t="0" r="r" b="b"/>
                <a:pathLst>
                  <a:path w="33" h="33">
                    <a:moveTo>
                      <a:pt x="6" y="28"/>
                    </a:moveTo>
                    <a:cubicBezTo>
                      <a:pt x="12" y="33"/>
                      <a:pt x="22" y="33"/>
                      <a:pt x="27" y="27"/>
                    </a:cubicBezTo>
                    <a:cubicBezTo>
                      <a:pt x="33" y="22"/>
                      <a:pt x="33" y="13"/>
                      <a:pt x="27" y="7"/>
                    </a:cubicBezTo>
                    <a:cubicBezTo>
                      <a:pt x="22" y="1"/>
                      <a:pt x="12" y="0"/>
                      <a:pt x="6" y="6"/>
                    </a:cubicBezTo>
                    <a:cubicBezTo>
                      <a:pt x="0" y="12"/>
                      <a:pt x="0" y="22"/>
                      <a:pt x="6" y="28"/>
                    </a:cubicBezTo>
                    <a:close/>
                  </a:path>
                </a:pathLst>
              </a:custGeom>
              <a:solidFill>
                <a:schemeClr val="accent1"/>
              </a:solidFill>
              <a:ln>
                <a:noFill/>
              </a:ln>
            </p:spPr>
            <p:txBody>
              <a:bodyPr anchor="ctr"/>
              <a:lstStyle/>
              <a:p>
                <a:pPr algn="ctr"/>
                <a:endParaRPr/>
              </a:p>
            </p:txBody>
          </p:sp>
          <p:sp>
            <p:nvSpPr>
              <p:cNvPr id="60" name="iṡliḓê"/>
              <p:cNvSpPr/>
              <p:nvPr/>
            </p:nvSpPr>
            <p:spPr bwMode="auto">
              <a:xfrm>
                <a:off x="4822348" y="3466983"/>
                <a:ext cx="238125" cy="241300"/>
              </a:xfrm>
              <a:custGeom>
                <a:avLst/>
                <a:gdLst>
                  <a:gd name="T0" fmla="*/ 27 w 33"/>
                  <a:gd name="T1" fmla="*/ 26 h 33"/>
                  <a:gd name="T2" fmla="*/ 27 w 33"/>
                  <a:gd name="T3" fmla="*/ 5 h 33"/>
                  <a:gd name="T4" fmla="*/ 6 w 33"/>
                  <a:gd name="T5" fmla="*/ 5 h 33"/>
                  <a:gd name="T6" fmla="*/ 6 w 33"/>
                  <a:gd name="T7" fmla="*/ 26 h 33"/>
                  <a:gd name="T8" fmla="*/ 27 w 33"/>
                  <a:gd name="T9" fmla="*/ 26 h 33"/>
                </a:gdLst>
                <a:ahLst/>
                <a:cxnLst>
                  <a:cxn ang="0">
                    <a:pos x="T0" y="T1"/>
                  </a:cxn>
                  <a:cxn ang="0">
                    <a:pos x="T2" y="T3"/>
                  </a:cxn>
                  <a:cxn ang="0">
                    <a:pos x="T4" y="T5"/>
                  </a:cxn>
                  <a:cxn ang="0">
                    <a:pos x="T6" y="T7"/>
                  </a:cxn>
                  <a:cxn ang="0">
                    <a:pos x="T8" y="T9"/>
                  </a:cxn>
                </a:cxnLst>
                <a:rect l="0" t="0" r="r" b="b"/>
                <a:pathLst>
                  <a:path w="33" h="33">
                    <a:moveTo>
                      <a:pt x="27" y="26"/>
                    </a:moveTo>
                    <a:cubicBezTo>
                      <a:pt x="33" y="20"/>
                      <a:pt x="33" y="11"/>
                      <a:pt x="27" y="5"/>
                    </a:cubicBezTo>
                    <a:cubicBezTo>
                      <a:pt x="22" y="0"/>
                      <a:pt x="12" y="0"/>
                      <a:pt x="6" y="5"/>
                    </a:cubicBezTo>
                    <a:cubicBezTo>
                      <a:pt x="0" y="11"/>
                      <a:pt x="0" y="20"/>
                      <a:pt x="6" y="26"/>
                    </a:cubicBezTo>
                    <a:cubicBezTo>
                      <a:pt x="12" y="33"/>
                      <a:pt x="22" y="32"/>
                      <a:pt x="27" y="26"/>
                    </a:cubicBezTo>
                    <a:close/>
                  </a:path>
                </a:pathLst>
              </a:custGeom>
              <a:solidFill>
                <a:schemeClr val="accent5"/>
              </a:solidFill>
              <a:ln>
                <a:noFill/>
              </a:ln>
            </p:spPr>
            <p:txBody>
              <a:bodyPr anchor="ctr"/>
              <a:lstStyle/>
              <a:p>
                <a:pPr algn="ctr"/>
                <a:endParaRPr/>
              </a:p>
            </p:txBody>
          </p:sp>
          <p:sp>
            <p:nvSpPr>
              <p:cNvPr id="61" name="i$lïḋê"/>
              <p:cNvSpPr/>
              <p:nvPr/>
            </p:nvSpPr>
            <p:spPr bwMode="auto">
              <a:xfrm>
                <a:off x="5060473" y="3678120"/>
                <a:ext cx="246063" cy="241300"/>
              </a:xfrm>
              <a:custGeom>
                <a:avLst/>
                <a:gdLst>
                  <a:gd name="T0" fmla="*/ 29 w 34"/>
                  <a:gd name="T1" fmla="*/ 25 h 33"/>
                  <a:gd name="T2" fmla="*/ 26 w 34"/>
                  <a:gd name="T3" fmla="*/ 4 h 33"/>
                  <a:gd name="T4" fmla="*/ 5 w 34"/>
                  <a:gd name="T5" fmla="*/ 7 h 33"/>
                  <a:gd name="T6" fmla="*/ 8 w 34"/>
                  <a:gd name="T7" fmla="*/ 28 h 33"/>
                  <a:gd name="T8" fmla="*/ 29 w 34"/>
                  <a:gd name="T9" fmla="*/ 25 h 33"/>
                </a:gdLst>
                <a:ahLst/>
                <a:cxnLst>
                  <a:cxn ang="0">
                    <a:pos x="T0" y="T1"/>
                  </a:cxn>
                  <a:cxn ang="0">
                    <a:pos x="T2" y="T3"/>
                  </a:cxn>
                  <a:cxn ang="0">
                    <a:pos x="T4" y="T5"/>
                  </a:cxn>
                  <a:cxn ang="0">
                    <a:pos x="T6" y="T7"/>
                  </a:cxn>
                  <a:cxn ang="0">
                    <a:pos x="T8" y="T9"/>
                  </a:cxn>
                </a:cxnLst>
                <a:rect l="0" t="0" r="r" b="b"/>
                <a:pathLst>
                  <a:path w="34" h="33">
                    <a:moveTo>
                      <a:pt x="29" y="25"/>
                    </a:moveTo>
                    <a:cubicBezTo>
                      <a:pt x="34" y="18"/>
                      <a:pt x="32" y="9"/>
                      <a:pt x="26" y="4"/>
                    </a:cubicBezTo>
                    <a:cubicBezTo>
                      <a:pt x="20" y="0"/>
                      <a:pt x="11" y="1"/>
                      <a:pt x="5" y="7"/>
                    </a:cubicBezTo>
                    <a:cubicBezTo>
                      <a:pt x="0" y="13"/>
                      <a:pt x="1" y="23"/>
                      <a:pt x="8" y="28"/>
                    </a:cubicBezTo>
                    <a:cubicBezTo>
                      <a:pt x="14" y="33"/>
                      <a:pt x="24" y="32"/>
                      <a:pt x="29" y="25"/>
                    </a:cubicBezTo>
                    <a:close/>
                  </a:path>
                </a:pathLst>
              </a:custGeom>
              <a:solidFill>
                <a:schemeClr val="accent5"/>
              </a:solidFill>
              <a:ln>
                <a:noFill/>
              </a:ln>
            </p:spPr>
            <p:txBody>
              <a:bodyPr anchor="ctr"/>
              <a:lstStyle/>
              <a:p>
                <a:pPr algn="ctr"/>
                <a:endParaRPr/>
              </a:p>
            </p:txBody>
          </p:sp>
          <p:sp>
            <p:nvSpPr>
              <p:cNvPr id="62" name="iṡľîḑé"/>
              <p:cNvSpPr/>
              <p:nvPr/>
            </p:nvSpPr>
            <p:spPr bwMode="auto">
              <a:xfrm>
                <a:off x="5327173" y="3854333"/>
                <a:ext cx="246063" cy="247650"/>
              </a:xfrm>
              <a:custGeom>
                <a:avLst/>
                <a:gdLst>
                  <a:gd name="T0" fmla="*/ 30 w 34"/>
                  <a:gd name="T1" fmla="*/ 24 h 34"/>
                  <a:gd name="T2" fmla="*/ 24 w 34"/>
                  <a:gd name="T3" fmla="*/ 4 h 34"/>
                  <a:gd name="T4" fmla="*/ 4 w 34"/>
                  <a:gd name="T5" fmla="*/ 9 h 34"/>
                  <a:gd name="T6" fmla="*/ 10 w 34"/>
                  <a:gd name="T7" fmla="*/ 30 h 34"/>
                  <a:gd name="T8" fmla="*/ 30 w 34"/>
                  <a:gd name="T9" fmla="*/ 24 h 34"/>
                </a:gdLst>
                <a:ahLst/>
                <a:cxnLst>
                  <a:cxn ang="0">
                    <a:pos x="T0" y="T1"/>
                  </a:cxn>
                  <a:cxn ang="0">
                    <a:pos x="T2" y="T3"/>
                  </a:cxn>
                  <a:cxn ang="0">
                    <a:pos x="T4" y="T5"/>
                  </a:cxn>
                  <a:cxn ang="0">
                    <a:pos x="T6" y="T7"/>
                  </a:cxn>
                  <a:cxn ang="0">
                    <a:pos x="T8" y="T9"/>
                  </a:cxn>
                </a:cxnLst>
                <a:rect l="0" t="0" r="r" b="b"/>
                <a:pathLst>
                  <a:path w="34" h="34">
                    <a:moveTo>
                      <a:pt x="30" y="24"/>
                    </a:moveTo>
                    <a:cubicBezTo>
                      <a:pt x="34" y="16"/>
                      <a:pt x="31" y="7"/>
                      <a:pt x="24" y="4"/>
                    </a:cubicBezTo>
                    <a:cubicBezTo>
                      <a:pt x="18" y="0"/>
                      <a:pt x="9" y="2"/>
                      <a:pt x="4" y="9"/>
                    </a:cubicBezTo>
                    <a:cubicBezTo>
                      <a:pt x="0" y="16"/>
                      <a:pt x="2" y="26"/>
                      <a:pt x="10" y="30"/>
                    </a:cubicBezTo>
                    <a:cubicBezTo>
                      <a:pt x="18" y="34"/>
                      <a:pt x="27" y="31"/>
                      <a:pt x="30" y="24"/>
                    </a:cubicBezTo>
                    <a:close/>
                  </a:path>
                </a:pathLst>
              </a:custGeom>
              <a:solidFill>
                <a:schemeClr val="accent5"/>
              </a:solidFill>
              <a:ln>
                <a:noFill/>
              </a:ln>
            </p:spPr>
            <p:txBody>
              <a:bodyPr anchor="ctr"/>
              <a:lstStyle/>
              <a:p>
                <a:pPr algn="ctr"/>
                <a:endParaRPr/>
              </a:p>
            </p:txBody>
          </p:sp>
          <p:sp>
            <p:nvSpPr>
              <p:cNvPr id="63" name="iṥlîḋè"/>
              <p:cNvSpPr/>
              <p:nvPr/>
            </p:nvSpPr>
            <p:spPr bwMode="auto">
              <a:xfrm>
                <a:off x="5630386" y="3984508"/>
                <a:ext cx="231775" cy="241300"/>
              </a:xfrm>
              <a:custGeom>
                <a:avLst/>
                <a:gdLst>
                  <a:gd name="T0" fmla="*/ 30 w 32"/>
                  <a:gd name="T1" fmla="*/ 19 h 33"/>
                  <a:gd name="T2" fmla="*/ 20 w 32"/>
                  <a:gd name="T3" fmla="*/ 1 h 33"/>
                  <a:gd name="T4" fmla="*/ 10 w 32"/>
                  <a:gd name="T5" fmla="*/ 3 h 33"/>
                  <a:gd name="T6" fmla="*/ 2 w 32"/>
                  <a:gd name="T7" fmla="*/ 11 h 33"/>
                  <a:gd name="T8" fmla="*/ 2 w 32"/>
                  <a:gd name="T9" fmla="*/ 23 h 33"/>
                  <a:gd name="T10" fmla="*/ 12 w 32"/>
                  <a:gd name="T11" fmla="*/ 30 h 33"/>
                  <a:gd name="T12" fmla="*/ 30 w 32"/>
                  <a:gd name="T13" fmla="*/ 19 h 33"/>
                </a:gdLst>
                <a:ahLst/>
                <a:cxnLst>
                  <a:cxn ang="0">
                    <a:pos x="T0" y="T1"/>
                  </a:cxn>
                  <a:cxn ang="0">
                    <a:pos x="T2" y="T3"/>
                  </a:cxn>
                  <a:cxn ang="0">
                    <a:pos x="T4" y="T5"/>
                  </a:cxn>
                  <a:cxn ang="0">
                    <a:pos x="T6" y="T7"/>
                  </a:cxn>
                  <a:cxn ang="0">
                    <a:pos x="T8" y="T9"/>
                  </a:cxn>
                  <a:cxn ang="0">
                    <a:pos x="T10" y="T11"/>
                  </a:cxn>
                  <a:cxn ang="0">
                    <a:pos x="T12" y="T13"/>
                  </a:cxn>
                </a:cxnLst>
                <a:rect l="0" t="0" r="r" b="b"/>
                <a:pathLst>
                  <a:path w="32" h="33">
                    <a:moveTo>
                      <a:pt x="30" y="19"/>
                    </a:moveTo>
                    <a:cubicBezTo>
                      <a:pt x="32" y="11"/>
                      <a:pt x="27" y="4"/>
                      <a:pt x="20" y="1"/>
                    </a:cubicBezTo>
                    <a:cubicBezTo>
                      <a:pt x="17" y="0"/>
                      <a:pt x="13" y="1"/>
                      <a:pt x="10" y="3"/>
                    </a:cubicBezTo>
                    <a:cubicBezTo>
                      <a:pt x="6" y="5"/>
                      <a:pt x="3" y="7"/>
                      <a:pt x="2" y="11"/>
                    </a:cubicBezTo>
                    <a:cubicBezTo>
                      <a:pt x="0" y="15"/>
                      <a:pt x="1" y="19"/>
                      <a:pt x="2" y="23"/>
                    </a:cubicBezTo>
                    <a:cubicBezTo>
                      <a:pt x="4" y="26"/>
                      <a:pt x="8" y="29"/>
                      <a:pt x="12" y="30"/>
                    </a:cubicBezTo>
                    <a:cubicBezTo>
                      <a:pt x="20" y="33"/>
                      <a:pt x="29" y="27"/>
                      <a:pt x="30" y="19"/>
                    </a:cubicBezTo>
                    <a:close/>
                  </a:path>
                </a:pathLst>
              </a:custGeom>
              <a:solidFill>
                <a:schemeClr val="accent5"/>
              </a:solidFill>
              <a:ln>
                <a:noFill/>
              </a:ln>
            </p:spPr>
            <p:txBody>
              <a:bodyPr anchor="ctr"/>
              <a:lstStyle/>
              <a:p>
                <a:pPr algn="ctr"/>
                <a:endParaRPr/>
              </a:p>
            </p:txBody>
          </p:sp>
          <p:sp>
            <p:nvSpPr>
              <p:cNvPr id="64" name="iSlíde"/>
              <p:cNvSpPr/>
              <p:nvPr/>
            </p:nvSpPr>
            <p:spPr bwMode="auto">
              <a:xfrm>
                <a:off x="5947886" y="4035308"/>
                <a:ext cx="231775" cy="227013"/>
              </a:xfrm>
              <a:custGeom>
                <a:avLst/>
                <a:gdLst>
                  <a:gd name="T0" fmla="*/ 31 w 32"/>
                  <a:gd name="T1" fmla="*/ 15 h 31"/>
                  <a:gd name="T2" fmla="*/ 16 w 32"/>
                  <a:gd name="T3" fmla="*/ 1 h 31"/>
                  <a:gd name="T4" fmla="*/ 1 w 32"/>
                  <a:gd name="T5" fmla="*/ 15 h 31"/>
                  <a:gd name="T6" fmla="*/ 16 w 32"/>
                  <a:gd name="T7" fmla="*/ 31 h 31"/>
                  <a:gd name="T8" fmla="*/ 31 w 32"/>
                  <a:gd name="T9" fmla="*/ 15 h 31"/>
                </a:gdLst>
                <a:ahLst/>
                <a:cxnLst>
                  <a:cxn ang="0">
                    <a:pos x="T0" y="T1"/>
                  </a:cxn>
                  <a:cxn ang="0">
                    <a:pos x="T2" y="T3"/>
                  </a:cxn>
                  <a:cxn ang="0">
                    <a:pos x="T4" y="T5"/>
                  </a:cxn>
                  <a:cxn ang="0">
                    <a:pos x="T6" y="T7"/>
                  </a:cxn>
                  <a:cxn ang="0">
                    <a:pos x="T8" y="T9"/>
                  </a:cxn>
                </a:cxnLst>
                <a:rect l="0" t="0" r="r" b="b"/>
                <a:pathLst>
                  <a:path w="32" h="31">
                    <a:moveTo>
                      <a:pt x="31" y="15"/>
                    </a:moveTo>
                    <a:cubicBezTo>
                      <a:pt x="30" y="6"/>
                      <a:pt x="23" y="0"/>
                      <a:pt x="16" y="1"/>
                    </a:cubicBezTo>
                    <a:cubicBezTo>
                      <a:pt x="9" y="0"/>
                      <a:pt x="2" y="6"/>
                      <a:pt x="1" y="15"/>
                    </a:cubicBezTo>
                    <a:cubicBezTo>
                      <a:pt x="0" y="23"/>
                      <a:pt x="7" y="30"/>
                      <a:pt x="16" y="31"/>
                    </a:cubicBezTo>
                    <a:cubicBezTo>
                      <a:pt x="25" y="30"/>
                      <a:pt x="32" y="23"/>
                      <a:pt x="31" y="15"/>
                    </a:cubicBezTo>
                    <a:close/>
                  </a:path>
                </a:pathLst>
              </a:custGeom>
              <a:solidFill>
                <a:schemeClr val="accent5"/>
              </a:solidFill>
              <a:ln>
                <a:noFill/>
              </a:ln>
            </p:spPr>
            <p:txBody>
              <a:bodyPr anchor="ctr"/>
              <a:lstStyle/>
              <a:p>
                <a:pPr algn="ctr"/>
                <a:endParaRPr/>
              </a:p>
            </p:txBody>
          </p:sp>
          <p:sp>
            <p:nvSpPr>
              <p:cNvPr id="65" name="íSlîdè"/>
              <p:cNvSpPr/>
              <p:nvPr/>
            </p:nvSpPr>
            <p:spPr bwMode="auto">
              <a:xfrm>
                <a:off x="6265386" y="3984508"/>
                <a:ext cx="223838" cy="241300"/>
              </a:xfrm>
              <a:custGeom>
                <a:avLst/>
                <a:gdLst>
                  <a:gd name="T0" fmla="*/ 30 w 31"/>
                  <a:gd name="T1" fmla="*/ 11 h 33"/>
                  <a:gd name="T2" fmla="*/ 22 w 31"/>
                  <a:gd name="T3" fmla="*/ 3 h 33"/>
                  <a:gd name="T4" fmla="*/ 11 w 31"/>
                  <a:gd name="T5" fmla="*/ 1 h 33"/>
                  <a:gd name="T6" fmla="*/ 1 w 31"/>
                  <a:gd name="T7" fmla="*/ 19 h 33"/>
                  <a:gd name="T8" fmla="*/ 20 w 31"/>
                  <a:gd name="T9" fmla="*/ 30 h 33"/>
                  <a:gd name="T10" fmla="*/ 29 w 31"/>
                  <a:gd name="T11" fmla="*/ 23 h 33"/>
                  <a:gd name="T12" fmla="*/ 30 w 31"/>
                  <a:gd name="T13" fmla="*/ 11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30" y="11"/>
                    </a:moveTo>
                    <a:cubicBezTo>
                      <a:pt x="28" y="7"/>
                      <a:pt x="25" y="5"/>
                      <a:pt x="22" y="3"/>
                    </a:cubicBezTo>
                    <a:cubicBezTo>
                      <a:pt x="19" y="1"/>
                      <a:pt x="15" y="0"/>
                      <a:pt x="11" y="1"/>
                    </a:cubicBezTo>
                    <a:cubicBezTo>
                      <a:pt x="4" y="4"/>
                      <a:pt x="0" y="11"/>
                      <a:pt x="1" y="19"/>
                    </a:cubicBezTo>
                    <a:cubicBezTo>
                      <a:pt x="3" y="27"/>
                      <a:pt x="11" y="33"/>
                      <a:pt x="20" y="30"/>
                    </a:cubicBezTo>
                    <a:cubicBezTo>
                      <a:pt x="24" y="29"/>
                      <a:pt x="28" y="26"/>
                      <a:pt x="29" y="23"/>
                    </a:cubicBezTo>
                    <a:cubicBezTo>
                      <a:pt x="31" y="19"/>
                      <a:pt x="31" y="15"/>
                      <a:pt x="30" y="11"/>
                    </a:cubicBezTo>
                    <a:close/>
                  </a:path>
                </a:pathLst>
              </a:custGeom>
              <a:solidFill>
                <a:schemeClr val="accent5"/>
              </a:solidFill>
              <a:ln>
                <a:noFill/>
              </a:ln>
            </p:spPr>
            <p:txBody>
              <a:bodyPr anchor="ctr"/>
              <a:lstStyle/>
              <a:p>
                <a:pPr algn="ctr"/>
                <a:endParaRPr/>
              </a:p>
            </p:txBody>
          </p:sp>
          <p:sp>
            <p:nvSpPr>
              <p:cNvPr id="66" name="iṡḻïḓe"/>
              <p:cNvSpPr/>
              <p:nvPr/>
            </p:nvSpPr>
            <p:spPr bwMode="auto">
              <a:xfrm>
                <a:off x="6554311" y="3854333"/>
                <a:ext cx="246063" cy="247650"/>
              </a:xfrm>
              <a:custGeom>
                <a:avLst/>
                <a:gdLst>
                  <a:gd name="T0" fmla="*/ 29 w 34"/>
                  <a:gd name="T1" fmla="*/ 9 h 34"/>
                  <a:gd name="T2" fmla="*/ 9 w 34"/>
                  <a:gd name="T3" fmla="*/ 4 h 34"/>
                  <a:gd name="T4" fmla="*/ 3 w 34"/>
                  <a:gd name="T5" fmla="*/ 24 h 34"/>
                  <a:gd name="T6" fmla="*/ 24 w 34"/>
                  <a:gd name="T7" fmla="*/ 30 h 34"/>
                  <a:gd name="T8" fmla="*/ 29 w 34"/>
                  <a:gd name="T9" fmla="*/ 9 h 34"/>
                </a:gdLst>
                <a:ahLst/>
                <a:cxnLst>
                  <a:cxn ang="0">
                    <a:pos x="T0" y="T1"/>
                  </a:cxn>
                  <a:cxn ang="0">
                    <a:pos x="T2" y="T3"/>
                  </a:cxn>
                  <a:cxn ang="0">
                    <a:pos x="T4" y="T5"/>
                  </a:cxn>
                  <a:cxn ang="0">
                    <a:pos x="T6" y="T7"/>
                  </a:cxn>
                  <a:cxn ang="0">
                    <a:pos x="T8" y="T9"/>
                  </a:cxn>
                </a:cxnLst>
                <a:rect l="0" t="0" r="r" b="b"/>
                <a:pathLst>
                  <a:path w="34" h="34">
                    <a:moveTo>
                      <a:pt x="29" y="9"/>
                    </a:moveTo>
                    <a:cubicBezTo>
                      <a:pt x="25" y="2"/>
                      <a:pt x="16" y="0"/>
                      <a:pt x="9" y="4"/>
                    </a:cubicBezTo>
                    <a:cubicBezTo>
                      <a:pt x="3" y="7"/>
                      <a:pt x="0" y="16"/>
                      <a:pt x="3" y="24"/>
                    </a:cubicBezTo>
                    <a:cubicBezTo>
                      <a:pt x="7" y="31"/>
                      <a:pt x="16" y="34"/>
                      <a:pt x="24" y="30"/>
                    </a:cubicBezTo>
                    <a:cubicBezTo>
                      <a:pt x="32" y="26"/>
                      <a:pt x="34" y="16"/>
                      <a:pt x="29" y="9"/>
                    </a:cubicBezTo>
                    <a:close/>
                  </a:path>
                </a:pathLst>
              </a:custGeom>
              <a:solidFill>
                <a:schemeClr val="accent5"/>
              </a:solidFill>
              <a:ln>
                <a:noFill/>
              </a:ln>
            </p:spPr>
            <p:txBody>
              <a:bodyPr anchor="ctr"/>
              <a:lstStyle/>
              <a:p>
                <a:pPr algn="ctr"/>
                <a:endParaRPr/>
              </a:p>
            </p:txBody>
          </p:sp>
          <p:sp>
            <p:nvSpPr>
              <p:cNvPr id="67" name="iṩ1îďé"/>
              <p:cNvSpPr/>
              <p:nvPr/>
            </p:nvSpPr>
            <p:spPr bwMode="auto">
              <a:xfrm>
                <a:off x="6821011" y="3678120"/>
                <a:ext cx="246063" cy="241300"/>
              </a:xfrm>
              <a:custGeom>
                <a:avLst/>
                <a:gdLst>
                  <a:gd name="T0" fmla="*/ 28 w 34"/>
                  <a:gd name="T1" fmla="*/ 7 h 33"/>
                  <a:gd name="T2" fmla="*/ 8 w 34"/>
                  <a:gd name="T3" fmla="*/ 4 h 33"/>
                  <a:gd name="T4" fmla="*/ 5 w 34"/>
                  <a:gd name="T5" fmla="*/ 25 h 33"/>
                  <a:gd name="T6" fmla="*/ 26 w 34"/>
                  <a:gd name="T7" fmla="*/ 28 h 33"/>
                  <a:gd name="T8" fmla="*/ 28 w 34"/>
                  <a:gd name="T9" fmla="*/ 7 h 33"/>
                </a:gdLst>
                <a:ahLst/>
                <a:cxnLst>
                  <a:cxn ang="0">
                    <a:pos x="T0" y="T1"/>
                  </a:cxn>
                  <a:cxn ang="0">
                    <a:pos x="T2" y="T3"/>
                  </a:cxn>
                  <a:cxn ang="0">
                    <a:pos x="T4" y="T5"/>
                  </a:cxn>
                  <a:cxn ang="0">
                    <a:pos x="T6" y="T7"/>
                  </a:cxn>
                  <a:cxn ang="0">
                    <a:pos x="T8" y="T9"/>
                  </a:cxn>
                </a:cxnLst>
                <a:rect l="0" t="0" r="r" b="b"/>
                <a:pathLst>
                  <a:path w="34" h="33">
                    <a:moveTo>
                      <a:pt x="28" y="7"/>
                    </a:moveTo>
                    <a:cubicBezTo>
                      <a:pt x="23" y="1"/>
                      <a:pt x="14" y="0"/>
                      <a:pt x="8" y="4"/>
                    </a:cubicBezTo>
                    <a:cubicBezTo>
                      <a:pt x="2" y="9"/>
                      <a:pt x="0" y="18"/>
                      <a:pt x="5" y="25"/>
                    </a:cubicBezTo>
                    <a:cubicBezTo>
                      <a:pt x="9" y="32"/>
                      <a:pt x="19" y="33"/>
                      <a:pt x="26" y="28"/>
                    </a:cubicBezTo>
                    <a:cubicBezTo>
                      <a:pt x="33" y="23"/>
                      <a:pt x="34" y="13"/>
                      <a:pt x="28" y="7"/>
                    </a:cubicBezTo>
                    <a:close/>
                  </a:path>
                </a:pathLst>
              </a:custGeom>
              <a:solidFill>
                <a:schemeClr val="accent5"/>
              </a:solidFill>
              <a:ln>
                <a:noFill/>
              </a:ln>
            </p:spPr>
            <p:txBody>
              <a:bodyPr anchor="ctr"/>
              <a:lstStyle/>
              <a:p>
                <a:pPr algn="ctr"/>
                <a:endParaRPr/>
              </a:p>
            </p:txBody>
          </p:sp>
          <p:sp>
            <p:nvSpPr>
              <p:cNvPr id="68" name="iṩḻíďê"/>
              <p:cNvSpPr/>
              <p:nvPr/>
            </p:nvSpPr>
            <p:spPr bwMode="auto">
              <a:xfrm>
                <a:off x="7067073" y="3466983"/>
                <a:ext cx="238125" cy="241300"/>
              </a:xfrm>
              <a:custGeom>
                <a:avLst/>
                <a:gdLst>
                  <a:gd name="T0" fmla="*/ 27 w 33"/>
                  <a:gd name="T1" fmla="*/ 5 h 33"/>
                  <a:gd name="T2" fmla="*/ 6 w 33"/>
                  <a:gd name="T3" fmla="*/ 5 h 33"/>
                  <a:gd name="T4" fmla="*/ 5 w 33"/>
                  <a:gd name="T5" fmla="*/ 26 h 33"/>
                  <a:gd name="T6" fmla="*/ 27 w 33"/>
                  <a:gd name="T7" fmla="*/ 26 h 33"/>
                  <a:gd name="T8" fmla="*/ 27 w 33"/>
                  <a:gd name="T9" fmla="*/ 5 h 33"/>
                </a:gdLst>
                <a:ahLst/>
                <a:cxnLst>
                  <a:cxn ang="0">
                    <a:pos x="T0" y="T1"/>
                  </a:cxn>
                  <a:cxn ang="0">
                    <a:pos x="T2" y="T3"/>
                  </a:cxn>
                  <a:cxn ang="0">
                    <a:pos x="T4" y="T5"/>
                  </a:cxn>
                  <a:cxn ang="0">
                    <a:pos x="T6" y="T7"/>
                  </a:cxn>
                  <a:cxn ang="0">
                    <a:pos x="T8" y="T9"/>
                  </a:cxn>
                </a:cxnLst>
                <a:rect l="0" t="0" r="r" b="b"/>
                <a:pathLst>
                  <a:path w="33" h="33">
                    <a:moveTo>
                      <a:pt x="27" y="5"/>
                    </a:moveTo>
                    <a:cubicBezTo>
                      <a:pt x="20" y="0"/>
                      <a:pt x="11" y="0"/>
                      <a:pt x="6" y="5"/>
                    </a:cubicBezTo>
                    <a:cubicBezTo>
                      <a:pt x="0" y="11"/>
                      <a:pt x="0" y="20"/>
                      <a:pt x="5" y="26"/>
                    </a:cubicBezTo>
                    <a:cubicBezTo>
                      <a:pt x="11" y="32"/>
                      <a:pt x="21" y="33"/>
                      <a:pt x="27" y="26"/>
                    </a:cubicBezTo>
                    <a:cubicBezTo>
                      <a:pt x="33" y="20"/>
                      <a:pt x="33" y="11"/>
                      <a:pt x="27" y="5"/>
                    </a:cubicBezTo>
                    <a:close/>
                  </a:path>
                </a:pathLst>
              </a:custGeom>
              <a:solidFill>
                <a:schemeClr val="accent5"/>
              </a:solidFill>
              <a:ln>
                <a:noFill/>
              </a:ln>
            </p:spPr>
            <p:txBody>
              <a:bodyPr anchor="ctr"/>
              <a:lstStyle/>
              <a:p>
                <a:pPr algn="ctr"/>
                <a:endParaRPr/>
              </a:p>
            </p:txBody>
          </p:sp>
          <p:sp>
            <p:nvSpPr>
              <p:cNvPr id="69" name="ïṥ1ïdé"/>
              <p:cNvSpPr/>
              <p:nvPr/>
            </p:nvSpPr>
            <p:spPr bwMode="auto">
              <a:xfrm>
                <a:off x="4628673" y="3241558"/>
                <a:ext cx="238125" cy="239713"/>
              </a:xfrm>
              <a:custGeom>
                <a:avLst/>
                <a:gdLst>
                  <a:gd name="T0" fmla="*/ 26 w 33"/>
                  <a:gd name="T1" fmla="*/ 6 h 33"/>
                  <a:gd name="T2" fmla="*/ 5 w 33"/>
                  <a:gd name="T3" fmla="*/ 6 h 33"/>
                  <a:gd name="T4" fmla="*/ 5 w 33"/>
                  <a:gd name="T5" fmla="*/ 26 h 33"/>
                  <a:gd name="T6" fmla="*/ 27 w 33"/>
                  <a:gd name="T7" fmla="*/ 27 h 33"/>
                  <a:gd name="T8" fmla="*/ 26 w 33"/>
                  <a:gd name="T9" fmla="*/ 6 h 33"/>
                </a:gdLst>
                <a:ahLst/>
                <a:cxnLst>
                  <a:cxn ang="0">
                    <a:pos x="T0" y="T1"/>
                  </a:cxn>
                  <a:cxn ang="0">
                    <a:pos x="T2" y="T3"/>
                  </a:cxn>
                  <a:cxn ang="0">
                    <a:pos x="T4" y="T5"/>
                  </a:cxn>
                  <a:cxn ang="0">
                    <a:pos x="T6" y="T7"/>
                  </a:cxn>
                  <a:cxn ang="0">
                    <a:pos x="T8" y="T9"/>
                  </a:cxn>
                </a:cxnLst>
                <a:rect l="0" t="0" r="r" b="b"/>
                <a:pathLst>
                  <a:path w="33" h="33">
                    <a:moveTo>
                      <a:pt x="26" y="6"/>
                    </a:moveTo>
                    <a:cubicBezTo>
                      <a:pt x="20" y="0"/>
                      <a:pt x="11" y="0"/>
                      <a:pt x="5" y="6"/>
                    </a:cubicBezTo>
                    <a:cubicBezTo>
                      <a:pt x="0" y="11"/>
                      <a:pt x="0" y="20"/>
                      <a:pt x="5" y="26"/>
                    </a:cubicBezTo>
                    <a:cubicBezTo>
                      <a:pt x="11" y="33"/>
                      <a:pt x="20" y="33"/>
                      <a:pt x="27" y="27"/>
                    </a:cubicBezTo>
                    <a:cubicBezTo>
                      <a:pt x="33" y="21"/>
                      <a:pt x="32" y="11"/>
                      <a:pt x="26" y="6"/>
                    </a:cubicBezTo>
                    <a:close/>
                  </a:path>
                </a:pathLst>
              </a:custGeom>
              <a:solidFill>
                <a:schemeClr val="accent4"/>
              </a:solidFill>
              <a:ln>
                <a:noFill/>
              </a:ln>
            </p:spPr>
            <p:txBody>
              <a:bodyPr anchor="ctr"/>
              <a:lstStyle/>
              <a:p>
                <a:pPr algn="ctr"/>
                <a:endParaRPr/>
              </a:p>
            </p:txBody>
          </p:sp>
          <p:sp>
            <p:nvSpPr>
              <p:cNvPr id="70" name="îŝ1iḑe"/>
              <p:cNvSpPr/>
              <p:nvPr/>
            </p:nvSpPr>
            <p:spPr bwMode="auto">
              <a:xfrm>
                <a:off x="4938236" y="3095508"/>
                <a:ext cx="0" cy="269875"/>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1" name="îṣliḑe"/>
              <p:cNvSpPr/>
              <p:nvPr/>
            </p:nvSpPr>
            <p:spPr bwMode="auto">
              <a:xfrm>
                <a:off x="4938236" y="3365383"/>
                <a:ext cx="0" cy="292100"/>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2" name="î$ḷïḍê"/>
              <p:cNvSpPr/>
              <p:nvPr/>
            </p:nvSpPr>
            <p:spPr bwMode="auto">
              <a:xfrm>
                <a:off x="5184298" y="2971683"/>
                <a:ext cx="0" cy="393700"/>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3" name="íṡ1îḋé"/>
              <p:cNvSpPr/>
              <p:nvPr/>
            </p:nvSpPr>
            <p:spPr bwMode="auto">
              <a:xfrm>
                <a:off x="5184298" y="3365383"/>
                <a:ext cx="0" cy="466725"/>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4" name="iṧ1íḓé"/>
              <p:cNvSpPr/>
              <p:nvPr/>
            </p:nvSpPr>
            <p:spPr bwMode="auto">
              <a:xfrm>
                <a:off x="5450998" y="2811345"/>
                <a:ext cx="0" cy="554038"/>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5" name="iṡlíḋe"/>
              <p:cNvSpPr/>
              <p:nvPr/>
            </p:nvSpPr>
            <p:spPr bwMode="auto">
              <a:xfrm>
                <a:off x="5450998" y="3365383"/>
                <a:ext cx="0" cy="627063"/>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6" name="isḻïdè"/>
              <p:cNvSpPr/>
              <p:nvPr/>
            </p:nvSpPr>
            <p:spPr bwMode="auto">
              <a:xfrm>
                <a:off x="5746273" y="2701808"/>
                <a:ext cx="0" cy="663575"/>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7" name="íşḷïďê"/>
              <p:cNvSpPr/>
              <p:nvPr/>
            </p:nvSpPr>
            <p:spPr bwMode="auto">
              <a:xfrm>
                <a:off x="5746273" y="3365383"/>
                <a:ext cx="0" cy="736600"/>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8" name="iṧ1íḍé"/>
              <p:cNvSpPr/>
              <p:nvPr/>
            </p:nvSpPr>
            <p:spPr bwMode="auto">
              <a:xfrm>
                <a:off x="6063773" y="2636720"/>
                <a:ext cx="0" cy="728663"/>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9" name="î$ľîďê"/>
              <p:cNvSpPr/>
              <p:nvPr/>
            </p:nvSpPr>
            <p:spPr bwMode="auto">
              <a:xfrm>
                <a:off x="6063773" y="3365383"/>
                <a:ext cx="0" cy="801688"/>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0" name="iśḻîďè"/>
              <p:cNvSpPr/>
              <p:nvPr/>
            </p:nvSpPr>
            <p:spPr bwMode="auto">
              <a:xfrm>
                <a:off x="6381273" y="2658945"/>
                <a:ext cx="0" cy="706438"/>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1" name="ïśḻîďè"/>
              <p:cNvSpPr/>
              <p:nvPr/>
            </p:nvSpPr>
            <p:spPr bwMode="auto">
              <a:xfrm>
                <a:off x="6381273" y="3365383"/>
                <a:ext cx="0" cy="787400"/>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2" name="ïṩľïdè"/>
              <p:cNvSpPr/>
              <p:nvPr/>
            </p:nvSpPr>
            <p:spPr bwMode="auto">
              <a:xfrm>
                <a:off x="6676548" y="2760545"/>
                <a:ext cx="0" cy="604838"/>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3" name="ïśḻíḋê"/>
              <p:cNvSpPr/>
              <p:nvPr/>
            </p:nvSpPr>
            <p:spPr bwMode="auto">
              <a:xfrm>
                <a:off x="6676548" y="3365383"/>
                <a:ext cx="0" cy="576263"/>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4" name="îṧḻîḓe"/>
              <p:cNvSpPr/>
              <p:nvPr/>
            </p:nvSpPr>
            <p:spPr bwMode="auto">
              <a:xfrm>
                <a:off x="6944836" y="2855795"/>
                <a:ext cx="0" cy="515938"/>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5" name="îṥliďê"/>
              <p:cNvSpPr/>
              <p:nvPr/>
            </p:nvSpPr>
            <p:spPr bwMode="auto">
              <a:xfrm>
                <a:off x="6944836" y="3371733"/>
                <a:ext cx="0" cy="496888"/>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6" name="íṧḻîdé"/>
              <p:cNvSpPr/>
              <p:nvPr/>
            </p:nvSpPr>
            <p:spPr bwMode="auto">
              <a:xfrm>
                <a:off x="7182961" y="3066933"/>
                <a:ext cx="0" cy="298450"/>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7" name="ïṩḻîḍê"/>
              <p:cNvSpPr/>
              <p:nvPr/>
            </p:nvSpPr>
            <p:spPr bwMode="auto">
              <a:xfrm>
                <a:off x="7182961" y="3365383"/>
                <a:ext cx="0" cy="255588"/>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8" name="íṧ1iḓé"/>
              <p:cNvSpPr/>
              <p:nvPr/>
            </p:nvSpPr>
            <p:spPr bwMode="auto">
              <a:xfrm>
                <a:off x="7268686" y="3247908"/>
                <a:ext cx="238125" cy="241300"/>
              </a:xfrm>
              <a:custGeom>
                <a:avLst/>
                <a:gdLst>
                  <a:gd name="T0" fmla="*/ 26 w 33"/>
                  <a:gd name="T1" fmla="*/ 6 h 33"/>
                  <a:gd name="T2" fmla="*/ 5 w 33"/>
                  <a:gd name="T3" fmla="*/ 6 h 33"/>
                  <a:gd name="T4" fmla="*/ 5 w 33"/>
                  <a:gd name="T5" fmla="*/ 26 h 33"/>
                  <a:gd name="T6" fmla="*/ 27 w 33"/>
                  <a:gd name="T7" fmla="*/ 27 h 33"/>
                  <a:gd name="T8" fmla="*/ 26 w 33"/>
                  <a:gd name="T9" fmla="*/ 6 h 33"/>
                </a:gdLst>
                <a:ahLst/>
                <a:cxnLst>
                  <a:cxn ang="0">
                    <a:pos x="T0" y="T1"/>
                  </a:cxn>
                  <a:cxn ang="0">
                    <a:pos x="T2" y="T3"/>
                  </a:cxn>
                  <a:cxn ang="0">
                    <a:pos x="T4" y="T5"/>
                  </a:cxn>
                  <a:cxn ang="0">
                    <a:pos x="T6" y="T7"/>
                  </a:cxn>
                  <a:cxn ang="0">
                    <a:pos x="T8" y="T9"/>
                  </a:cxn>
                </a:cxnLst>
                <a:rect l="0" t="0" r="r" b="b"/>
                <a:pathLst>
                  <a:path w="33" h="33">
                    <a:moveTo>
                      <a:pt x="26" y="6"/>
                    </a:moveTo>
                    <a:cubicBezTo>
                      <a:pt x="20" y="0"/>
                      <a:pt x="11" y="0"/>
                      <a:pt x="5" y="6"/>
                    </a:cubicBezTo>
                    <a:cubicBezTo>
                      <a:pt x="0" y="11"/>
                      <a:pt x="0" y="20"/>
                      <a:pt x="5" y="26"/>
                    </a:cubicBezTo>
                    <a:cubicBezTo>
                      <a:pt x="11" y="33"/>
                      <a:pt x="21" y="33"/>
                      <a:pt x="27" y="27"/>
                    </a:cubicBezTo>
                    <a:cubicBezTo>
                      <a:pt x="33" y="21"/>
                      <a:pt x="32" y="11"/>
                      <a:pt x="26" y="6"/>
                    </a:cubicBezTo>
                    <a:close/>
                  </a:path>
                </a:pathLst>
              </a:custGeom>
              <a:solidFill>
                <a:schemeClr val="accent1"/>
              </a:solidFill>
              <a:ln>
                <a:noFill/>
              </a:ln>
            </p:spPr>
            <p:txBody>
              <a:bodyPr anchor="ctr"/>
              <a:lstStyle/>
              <a:p>
                <a:pPr algn="ctr"/>
                <a:endParaRPr/>
              </a:p>
            </p:txBody>
          </p:sp>
          <p:sp>
            <p:nvSpPr>
              <p:cNvPr id="89" name="ïŝ1ïde"/>
              <p:cNvSpPr/>
              <p:nvPr/>
            </p:nvSpPr>
            <p:spPr bwMode="auto">
              <a:xfrm>
                <a:off x="9722961" y="3452695"/>
                <a:ext cx="238125" cy="241300"/>
              </a:xfrm>
              <a:custGeom>
                <a:avLst/>
                <a:gdLst>
                  <a:gd name="T0" fmla="*/ 6 w 33"/>
                  <a:gd name="T1" fmla="*/ 26 h 33"/>
                  <a:gd name="T2" fmla="*/ 6 w 33"/>
                  <a:gd name="T3" fmla="*/ 5 h 33"/>
                  <a:gd name="T4" fmla="*/ 27 w 33"/>
                  <a:gd name="T5" fmla="*/ 5 h 33"/>
                  <a:gd name="T6" fmla="*/ 27 w 33"/>
                  <a:gd name="T7" fmla="*/ 27 h 33"/>
                  <a:gd name="T8" fmla="*/ 6 w 33"/>
                  <a:gd name="T9" fmla="*/ 26 h 33"/>
                </a:gdLst>
                <a:ahLst/>
                <a:cxnLst>
                  <a:cxn ang="0">
                    <a:pos x="T0" y="T1"/>
                  </a:cxn>
                  <a:cxn ang="0">
                    <a:pos x="T2" y="T3"/>
                  </a:cxn>
                  <a:cxn ang="0">
                    <a:pos x="T4" y="T5"/>
                  </a:cxn>
                  <a:cxn ang="0">
                    <a:pos x="T6" y="T7"/>
                  </a:cxn>
                  <a:cxn ang="0">
                    <a:pos x="T8" y="T9"/>
                  </a:cxn>
                </a:cxnLst>
                <a:rect l="0" t="0" r="r" b="b"/>
                <a:pathLst>
                  <a:path w="33" h="33">
                    <a:moveTo>
                      <a:pt x="6" y="26"/>
                    </a:moveTo>
                    <a:cubicBezTo>
                      <a:pt x="0" y="20"/>
                      <a:pt x="0" y="11"/>
                      <a:pt x="6" y="5"/>
                    </a:cubicBezTo>
                    <a:cubicBezTo>
                      <a:pt x="11" y="0"/>
                      <a:pt x="21" y="0"/>
                      <a:pt x="27" y="5"/>
                    </a:cubicBezTo>
                    <a:cubicBezTo>
                      <a:pt x="33" y="11"/>
                      <a:pt x="33" y="21"/>
                      <a:pt x="27" y="27"/>
                    </a:cubicBezTo>
                    <a:cubicBezTo>
                      <a:pt x="21" y="33"/>
                      <a:pt x="11" y="32"/>
                      <a:pt x="6" y="26"/>
                    </a:cubicBezTo>
                    <a:close/>
                  </a:path>
                </a:pathLst>
              </a:custGeom>
              <a:solidFill>
                <a:schemeClr val="accent2"/>
              </a:solidFill>
              <a:ln>
                <a:noFill/>
              </a:ln>
            </p:spPr>
            <p:txBody>
              <a:bodyPr anchor="ctr"/>
              <a:lstStyle/>
              <a:p>
                <a:pPr algn="ctr"/>
                <a:endParaRPr/>
              </a:p>
            </p:txBody>
          </p:sp>
          <p:sp>
            <p:nvSpPr>
              <p:cNvPr id="90" name="í$ļïdè"/>
              <p:cNvSpPr/>
              <p:nvPr/>
            </p:nvSpPr>
            <p:spPr bwMode="auto">
              <a:xfrm>
                <a:off x="9476898" y="3663833"/>
                <a:ext cx="246063" cy="247650"/>
              </a:xfrm>
              <a:custGeom>
                <a:avLst/>
                <a:gdLst>
                  <a:gd name="T0" fmla="*/ 5 w 34"/>
                  <a:gd name="T1" fmla="*/ 25 h 34"/>
                  <a:gd name="T2" fmla="*/ 8 w 34"/>
                  <a:gd name="T3" fmla="*/ 5 h 34"/>
                  <a:gd name="T4" fmla="*/ 28 w 34"/>
                  <a:gd name="T5" fmla="*/ 7 h 34"/>
                  <a:gd name="T6" fmla="*/ 26 w 34"/>
                  <a:gd name="T7" fmla="*/ 28 h 34"/>
                  <a:gd name="T8" fmla="*/ 5 w 34"/>
                  <a:gd name="T9" fmla="*/ 25 h 34"/>
                </a:gdLst>
                <a:ahLst/>
                <a:cxnLst>
                  <a:cxn ang="0">
                    <a:pos x="T0" y="T1"/>
                  </a:cxn>
                  <a:cxn ang="0">
                    <a:pos x="T2" y="T3"/>
                  </a:cxn>
                  <a:cxn ang="0">
                    <a:pos x="T4" y="T5"/>
                  </a:cxn>
                  <a:cxn ang="0">
                    <a:pos x="T6" y="T7"/>
                  </a:cxn>
                  <a:cxn ang="0">
                    <a:pos x="T8" y="T9"/>
                  </a:cxn>
                </a:cxnLst>
                <a:rect l="0" t="0" r="r" b="b"/>
                <a:pathLst>
                  <a:path w="34" h="34">
                    <a:moveTo>
                      <a:pt x="5" y="25"/>
                    </a:moveTo>
                    <a:cubicBezTo>
                      <a:pt x="0" y="18"/>
                      <a:pt x="2" y="9"/>
                      <a:pt x="8" y="5"/>
                    </a:cubicBezTo>
                    <a:cubicBezTo>
                      <a:pt x="14" y="0"/>
                      <a:pt x="23" y="1"/>
                      <a:pt x="28" y="7"/>
                    </a:cubicBezTo>
                    <a:cubicBezTo>
                      <a:pt x="34" y="13"/>
                      <a:pt x="33" y="23"/>
                      <a:pt x="26" y="28"/>
                    </a:cubicBezTo>
                    <a:cubicBezTo>
                      <a:pt x="19" y="34"/>
                      <a:pt x="10" y="32"/>
                      <a:pt x="5" y="25"/>
                    </a:cubicBezTo>
                    <a:close/>
                  </a:path>
                </a:pathLst>
              </a:custGeom>
              <a:solidFill>
                <a:schemeClr val="accent2"/>
              </a:solidFill>
              <a:ln>
                <a:noFill/>
              </a:ln>
            </p:spPr>
            <p:txBody>
              <a:bodyPr anchor="ctr"/>
              <a:lstStyle/>
              <a:p>
                <a:pPr algn="ctr"/>
                <a:endParaRPr/>
              </a:p>
            </p:txBody>
          </p:sp>
          <p:sp>
            <p:nvSpPr>
              <p:cNvPr id="91" name="iŝļîḍè"/>
              <p:cNvSpPr/>
              <p:nvPr/>
            </p:nvSpPr>
            <p:spPr bwMode="auto">
              <a:xfrm>
                <a:off x="9210198" y="3838458"/>
                <a:ext cx="244475" cy="247650"/>
              </a:xfrm>
              <a:custGeom>
                <a:avLst/>
                <a:gdLst>
                  <a:gd name="T0" fmla="*/ 4 w 34"/>
                  <a:gd name="T1" fmla="*/ 24 h 34"/>
                  <a:gd name="T2" fmla="*/ 10 w 34"/>
                  <a:gd name="T3" fmla="*/ 4 h 34"/>
                  <a:gd name="T4" fmla="*/ 30 w 34"/>
                  <a:gd name="T5" fmla="*/ 9 h 34"/>
                  <a:gd name="T6" fmla="*/ 24 w 34"/>
                  <a:gd name="T7" fmla="*/ 30 h 34"/>
                  <a:gd name="T8" fmla="*/ 4 w 34"/>
                  <a:gd name="T9" fmla="*/ 24 h 34"/>
                </a:gdLst>
                <a:ahLst/>
                <a:cxnLst>
                  <a:cxn ang="0">
                    <a:pos x="T0" y="T1"/>
                  </a:cxn>
                  <a:cxn ang="0">
                    <a:pos x="T2" y="T3"/>
                  </a:cxn>
                  <a:cxn ang="0">
                    <a:pos x="T4" y="T5"/>
                  </a:cxn>
                  <a:cxn ang="0">
                    <a:pos x="T6" y="T7"/>
                  </a:cxn>
                  <a:cxn ang="0">
                    <a:pos x="T8" y="T9"/>
                  </a:cxn>
                </a:cxnLst>
                <a:rect l="0" t="0" r="r" b="b"/>
                <a:pathLst>
                  <a:path w="34" h="34">
                    <a:moveTo>
                      <a:pt x="4" y="24"/>
                    </a:moveTo>
                    <a:cubicBezTo>
                      <a:pt x="0" y="16"/>
                      <a:pt x="3" y="7"/>
                      <a:pt x="10" y="4"/>
                    </a:cubicBezTo>
                    <a:cubicBezTo>
                      <a:pt x="16" y="0"/>
                      <a:pt x="25" y="2"/>
                      <a:pt x="30" y="9"/>
                    </a:cubicBezTo>
                    <a:cubicBezTo>
                      <a:pt x="34" y="16"/>
                      <a:pt x="32" y="26"/>
                      <a:pt x="24" y="30"/>
                    </a:cubicBezTo>
                    <a:cubicBezTo>
                      <a:pt x="16" y="34"/>
                      <a:pt x="7" y="31"/>
                      <a:pt x="4" y="24"/>
                    </a:cubicBezTo>
                    <a:close/>
                  </a:path>
                </a:pathLst>
              </a:custGeom>
              <a:solidFill>
                <a:schemeClr val="accent2"/>
              </a:solidFill>
              <a:ln>
                <a:noFill/>
              </a:ln>
            </p:spPr>
            <p:txBody>
              <a:bodyPr anchor="ctr"/>
              <a:lstStyle/>
              <a:p>
                <a:pPr algn="ctr"/>
                <a:endParaRPr/>
              </a:p>
            </p:txBody>
          </p:sp>
          <p:sp>
            <p:nvSpPr>
              <p:cNvPr id="92" name="í$líḑê"/>
              <p:cNvSpPr/>
              <p:nvPr/>
            </p:nvSpPr>
            <p:spPr bwMode="auto">
              <a:xfrm>
                <a:off x="8921273" y="3978158"/>
                <a:ext cx="223838" cy="231775"/>
              </a:xfrm>
              <a:custGeom>
                <a:avLst/>
                <a:gdLst>
                  <a:gd name="T0" fmla="*/ 1 w 31"/>
                  <a:gd name="T1" fmla="*/ 19 h 32"/>
                  <a:gd name="T2" fmla="*/ 12 w 31"/>
                  <a:gd name="T3" fmla="*/ 1 h 32"/>
                  <a:gd name="T4" fmla="*/ 22 w 31"/>
                  <a:gd name="T5" fmla="*/ 2 h 32"/>
                  <a:gd name="T6" fmla="*/ 30 w 31"/>
                  <a:gd name="T7" fmla="*/ 10 h 32"/>
                  <a:gd name="T8" fmla="*/ 29 w 31"/>
                  <a:gd name="T9" fmla="*/ 22 h 32"/>
                  <a:gd name="T10" fmla="*/ 20 w 31"/>
                  <a:gd name="T11" fmla="*/ 30 h 32"/>
                  <a:gd name="T12" fmla="*/ 1 w 31"/>
                  <a:gd name="T13" fmla="*/ 19 h 32"/>
                </a:gdLst>
                <a:ahLst/>
                <a:cxnLst>
                  <a:cxn ang="0">
                    <a:pos x="T0" y="T1"/>
                  </a:cxn>
                  <a:cxn ang="0">
                    <a:pos x="T2" y="T3"/>
                  </a:cxn>
                  <a:cxn ang="0">
                    <a:pos x="T4" y="T5"/>
                  </a:cxn>
                  <a:cxn ang="0">
                    <a:pos x="T6" y="T7"/>
                  </a:cxn>
                  <a:cxn ang="0">
                    <a:pos x="T8" y="T9"/>
                  </a:cxn>
                  <a:cxn ang="0">
                    <a:pos x="T10" y="T11"/>
                  </a:cxn>
                  <a:cxn ang="0">
                    <a:pos x="T12" y="T13"/>
                  </a:cxn>
                </a:cxnLst>
                <a:rect l="0" t="0" r="r" b="b"/>
                <a:pathLst>
                  <a:path w="31" h="32">
                    <a:moveTo>
                      <a:pt x="1" y="19"/>
                    </a:moveTo>
                    <a:cubicBezTo>
                      <a:pt x="0" y="10"/>
                      <a:pt x="5" y="3"/>
                      <a:pt x="12" y="1"/>
                    </a:cubicBezTo>
                    <a:cubicBezTo>
                      <a:pt x="15" y="0"/>
                      <a:pt x="19" y="0"/>
                      <a:pt x="22" y="2"/>
                    </a:cubicBezTo>
                    <a:cubicBezTo>
                      <a:pt x="26" y="4"/>
                      <a:pt x="28" y="7"/>
                      <a:pt x="30" y="10"/>
                    </a:cubicBezTo>
                    <a:cubicBezTo>
                      <a:pt x="31" y="14"/>
                      <a:pt x="31" y="19"/>
                      <a:pt x="29" y="22"/>
                    </a:cubicBezTo>
                    <a:cubicBezTo>
                      <a:pt x="28" y="25"/>
                      <a:pt x="24" y="28"/>
                      <a:pt x="20" y="30"/>
                    </a:cubicBezTo>
                    <a:cubicBezTo>
                      <a:pt x="12" y="32"/>
                      <a:pt x="3" y="27"/>
                      <a:pt x="1" y="19"/>
                    </a:cubicBezTo>
                    <a:close/>
                  </a:path>
                </a:pathLst>
              </a:custGeom>
              <a:solidFill>
                <a:schemeClr val="accent2"/>
              </a:solidFill>
              <a:ln>
                <a:noFill/>
              </a:ln>
            </p:spPr>
            <p:txBody>
              <a:bodyPr anchor="ctr"/>
              <a:lstStyle/>
              <a:p>
                <a:pPr algn="ctr"/>
                <a:endParaRPr/>
              </a:p>
            </p:txBody>
          </p:sp>
          <p:sp>
            <p:nvSpPr>
              <p:cNvPr id="93" name="iṧľiḋê"/>
              <p:cNvSpPr/>
              <p:nvPr/>
            </p:nvSpPr>
            <p:spPr bwMode="auto">
              <a:xfrm>
                <a:off x="8603773" y="4021020"/>
                <a:ext cx="230188" cy="225425"/>
              </a:xfrm>
              <a:custGeom>
                <a:avLst/>
                <a:gdLst>
                  <a:gd name="T0" fmla="*/ 1 w 32"/>
                  <a:gd name="T1" fmla="*/ 15 h 31"/>
                  <a:gd name="T2" fmla="*/ 16 w 32"/>
                  <a:gd name="T3" fmla="*/ 1 h 31"/>
                  <a:gd name="T4" fmla="*/ 31 w 32"/>
                  <a:gd name="T5" fmla="*/ 15 h 31"/>
                  <a:gd name="T6" fmla="*/ 16 w 32"/>
                  <a:gd name="T7" fmla="*/ 31 h 31"/>
                  <a:gd name="T8" fmla="*/ 1 w 32"/>
                  <a:gd name="T9" fmla="*/ 15 h 31"/>
                </a:gdLst>
                <a:ahLst/>
                <a:cxnLst>
                  <a:cxn ang="0">
                    <a:pos x="T0" y="T1"/>
                  </a:cxn>
                  <a:cxn ang="0">
                    <a:pos x="T2" y="T3"/>
                  </a:cxn>
                  <a:cxn ang="0">
                    <a:pos x="T4" y="T5"/>
                  </a:cxn>
                  <a:cxn ang="0">
                    <a:pos x="T6" y="T7"/>
                  </a:cxn>
                  <a:cxn ang="0">
                    <a:pos x="T8" y="T9"/>
                  </a:cxn>
                </a:cxnLst>
                <a:rect l="0" t="0" r="r" b="b"/>
                <a:pathLst>
                  <a:path w="32" h="31">
                    <a:moveTo>
                      <a:pt x="1" y="15"/>
                    </a:moveTo>
                    <a:cubicBezTo>
                      <a:pt x="2" y="7"/>
                      <a:pt x="9" y="0"/>
                      <a:pt x="16" y="1"/>
                    </a:cubicBezTo>
                    <a:cubicBezTo>
                      <a:pt x="23" y="0"/>
                      <a:pt x="30" y="7"/>
                      <a:pt x="31" y="15"/>
                    </a:cubicBezTo>
                    <a:cubicBezTo>
                      <a:pt x="32" y="23"/>
                      <a:pt x="25" y="30"/>
                      <a:pt x="16" y="31"/>
                    </a:cubicBezTo>
                    <a:cubicBezTo>
                      <a:pt x="7" y="30"/>
                      <a:pt x="0" y="23"/>
                      <a:pt x="1" y="15"/>
                    </a:cubicBezTo>
                    <a:close/>
                  </a:path>
                </a:pathLst>
              </a:custGeom>
              <a:solidFill>
                <a:schemeClr val="accent2"/>
              </a:solidFill>
              <a:ln>
                <a:noFill/>
              </a:ln>
            </p:spPr>
            <p:txBody>
              <a:bodyPr anchor="ctr"/>
              <a:lstStyle/>
              <a:p>
                <a:pPr algn="ctr"/>
                <a:endParaRPr/>
              </a:p>
            </p:txBody>
          </p:sp>
          <p:sp>
            <p:nvSpPr>
              <p:cNvPr id="94" name="ïṥḷîḍe"/>
              <p:cNvSpPr/>
              <p:nvPr/>
            </p:nvSpPr>
            <p:spPr bwMode="auto">
              <a:xfrm>
                <a:off x="8294211" y="3978158"/>
                <a:ext cx="222250" cy="231775"/>
              </a:xfrm>
              <a:custGeom>
                <a:avLst/>
                <a:gdLst>
                  <a:gd name="T0" fmla="*/ 1 w 31"/>
                  <a:gd name="T1" fmla="*/ 10 h 32"/>
                  <a:gd name="T2" fmla="*/ 9 w 31"/>
                  <a:gd name="T3" fmla="*/ 2 h 32"/>
                  <a:gd name="T4" fmla="*/ 19 w 31"/>
                  <a:gd name="T5" fmla="*/ 1 h 32"/>
                  <a:gd name="T6" fmla="*/ 30 w 31"/>
                  <a:gd name="T7" fmla="*/ 19 h 32"/>
                  <a:gd name="T8" fmla="*/ 11 w 31"/>
                  <a:gd name="T9" fmla="*/ 30 h 32"/>
                  <a:gd name="T10" fmla="*/ 2 w 31"/>
                  <a:gd name="T11" fmla="*/ 22 h 32"/>
                  <a:gd name="T12" fmla="*/ 1 w 31"/>
                  <a:gd name="T13" fmla="*/ 10 h 32"/>
                </a:gdLst>
                <a:ahLst/>
                <a:cxnLst>
                  <a:cxn ang="0">
                    <a:pos x="T0" y="T1"/>
                  </a:cxn>
                  <a:cxn ang="0">
                    <a:pos x="T2" y="T3"/>
                  </a:cxn>
                  <a:cxn ang="0">
                    <a:pos x="T4" y="T5"/>
                  </a:cxn>
                  <a:cxn ang="0">
                    <a:pos x="T6" y="T7"/>
                  </a:cxn>
                  <a:cxn ang="0">
                    <a:pos x="T8" y="T9"/>
                  </a:cxn>
                  <a:cxn ang="0">
                    <a:pos x="T10" y="T11"/>
                  </a:cxn>
                  <a:cxn ang="0">
                    <a:pos x="T12" y="T13"/>
                  </a:cxn>
                </a:cxnLst>
                <a:rect l="0" t="0" r="r" b="b"/>
                <a:pathLst>
                  <a:path w="31" h="32">
                    <a:moveTo>
                      <a:pt x="1" y="10"/>
                    </a:moveTo>
                    <a:cubicBezTo>
                      <a:pt x="3" y="7"/>
                      <a:pt x="5" y="4"/>
                      <a:pt x="9" y="2"/>
                    </a:cubicBezTo>
                    <a:cubicBezTo>
                      <a:pt x="12" y="0"/>
                      <a:pt x="16" y="0"/>
                      <a:pt x="19" y="1"/>
                    </a:cubicBezTo>
                    <a:cubicBezTo>
                      <a:pt x="26" y="3"/>
                      <a:pt x="31" y="10"/>
                      <a:pt x="30" y="19"/>
                    </a:cubicBezTo>
                    <a:cubicBezTo>
                      <a:pt x="28" y="27"/>
                      <a:pt x="19" y="32"/>
                      <a:pt x="11" y="30"/>
                    </a:cubicBezTo>
                    <a:cubicBezTo>
                      <a:pt x="7" y="28"/>
                      <a:pt x="3" y="25"/>
                      <a:pt x="2" y="22"/>
                    </a:cubicBezTo>
                    <a:cubicBezTo>
                      <a:pt x="0" y="19"/>
                      <a:pt x="0" y="14"/>
                      <a:pt x="1" y="10"/>
                    </a:cubicBezTo>
                    <a:close/>
                  </a:path>
                </a:pathLst>
              </a:custGeom>
              <a:solidFill>
                <a:schemeClr val="accent2"/>
              </a:solidFill>
              <a:ln>
                <a:noFill/>
              </a:ln>
            </p:spPr>
            <p:txBody>
              <a:bodyPr anchor="ctr"/>
              <a:lstStyle/>
              <a:p>
                <a:pPr algn="ctr"/>
                <a:endParaRPr/>
              </a:p>
            </p:txBody>
          </p:sp>
          <p:sp>
            <p:nvSpPr>
              <p:cNvPr id="95" name="ïṩļïḋê"/>
              <p:cNvSpPr/>
              <p:nvPr/>
            </p:nvSpPr>
            <p:spPr bwMode="auto">
              <a:xfrm>
                <a:off x="7983061" y="3838458"/>
                <a:ext cx="246063" cy="247650"/>
              </a:xfrm>
              <a:custGeom>
                <a:avLst/>
                <a:gdLst>
                  <a:gd name="T0" fmla="*/ 4 w 34"/>
                  <a:gd name="T1" fmla="*/ 9 h 34"/>
                  <a:gd name="T2" fmla="*/ 24 w 34"/>
                  <a:gd name="T3" fmla="*/ 4 h 34"/>
                  <a:gd name="T4" fmla="*/ 30 w 34"/>
                  <a:gd name="T5" fmla="*/ 24 h 34"/>
                  <a:gd name="T6" fmla="*/ 10 w 34"/>
                  <a:gd name="T7" fmla="*/ 30 h 34"/>
                  <a:gd name="T8" fmla="*/ 4 w 34"/>
                  <a:gd name="T9" fmla="*/ 9 h 34"/>
                </a:gdLst>
                <a:ahLst/>
                <a:cxnLst>
                  <a:cxn ang="0">
                    <a:pos x="T0" y="T1"/>
                  </a:cxn>
                  <a:cxn ang="0">
                    <a:pos x="T2" y="T3"/>
                  </a:cxn>
                  <a:cxn ang="0">
                    <a:pos x="T4" y="T5"/>
                  </a:cxn>
                  <a:cxn ang="0">
                    <a:pos x="T6" y="T7"/>
                  </a:cxn>
                  <a:cxn ang="0">
                    <a:pos x="T8" y="T9"/>
                  </a:cxn>
                </a:cxnLst>
                <a:rect l="0" t="0" r="r" b="b"/>
                <a:pathLst>
                  <a:path w="34" h="34">
                    <a:moveTo>
                      <a:pt x="4" y="9"/>
                    </a:moveTo>
                    <a:cubicBezTo>
                      <a:pt x="9" y="2"/>
                      <a:pt x="18" y="0"/>
                      <a:pt x="24" y="4"/>
                    </a:cubicBezTo>
                    <a:cubicBezTo>
                      <a:pt x="31" y="7"/>
                      <a:pt x="34" y="16"/>
                      <a:pt x="30" y="24"/>
                    </a:cubicBezTo>
                    <a:cubicBezTo>
                      <a:pt x="27" y="31"/>
                      <a:pt x="18" y="34"/>
                      <a:pt x="10" y="30"/>
                    </a:cubicBezTo>
                    <a:cubicBezTo>
                      <a:pt x="2" y="26"/>
                      <a:pt x="0" y="16"/>
                      <a:pt x="4" y="9"/>
                    </a:cubicBezTo>
                    <a:close/>
                  </a:path>
                </a:pathLst>
              </a:custGeom>
              <a:solidFill>
                <a:schemeClr val="accent2"/>
              </a:solidFill>
              <a:ln>
                <a:noFill/>
              </a:ln>
            </p:spPr>
            <p:txBody>
              <a:bodyPr anchor="ctr"/>
              <a:lstStyle/>
              <a:p>
                <a:pPr algn="ctr"/>
                <a:endParaRPr/>
              </a:p>
            </p:txBody>
          </p:sp>
          <p:sp>
            <p:nvSpPr>
              <p:cNvPr id="96" name="ïšľîḓé"/>
              <p:cNvSpPr/>
              <p:nvPr/>
            </p:nvSpPr>
            <p:spPr bwMode="auto">
              <a:xfrm>
                <a:off x="7716361" y="3663833"/>
                <a:ext cx="244475" cy="247650"/>
              </a:xfrm>
              <a:custGeom>
                <a:avLst/>
                <a:gdLst>
                  <a:gd name="T0" fmla="*/ 6 w 34"/>
                  <a:gd name="T1" fmla="*/ 7 h 34"/>
                  <a:gd name="T2" fmla="*/ 26 w 34"/>
                  <a:gd name="T3" fmla="*/ 5 h 34"/>
                  <a:gd name="T4" fmla="*/ 29 w 34"/>
                  <a:gd name="T5" fmla="*/ 25 h 34"/>
                  <a:gd name="T6" fmla="*/ 8 w 34"/>
                  <a:gd name="T7" fmla="*/ 28 h 34"/>
                  <a:gd name="T8" fmla="*/ 6 w 34"/>
                  <a:gd name="T9" fmla="*/ 7 h 34"/>
                </a:gdLst>
                <a:ahLst/>
                <a:cxnLst>
                  <a:cxn ang="0">
                    <a:pos x="T0" y="T1"/>
                  </a:cxn>
                  <a:cxn ang="0">
                    <a:pos x="T2" y="T3"/>
                  </a:cxn>
                  <a:cxn ang="0">
                    <a:pos x="T4" y="T5"/>
                  </a:cxn>
                  <a:cxn ang="0">
                    <a:pos x="T6" y="T7"/>
                  </a:cxn>
                  <a:cxn ang="0">
                    <a:pos x="T8" y="T9"/>
                  </a:cxn>
                </a:cxnLst>
                <a:rect l="0" t="0" r="r" b="b"/>
                <a:pathLst>
                  <a:path w="34" h="34">
                    <a:moveTo>
                      <a:pt x="6" y="7"/>
                    </a:moveTo>
                    <a:cubicBezTo>
                      <a:pt x="11" y="1"/>
                      <a:pt x="20" y="0"/>
                      <a:pt x="26" y="5"/>
                    </a:cubicBezTo>
                    <a:cubicBezTo>
                      <a:pt x="32" y="9"/>
                      <a:pt x="34" y="18"/>
                      <a:pt x="29" y="25"/>
                    </a:cubicBezTo>
                    <a:cubicBezTo>
                      <a:pt x="24" y="32"/>
                      <a:pt x="15" y="34"/>
                      <a:pt x="8" y="28"/>
                    </a:cubicBezTo>
                    <a:cubicBezTo>
                      <a:pt x="1" y="23"/>
                      <a:pt x="0" y="13"/>
                      <a:pt x="6" y="7"/>
                    </a:cubicBezTo>
                    <a:close/>
                  </a:path>
                </a:pathLst>
              </a:custGeom>
              <a:solidFill>
                <a:schemeClr val="accent2"/>
              </a:solidFill>
              <a:ln>
                <a:noFill/>
              </a:ln>
            </p:spPr>
            <p:txBody>
              <a:bodyPr anchor="ctr"/>
              <a:lstStyle/>
              <a:p>
                <a:pPr algn="ctr"/>
                <a:endParaRPr/>
              </a:p>
            </p:txBody>
          </p:sp>
          <p:sp>
            <p:nvSpPr>
              <p:cNvPr id="97" name="íṧľïḓè"/>
              <p:cNvSpPr/>
              <p:nvPr/>
            </p:nvSpPr>
            <p:spPr bwMode="auto">
              <a:xfrm>
                <a:off x="7478236" y="3452695"/>
                <a:ext cx="238125" cy="241300"/>
              </a:xfrm>
              <a:custGeom>
                <a:avLst/>
                <a:gdLst>
                  <a:gd name="T0" fmla="*/ 6 w 33"/>
                  <a:gd name="T1" fmla="*/ 5 h 33"/>
                  <a:gd name="T2" fmla="*/ 27 w 33"/>
                  <a:gd name="T3" fmla="*/ 5 h 33"/>
                  <a:gd name="T4" fmla="*/ 27 w 33"/>
                  <a:gd name="T5" fmla="*/ 26 h 33"/>
                  <a:gd name="T6" fmla="*/ 6 w 33"/>
                  <a:gd name="T7" fmla="*/ 27 h 33"/>
                  <a:gd name="T8" fmla="*/ 6 w 33"/>
                  <a:gd name="T9" fmla="*/ 5 h 33"/>
                </a:gdLst>
                <a:ahLst/>
                <a:cxnLst>
                  <a:cxn ang="0">
                    <a:pos x="T0" y="T1"/>
                  </a:cxn>
                  <a:cxn ang="0">
                    <a:pos x="T2" y="T3"/>
                  </a:cxn>
                  <a:cxn ang="0">
                    <a:pos x="T4" y="T5"/>
                  </a:cxn>
                  <a:cxn ang="0">
                    <a:pos x="T6" y="T7"/>
                  </a:cxn>
                  <a:cxn ang="0">
                    <a:pos x="T8" y="T9"/>
                  </a:cxn>
                </a:cxnLst>
                <a:rect l="0" t="0" r="r" b="b"/>
                <a:pathLst>
                  <a:path w="33" h="33">
                    <a:moveTo>
                      <a:pt x="6" y="5"/>
                    </a:moveTo>
                    <a:cubicBezTo>
                      <a:pt x="12" y="0"/>
                      <a:pt x="22" y="0"/>
                      <a:pt x="27" y="5"/>
                    </a:cubicBezTo>
                    <a:cubicBezTo>
                      <a:pt x="33" y="11"/>
                      <a:pt x="33" y="20"/>
                      <a:pt x="27" y="26"/>
                    </a:cubicBezTo>
                    <a:cubicBezTo>
                      <a:pt x="22" y="32"/>
                      <a:pt x="12" y="33"/>
                      <a:pt x="6" y="27"/>
                    </a:cubicBezTo>
                    <a:cubicBezTo>
                      <a:pt x="0" y="21"/>
                      <a:pt x="0" y="11"/>
                      <a:pt x="6" y="5"/>
                    </a:cubicBezTo>
                    <a:close/>
                  </a:path>
                </a:pathLst>
              </a:custGeom>
              <a:solidFill>
                <a:schemeClr val="accent2"/>
              </a:solidFill>
              <a:ln>
                <a:noFill/>
              </a:ln>
            </p:spPr>
            <p:txBody>
              <a:bodyPr anchor="ctr"/>
              <a:lstStyle/>
              <a:p>
                <a:pPr algn="ctr"/>
                <a:endParaRPr/>
              </a:p>
            </p:txBody>
          </p:sp>
          <p:sp>
            <p:nvSpPr>
              <p:cNvPr id="98" name="íṡ1iďè"/>
              <p:cNvSpPr/>
              <p:nvPr/>
            </p:nvSpPr>
            <p:spPr bwMode="auto">
              <a:xfrm>
                <a:off x="7478236" y="3000258"/>
                <a:ext cx="238125" cy="241300"/>
              </a:xfrm>
              <a:custGeom>
                <a:avLst/>
                <a:gdLst>
                  <a:gd name="T0" fmla="*/ 27 w 33"/>
                  <a:gd name="T1" fmla="*/ 7 h 33"/>
                  <a:gd name="T2" fmla="*/ 27 w 33"/>
                  <a:gd name="T3" fmla="*/ 28 h 33"/>
                  <a:gd name="T4" fmla="*/ 6 w 33"/>
                  <a:gd name="T5" fmla="*/ 28 h 33"/>
                  <a:gd name="T6" fmla="*/ 6 w 33"/>
                  <a:gd name="T7" fmla="*/ 6 h 33"/>
                  <a:gd name="T8" fmla="*/ 27 w 33"/>
                  <a:gd name="T9" fmla="*/ 7 h 33"/>
                </a:gdLst>
                <a:ahLst/>
                <a:cxnLst>
                  <a:cxn ang="0">
                    <a:pos x="T0" y="T1"/>
                  </a:cxn>
                  <a:cxn ang="0">
                    <a:pos x="T2" y="T3"/>
                  </a:cxn>
                  <a:cxn ang="0">
                    <a:pos x="T4" y="T5"/>
                  </a:cxn>
                  <a:cxn ang="0">
                    <a:pos x="T6" y="T7"/>
                  </a:cxn>
                  <a:cxn ang="0">
                    <a:pos x="T8" y="T9"/>
                  </a:cxn>
                </a:cxnLst>
                <a:rect l="0" t="0" r="r" b="b"/>
                <a:pathLst>
                  <a:path w="33" h="33">
                    <a:moveTo>
                      <a:pt x="27" y="7"/>
                    </a:moveTo>
                    <a:cubicBezTo>
                      <a:pt x="33" y="13"/>
                      <a:pt x="33" y="22"/>
                      <a:pt x="27" y="28"/>
                    </a:cubicBezTo>
                    <a:cubicBezTo>
                      <a:pt x="22" y="33"/>
                      <a:pt x="12" y="33"/>
                      <a:pt x="6" y="28"/>
                    </a:cubicBezTo>
                    <a:cubicBezTo>
                      <a:pt x="0" y="22"/>
                      <a:pt x="0" y="12"/>
                      <a:pt x="6" y="6"/>
                    </a:cubicBezTo>
                    <a:cubicBezTo>
                      <a:pt x="12" y="0"/>
                      <a:pt x="22" y="1"/>
                      <a:pt x="27" y="7"/>
                    </a:cubicBezTo>
                    <a:close/>
                  </a:path>
                </a:pathLst>
              </a:custGeom>
              <a:solidFill>
                <a:schemeClr val="accent4"/>
              </a:solidFill>
              <a:ln>
                <a:noFill/>
              </a:ln>
            </p:spPr>
            <p:txBody>
              <a:bodyPr anchor="ctr"/>
              <a:lstStyle/>
              <a:p>
                <a:pPr algn="ctr"/>
                <a:endParaRPr/>
              </a:p>
            </p:txBody>
          </p:sp>
          <p:sp>
            <p:nvSpPr>
              <p:cNvPr id="99" name="ï$ḻîdé"/>
              <p:cNvSpPr/>
              <p:nvPr/>
            </p:nvSpPr>
            <p:spPr bwMode="auto">
              <a:xfrm>
                <a:off x="7716361" y="2782770"/>
                <a:ext cx="244475" cy="247650"/>
              </a:xfrm>
              <a:custGeom>
                <a:avLst/>
                <a:gdLst>
                  <a:gd name="T0" fmla="*/ 29 w 34"/>
                  <a:gd name="T1" fmla="*/ 9 h 34"/>
                  <a:gd name="T2" fmla="*/ 26 w 34"/>
                  <a:gd name="T3" fmla="*/ 30 h 34"/>
                  <a:gd name="T4" fmla="*/ 6 w 34"/>
                  <a:gd name="T5" fmla="*/ 27 h 34"/>
                  <a:gd name="T6" fmla="*/ 8 w 34"/>
                  <a:gd name="T7" fmla="*/ 6 h 34"/>
                  <a:gd name="T8" fmla="*/ 29 w 34"/>
                  <a:gd name="T9" fmla="*/ 9 h 34"/>
                </a:gdLst>
                <a:ahLst/>
                <a:cxnLst>
                  <a:cxn ang="0">
                    <a:pos x="T0" y="T1"/>
                  </a:cxn>
                  <a:cxn ang="0">
                    <a:pos x="T2" y="T3"/>
                  </a:cxn>
                  <a:cxn ang="0">
                    <a:pos x="T4" y="T5"/>
                  </a:cxn>
                  <a:cxn ang="0">
                    <a:pos x="T6" y="T7"/>
                  </a:cxn>
                  <a:cxn ang="0">
                    <a:pos x="T8" y="T9"/>
                  </a:cxn>
                </a:cxnLst>
                <a:rect l="0" t="0" r="r" b="b"/>
                <a:pathLst>
                  <a:path w="34" h="34">
                    <a:moveTo>
                      <a:pt x="29" y="9"/>
                    </a:moveTo>
                    <a:cubicBezTo>
                      <a:pt x="34" y="16"/>
                      <a:pt x="32" y="25"/>
                      <a:pt x="26" y="30"/>
                    </a:cubicBezTo>
                    <a:cubicBezTo>
                      <a:pt x="20" y="34"/>
                      <a:pt x="11" y="33"/>
                      <a:pt x="6" y="27"/>
                    </a:cubicBezTo>
                    <a:cubicBezTo>
                      <a:pt x="0" y="21"/>
                      <a:pt x="1" y="11"/>
                      <a:pt x="8" y="6"/>
                    </a:cubicBezTo>
                    <a:cubicBezTo>
                      <a:pt x="15" y="0"/>
                      <a:pt x="24" y="2"/>
                      <a:pt x="29" y="9"/>
                    </a:cubicBezTo>
                    <a:close/>
                  </a:path>
                </a:pathLst>
              </a:custGeom>
              <a:solidFill>
                <a:schemeClr val="accent4"/>
              </a:solidFill>
              <a:ln>
                <a:noFill/>
              </a:ln>
            </p:spPr>
            <p:txBody>
              <a:bodyPr anchor="ctr"/>
              <a:lstStyle/>
              <a:p>
                <a:pPr algn="ctr"/>
                <a:endParaRPr/>
              </a:p>
            </p:txBody>
          </p:sp>
          <p:sp>
            <p:nvSpPr>
              <p:cNvPr id="100" name="îṡľíḓê"/>
              <p:cNvSpPr/>
              <p:nvPr/>
            </p:nvSpPr>
            <p:spPr bwMode="auto">
              <a:xfrm>
                <a:off x="7983061" y="2606558"/>
                <a:ext cx="246063" cy="249238"/>
              </a:xfrm>
              <a:custGeom>
                <a:avLst/>
                <a:gdLst>
                  <a:gd name="T0" fmla="*/ 30 w 34"/>
                  <a:gd name="T1" fmla="*/ 10 h 34"/>
                  <a:gd name="T2" fmla="*/ 24 w 34"/>
                  <a:gd name="T3" fmla="*/ 30 h 34"/>
                  <a:gd name="T4" fmla="*/ 4 w 34"/>
                  <a:gd name="T5" fmla="*/ 25 h 34"/>
                  <a:gd name="T6" fmla="*/ 10 w 34"/>
                  <a:gd name="T7" fmla="*/ 4 h 34"/>
                  <a:gd name="T8" fmla="*/ 30 w 34"/>
                  <a:gd name="T9" fmla="*/ 10 h 34"/>
                </a:gdLst>
                <a:ahLst/>
                <a:cxnLst>
                  <a:cxn ang="0">
                    <a:pos x="T0" y="T1"/>
                  </a:cxn>
                  <a:cxn ang="0">
                    <a:pos x="T2" y="T3"/>
                  </a:cxn>
                  <a:cxn ang="0">
                    <a:pos x="T4" y="T5"/>
                  </a:cxn>
                  <a:cxn ang="0">
                    <a:pos x="T6" y="T7"/>
                  </a:cxn>
                  <a:cxn ang="0">
                    <a:pos x="T8" y="T9"/>
                  </a:cxn>
                </a:cxnLst>
                <a:rect l="0" t="0" r="r" b="b"/>
                <a:pathLst>
                  <a:path w="34" h="34">
                    <a:moveTo>
                      <a:pt x="30" y="10"/>
                    </a:moveTo>
                    <a:cubicBezTo>
                      <a:pt x="34" y="18"/>
                      <a:pt x="31" y="27"/>
                      <a:pt x="24" y="30"/>
                    </a:cubicBezTo>
                    <a:cubicBezTo>
                      <a:pt x="18" y="34"/>
                      <a:pt x="9" y="32"/>
                      <a:pt x="4" y="25"/>
                    </a:cubicBezTo>
                    <a:cubicBezTo>
                      <a:pt x="0" y="18"/>
                      <a:pt x="2" y="8"/>
                      <a:pt x="10" y="4"/>
                    </a:cubicBezTo>
                    <a:cubicBezTo>
                      <a:pt x="18" y="0"/>
                      <a:pt x="27" y="3"/>
                      <a:pt x="30" y="10"/>
                    </a:cubicBezTo>
                    <a:close/>
                  </a:path>
                </a:pathLst>
              </a:custGeom>
              <a:solidFill>
                <a:schemeClr val="accent4"/>
              </a:solidFill>
              <a:ln>
                <a:noFill/>
              </a:ln>
            </p:spPr>
            <p:txBody>
              <a:bodyPr anchor="ctr"/>
              <a:lstStyle/>
              <a:p>
                <a:pPr algn="ctr"/>
                <a:endParaRPr/>
              </a:p>
            </p:txBody>
          </p:sp>
          <p:sp>
            <p:nvSpPr>
              <p:cNvPr id="101" name="îṥḻíḍé"/>
              <p:cNvSpPr/>
              <p:nvPr/>
            </p:nvSpPr>
            <p:spPr bwMode="auto">
              <a:xfrm>
                <a:off x="8294211" y="2482733"/>
                <a:ext cx="222250" cy="241300"/>
              </a:xfrm>
              <a:custGeom>
                <a:avLst/>
                <a:gdLst>
                  <a:gd name="T0" fmla="*/ 30 w 31"/>
                  <a:gd name="T1" fmla="*/ 14 h 33"/>
                  <a:gd name="T2" fmla="*/ 19 w 31"/>
                  <a:gd name="T3" fmla="*/ 31 h 33"/>
                  <a:gd name="T4" fmla="*/ 9 w 31"/>
                  <a:gd name="T5" fmla="*/ 30 h 33"/>
                  <a:gd name="T6" fmla="*/ 1 w 31"/>
                  <a:gd name="T7" fmla="*/ 22 h 33"/>
                  <a:gd name="T8" fmla="*/ 2 w 31"/>
                  <a:gd name="T9" fmla="*/ 10 h 33"/>
                  <a:gd name="T10" fmla="*/ 11 w 31"/>
                  <a:gd name="T11" fmla="*/ 3 h 33"/>
                  <a:gd name="T12" fmla="*/ 30 w 31"/>
                  <a:gd name="T13" fmla="*/ 14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30" y="14"/>
                    </a:moveTo>
                    <a:cubicBezTo>
                      <a:pt x="31" y="22"/>
                      <a:pt x="26" y="29"/>
                      <a:pt x="19" y="31"/>
                    </a:cubicBezTo>
                    <a:cubicBezTo>
                      <a:pt x="16" y="33"/>
                      <a:pt x="12" y="32"/>
                      <a:pt x="9" y="30"/>
                    </a:cubicBezTo>
                    <a:cubicBezTo>
                      <a:pt x="5" y="28"/>
                      <a:pt x="3" y="26"/>
                      <a:pt x="1" y="22"/>
                    </a:cubicBezTo>
                    <a:cubicBezTo>
                      <a:pt x="0" y="18"/>
                      <a:pt x="0" y="14"/>
                      <a:pt x="2" y="10"/>
                    </a:cubicBezTo>
                    <a:cubicBezTo>
                      <a:pt x="3" y="7"/>
                      <a:pt x="7" y="4"/>
                      <a:pt x="11" y="3"/>
                    </a:cubicBezTo>
                    <a:cubicBezTo>
                      <a:pt x="19" y="0"/>
                      <a:pt x="28" y="5"/>
                      <a:pt x="30" y="14"/>
                    </a:cubicBezTo>
                    <a:close/>
                  </a:path>
                </a:pathLst>
              </a:custGeom>
              <a:solidFill>
                <a:schemeClr val="accent4"/>
              </a:solidFill>
              <a:ln>
                <a:noFill/>
              </a:ln>
            </p:spPr>
            <p:txBody>
              <a:bodyPr anchor="ctr"/>
              <a:lstStyle/>
              <a:p>
                <a:pPr algn="ctr"/>
                <a:endParaRPr/>
              </a:p>
            </p:txBody>
          </p:sp>
          <p:sp>
            <p:nvSpPr>
              <p:cNvPr id="102" name="íṥ1îḑé"/>
              <p:cNvSpPr/>
              <p:nvPr/>
            </p:nvSpPr>
            <p:spPr bwMode="auto">
              <a:xfrm>
                <a:off x="8603773" y="2446220"/>
                <a:ext cx="230188" cy="227013"/>
              </a:xfrm>
              <a:custGeom>
                <a:avLst/>
                <a:gdLst>
                  <a:gd name="T0" fmla="*/ 31 w 32"/>
                  <a:gd name="T1" fmla="*/ 16 h 31"/>
                  <a:gd name="T2" fmla="*/ 16 w 32"/>
                  <a:gd name="T3" fmla="*/ 30 h 31"/>
                  <a:gd name="T4" fmla="*/ 1 w 32"/>
                  <a:gd name="T5" fmla="*/ 16 h 31"/>
                  <a:gd name="T6" fmla="*/ 16 w 32"/>
                  <a:gd name="T7" fmla="*/ 0 h 31"/>
                  <a:gd name="T8" fmla="*/ 31 w 32"/>
                  <a:gd name="T9" fmla="*/ 16 h 31"/>
                </a:gdLst>
                <a:ahLst/>
                <a:cxnLst>
                  <a:cxn ang="0">
                    <a:pos x="T0" y="T1"/>
                  </a:cxn>
                  <a:cxn ang="0">
                    <a:pos x="T2" y="T3"/>
                  </a:cxn>
                  <a:cxn ang="0">
                    <a:pos x="T4" y="T5"/>
                  </a:cxn>
                  <a:cxn ang="0">
                    <a:pos x="T6" y="T7"/>
                  </a:cxn>
                  <a:cxn ang="0">
                    <a:pos x="T8" y="T9"/>
                  </a:cxn>
                </a:cxnLst>
                <a:rect l="0" t="0" r="r" b="b"/>
                <a:pathLst>
                  <a:path w="32" h="31">
                    <a:moveTo>
                      <a:pt x="31" y="16"/>
                    </a:moveTo>
                    <a:cubicBezTo>
                      <a:pt x="30" y="24"/>
                      <a:pt x="23" y="31"/>
                      <a:pt x="16" y="30"/>
                    </a:cubicBezTo>
                    <a:cubicBezTo>
                      <a:pt x="9" y="31"/>
                      <a:pt x="2" y="24"/>
                      <a:pt x="1" y="16"/>
                    </a:cubicBezTo>
                    <a:cubicBezTo>
                      <a:pt x="0" y="8"/>
                      <a:pt x="7" y="1"/>
                      <a:pt x="16" y="0"/>
                    </a:cubicBezTo>
                    <a:cubicBezTo>
                      <a:pt x="25" y="1"/>
                      <a:pt x="32" y="8"/>
                      <a:pt x="31" y="16"/>
                    </a:cubicBezTo>
                    <a:close/>
                  </a:path>
                </a:pathLst>
              </a:custGeom>
              <a:solidFill>
                <a:schemeClr val="accent4"/>
              </a:solidFill>
              <a:ln>
                <a:noFill/>
              </a:ln>
            </p:spPr>
            <p:txBody>
              <a:bodyPr anchor="ctr"/>
              <a:lstStyle/>
              <a:p>
                <a:pPr algn="ctr"/>
                <a:endParaRPr/>
              </a:p>
            </p:txBody>
          </p:sp>
          <p:sp>
            <p:nvSpPr>
              <p:cNvPr id="103" name="íSḷíḍê"/>
              <p:cNvSpPr/>
              <p:nvPr/>
            </p:nvSpPr>
            <p:spPr bwMode="auto">
              <a:xfrm>
                <a:off x="8921273" y="2482733"/>
                <a:ext cx="223838" cy="241300"/>
              </a:xfrm>
              <a:custGeom>
                <a:avLst/>
                <a:gdLst>
                  <a:gd name="T0" fmla="*/ 30 w 31"/>
                  <a:gd name="T1" fmla="*/ 22 h 33"/>
                  <a:gd name="T2" fmla="*/ 22 w 31"/>
                  <a:gd name="T3" fmla="*/ 30 h 33"/>
                  <a:gd name="T4" fmla="*/ 12 w 31"/>
                  <a:gd name="T5" fmla="*/ 31 h 33"/>
                  <a:gd name="T6" fmla="*/ 1 w 31"/>
                  <a:gd name="T7" fmla="*/ 14 h 33"/>
                  <a:gd name="T8" fmla="*/ 20 w 31"/>
                  <a:gd name="T9" fmla="*/ 3 h 33"/>
                  <a:gd name="T10" fmla="*/ 29 w 31"/>
                  <a:gd name="T11" fmla="*/ 10 h 33"/>
                  <a:gd name="T12" fmla="*/ 30 w 31"/>
                  <a:gd name="T13" fmla="*/ 22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30" y="22"/>
                    </a:moveTo>
                    <a:cubicBezTo>
                      <a:pt x="28" y="26"/>
                      <a:pt x="26" y="28"/>
                      <a:pt x="22" y="30"/>
                    </a:cubicBezTo>
                    <a:cubicBezTo>
                      <a:pt x="19" y="32"/>
                      <a:pt x="15" y="33"/>
                      <a:pt x="12" y="31"/>
                    </a:cubicBezTo>
                    <a:cubicBezTo>
                      <a:pt x="5" y="29"/>
                      <a:pt x="0" y="22"/>
                      <a:pt x="1" y="14"/>
                    </a:cubicBezTo>
                    <a:cubicBezTo>
                      <a:pt x="3" y="5"/>
                      <a:pt x="12" y="0"/>
                      <a:pt x="20" y="3"/>
                    </a:cubicBezTo>
                    <a:cubicBezTo>
                      <a:pt x="24" y="4"/>
                      <a:pt x="28" y="7"/>
                      <a:pt x="29" y="10"/>
                    </a:cubicBezTo>
                    <a:cubicBezTo>
                      <a:pt x="31" y="14"/>
                      <a:pt x="31" y="18"/>
                      <a:pt x="30" y="22"/>
                    </a:cubicBezTo>
                    <a:close/>
                  </a:path>
                </a:pathLst>
              </a:custGeom>
              <a:solidFill>
                <a:schemeClr val="accent4"/>
              </a:solidFill>
              <a:ln>
                <a:noFill/>
              </a:ln>
            </p:spPr>
            <p:txBody>
              <a:bodyPr anchor="ctr"/>
              <a:lstStyle/>
              <a:p>
                <a:pPr algn="ctr"/>
                <a:endParaRPr/>
              </a:p>
            </p:txBody>
          </p:sp>
          <p:sp>
            <p:nvSpPr>
              <p:cNvPr id="104" name="iṥļíde"/>
              <p:cNvSpPr/>
              <p:nvPr/>
            </p:nvSpPr>
            <p:spPr bwMode="auto">
              <a:xfrm>
                <a:off x="9210198" y="2606558"/>
                <a:ext cx="244475" cy="249238"/>
              </a:xfrm>
              <a:custGeom>
                <a:avLst/>
                <a:gdLst>
                  <a:gd name="T0" fmla="*/ 30 w 34"/>
                  <a:gd name="T1" fmla="*/ 25 h 34"/>
                  <a:gd name="T2" fmla="*/ 10 w 34"/>
                  <a:gd name="T3" fmla="*/ 30 h 34"/>
                  <a:gd name="T4" fmla="*/ 4 w 34"/>
                  <a:gd name="T5" fmla="*/ 10 h 34"/>
                  <a:gd name="T6" fmla="*/ 24 w 34"/>
                  <a:gd name="T7" fmla="*/ 4 h 34"/>
                  <a:gd name="T8" fmla="*/ 30 w 34"/>
                  <a:gd name="T9" fmla="*/ 25 h 34"/>
                </a:gdLst>
                <a:ahLst/>
                <a:cxnLst>
                  <a:cxn ang="0">
                    <a:pos x="T0" y="T1"/>
                  </a:cxn>
                  <a:cxn ang="0">
                    <a:pos x="T2" y="T3"/>
                  </a:cxn>
                  <a:cxn ang="0">
                    <a:pos x="T4" y="T5"/>
                  </a:cxn>
                  <a:cxn ang="0">
                    <a:pos x="T6" y="T7"/>
                  </a:cxn>
                  <a:cxn ang="0">
                    <a:pos x="T8" y="T9"/>
                  </a:cxn>
                </a:cxnLst>
                <a:rect l="0" t="0" r="r" b="b"/>
                <a:pathLst>
                  <a:path w="34" h="34">
                    <a:moveTo>
                      <a:pt x="30" y="25"/>
                    </a:moveTo>
                    <a:cubicBezTo>
                      <a:pt x="25" y="32"/>
                      <a:pt x="16" y="34"/>
                      <a:pt x="10" y="30"/>
                    </a:cubicBezTo>
                    <a:cubicBezTo>
                      <a:pt x="3" y="27"/>
                      <a:pt x="0" y="18"/>
                      <a:pt x="4" y="10"/>
                    </a:cubicBezTo>
                    <a:cubicBezTo>
                      <a:pt x="7" y="3"/>
                      <a:pt x="16" y="0"/>
                      <a:pt x="24" y="4"/>
                    </a:cubicBezTo>
                    <a:cubicBezTo>
                      <a:pt x="32" y="8"/>
                      <a:pt x="34" y="18"/>
                      <a:pt x="30" y="25"/>
                    </a:cubicBezTo>
                    <a:close/>
                  </a:path>
                </a:pathLst>
              </a:custGeom>
              <a:solidFill>
                <a:schemeClr val="accent4"/>
              </a:solidFill>
              <a:ln>
                <a:noFill/>
              </a:ln>
            </p:spPr>
            <p:txBody>
              <a:bodyPr anchor="ctr"/>
              <a:lstStyle/>
              <a:p>
                <a:pPr algn="ctr"/>
                <a:endParaRPr/>
              </a:p>
            </p:txBody>
          </p:sp>
          <p:sp>
            <p:nvSpPr>
              <p:cNvPr id="105" name="ï$ḷïdè"/>
              <p:cNvSpPr/>
              <p:nvPr/>
            </p:nvSpPr>
            <p:spPr bwMode="auto">
              <a:xfrm>
                <a:off x="9476898" y="2782770"/>
                <a:ext cx="246063" cy="247650"/>
              </a:xfrm>
              <a:custGeom>
                <a:avLst/>
                <a:gdLst>
                  <a:gd name="T0" fmla="*/ 28 w 34"/>
                  <a:gd name="T1" fmla="*/ 27 h 34"/>
                  <a:gd name="T2" fmla="*/ 8 w 34"/>
                  <a:gd name="T3" fmla="*/ 30 h 34"/>
                  <a:gd name="T4" fmla="*/ 5 w 34"/>
                  <a:gd name="T5" fmla="*/ 9 h 34"/>
                  <a:gd name="T6" fmla="*/ 26 w 34"/>
                  <a:gd name="T7" fmla="*/ 6 h 34"/>
                  <a:gd name="T8" fmla="*/ 28 w 34"/>
                  <a:gd name="T9" fmla="*/ 27 h 34"/>
                </a:gdLst>
                <a:ahLst/>
                <a:cxnLst>
                  <a:cxn ang="0">
                    <a:pos x="T0" y="T1"/>
                  </a:cxn>
                  <a:cxn ang="0">
                    <a:pos x="T2" y="T3"/>
                  </a:cxn>
                  <a:cxn ang="0">
                    <a:pos x="T4" y="T5"/>
                  </a:cxn>
                  <a:cxn ang="0">
                    <a:pos x="T6" y="T7"/>
                  </a:cxn>
                  <a:cxn ang="0">
                    <a:pos x="T8" y="T9"/>
                  </a:cxn>
                </a:cxnLst>
                <a:rect l="0" t="0" r="r" b="b"/>
                <a:pathLst>
                  <a:path w="34" h="34">
                    <a:moveTo>
                      <a:pt x="28" y="27"/>
                    </a:moveTo>
                    <a:cubicBezTo>
                      <a:pt x="23" y="33"/>
                      <a:pt x="14" y="34"/>
                      <a:pt x="8" y="30"/>
                    </a:cubicBezTo>
                    <a:cubicBezTo>
                      <a:pt x="2" y="25"/>
                      <a:pt x="0" y="16"/>
                      <a:pt x="5" y="9"/>
                    </a:cubicBezTo>
                    <a:cubicBezTo>
                      <a:pt x="10" y="2"/>
                      <a:pt x="19" y="0"/>
                      <a:pt x="26" y="6"/>
                    </a:cubicBezTo>
                    <a:cubicBezTo>
                      <a:pt x="33" y="11"/>
                      <a:pt x="34" y="21"/>
                      <a:pt x="28" y="27"/>
                    </a:cubicBezTo>
                    <a:close/>
                  </a:path>
                </a:pathLst>
              </a:custGeom>
              <a:solidFill>
                <a:schemeClr val="accent4"/>
              </a:solidFill>
              <a:ln>
                <a:noFill/>
              </a:ln>
            </p:spPr>
            <p:txBody>
              <a:bodyPr anchor="ctr"/>
              <a:lstStyle/>
              <a:p>
                <a:pPr algn="ctr"/>
                <a:endParaRPr/>
              </a:p>
            </p:txBody>
          </p:sp>
          <p:sp>
            <p:nvSpPr>
              <p:cNvPr id="106" name="íS1îḋe"/>
              <p:cNvSpPr/>
              <p:nvPr/>
            </p:nvSpPr>
            <p:spPr bwMode="auto">
              <a:xfrm>
                <a:off x="9722961" y="3000258"/>
                <a:ext cx="238125" cy="241300"/>
              </a:xfrm>
              <a:custGeom>
                <a:avLst/>
                <a:gdLst>
                  <a:gd name="T0" fmla="*/ 27 w 33"/>
                  <a:gd name="T1" fmla="*/ 28 h 33"/>
                  <a:gd name="T2" fmla="*/ 6 w 33"/>
                  <a:gd name="T3" fmla="*/ 28 h 33"/>
                  <a:gd name="T4" fmla="*/ 6 w 33"/>
                  <a:gd name="T5" fmla="*/ 7 h 33"/>
                  <a:gd name="T6" fmla="*/ 27 w 33"/>
                  <a:gd name="T7" fmla="*/ 6 h 33"/>
                  <a:gd name="T8" fmla="*/ 27 w 33"/>
                  <a:gd name="T9" fmla="*/ 28 h 33"/>
                </a:gdLst>
                <a:ahLst/>
                <a:cxnLst>
                  <a:cxn ang="0">
                    <a:pos x="T0" y="T1"/>
                  </a:cxn>
                  <a:cxn ang="0">
                    <a:pos x="T2" y="T3"/>
                  </a:cxn>
                  <a:cxn ang="0">
                    <a:pos x="T4" y="T5"/>
                  </a:cxn>
                  <a:cxn ang="0">
                    <a:pos x="T6" y="T7"/>
                  </a:cxn>
                  <a:cxn ang="0">
                    <a:pos x="T8" y="T9"/>
                  </a:cxn>
                </a:cxnLst>
                <a:rect l="0" t="0" r="r" b="b"/>
                <a:pathLst>
                  <a:path w="33" h="33">
                    <a:moveTo>
                      <a:pt x="27" y="28"/>
                    </a:moveTo>
                    <a:cubicBezTo>
                      <a:pt x="21" y="33"/>
                      <a:pt x="11" y="33"/>
                      <a:pt x="6" y="28"/>
                    </a:cubicBezTo>
                    <a:cubicBezTo>
                      <a:pt x="0" y="22"/>
                      <a:pt x="0" y="13"/>
                      <a:pt x="6" y="7"/>
                    </a:cubicBezTo>
                    <a:cubicBezTo>
                      <a:pt x="11" y="1"/>
                      <a:pt x="21" y="0"/>
                      <a:pt x="27" y="6"/>
                    </a:cubicBezTo>
                    <a:cubicBezTo>
                      <a:pt x="33" y="12"/>
                      <a:pt x="33" y="22"/>
                      <a:pt x="27" y="28"/>
                    </a:cubicBezTo>
                    <a:close/>
                  </a:path>
                </a:pathLst>
              </a:custGeom>
              <a:solidFill>
                <a:schemeClr val="accent4"/>
              </a:solidFill>
              <a:ln>
                <a:noFill/>
              </a:ln>
            </p:spPr>
            <p:txBody>
              <a:bodyPr anchor="ctr"/>
              <a:lstStyle/>
              <a:p>
                <a:pPr algn="ctr"/>
                <a:endParaRPr/>
              </a:p>
            </p:txBody>
          </p:sp>
          <p:sp>
            <p:nvSpPr>
              <p:cNvPr id="107" name="îṧḻíḓè"/>
              <p:cNvSpPr/>
              <p:nvPr/>
            </p:nvSpPr>
            <p:spPr bwMode="auto">
              <a:xfrm flipV="1">
                <a:off x="7600473" y="3343158"/>
                <a:ext cx="0" cy="269875"/>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08" name="isļíḋê"/>
              <p:cNvSpPr/>
              <p:nvPr/>
            </p:nvSpPr>
            <p:spPr bwMode="auto">
              <a:xfrm flipV="1">
                <a:off x="7600473" y="3051058"/>
                <a:ext cx="0" cy="292100"/>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09" name="ïsḻíḋe"/>
              <p:cNvSpPr/>
              <p:nvPr/>
            </p:nvSpPr>
            <p:spPr bwMode="auto">
              <a:xfrm flipV="1">
                <a:off x="7838598" y="3343158"/>
                <a:ext cx="0" cy="393700"/>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0" name="íśļïḑe"/>
              <p:cNvSpPr/>
              <p:nvPr/>
            </p:nvSpPr>
            <p:spPr bwMode="auto">
              <a:xfrm flipV="1">
                <a:off x="7838598" y="2876433"/>
                <a:ext cx="0" cy="466725"/>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1" name="ïṣľïḋé"/>
              <p:cNvSpPr/>
              <p:nvPr/>
            </p:nvSpPr>
            <p:spPr bwMode="auto">
              <a:xfrm flipV="1">
                <a:off x="8105298" y="3343158"/>
                <a:ext cx="0" cy="554038"/>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2" name="íṧḻîḓé"/>
              <p:cNvSpPr/>
              <p:nvPr/>
            </p:nvSpPr>
            <p:spPr bwMode="auto">
              <a:xfrm flipV="1">
                <a:off x="8105298" y="2716095"/>
                <a:ext cx="0" cy="627063"/>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3" name="iṣḷiḋê"/>
              <p:cNvSpPr/>
              <p:nvPr/>
            </p:nvSpPr>
            <p:spPr bwMode="auto">
              <a:xfrm flipV="1">
                <a:off x="8402161" y="3343158"/>
                <a:ext cx="0" cy="663575"/>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4" name="íṩḻïdê"/>
              <p:cNvSpPr/>
              <p:nvPr/>
            </p:nvSpPr>
            <p:spPr bwMode="auto">
              <a:xfrm flipV="1">
                <a:off x="8402161" y="2606558"/>
                <a:ext cx="0" cy="736600"/>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5" name="íşḷïḋê"/>
              <p:cNvSpPr/>
              <p:nvPr/>
            </p:nvSpPr>
            <p:spPr bwMode="auto">
              <a:xfrm flipV="1">
                <a:off x="8719661" y="3343158"/>
                <a:ext cx="0" cy="728663"/>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6" name="îṣlîḍe"/>
              <p:cNvSpPr/>
              <p:nvPr/>
            </p:nvSpPr>
            <p:spPr bwMode="auto">
              <a:xfrm flipV="1">
                <a:off x="8719661" y="2541470"/>
                <a:ext cx="0" cy="80168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7" name="ïśḷïďè"/>
              <p:cNvSpPr/>
              <p:nvPr/>
            </p:nvSpPr>
            <p:spPr bwMode="auto">
              <a:xfrm flipV="1">
                <a:off x="9037161" y="3343158"/>
                <a:ext cx="0" cy="706438"/>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8" name="i$ľíḍé"/>
              <p:cNvSpPr/>
              <p:nvPr/>
            </p:nvSpPr>
            <p:spPr bwMode="auto">
              <a:xfrm flipV="1">
                <a:off x="9037161" y="2555758"/>
                <a:ext cx="0" cy="787400"/>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9" name="ís1îḍe"/>
              <p:cNvSpPr/>
              <p:nvPr/>
            </p:nvSpPr>
            <p:spPr bwMode="auto">
              <a:xfrm flipV="1">
                <a:off x="9332436" y="3343158"/>
                <a:ext cx="0" cy="604838"/>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0" name="ísļîḑè"/>
              <p:cNvSpPr/>
              <p:nvPr/>
            </p:nvSpPr>
            <p:spPr bwMode="auto">
              <a:xfrm flipV="1">
                <a:off x="9332436" y="2760545"/>
                <a:ext cx="0" cy="582613"/>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1" name="ïŝľïḓe"/>
              <p:cNvSpPr/>
              <p:nvPr/>
            </p:nvSpPr>
            <p:spPr bwMode="auto">
              <a:xfrm flipV="1">
                <a:off x="9599136" y="3336808"/>
                <a:ext cx="0" cy="517525"/>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2" name="íślîḋê"/>
              <p:cNvSpPr/>
              <p:nvPr/>
            </p:nvSpPr>
            <p:spPr bwMode="auto">
              <a:xfrm flipV="1">
                <a:off x="9599136" y="2839920"/>
                <a:ext cx="0" cy="49688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3" name="iṥļíḓê"/>
              <p:cNvSpPr/>
              <p:nvPr/>
            </p:nvSpPr>
            <p:spPr bwMode="auto">
              <a:xfrm flipV="1">
                <a:off x="9837261" y="3343158"/>
                <a:ext cx="0" cy="298450"/>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4" name="îşļiḍe"/>
              <p:cNvSpPr/>
              <p:nvPr/>
            </p:nvSpPr>
            <p:spPr bwMode="auto">
              <a:xfrm flipV="1">
                <a:off x="9837261" y="3087570"/>
                <a:ext cx="0" cy="25558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5" name="ïsliḍè"/>
              <p:cNvSpPr/>
              <p:nvPr/>
            </p:nvSpPr>
            <p:spPr bwMode="auto">
              <a:xfrm>
                <a:off x="9938861" y="3211395"/>
                <a:ext cx="238125" cy="241300"/>
              </a:xfrm>
              <a:custGeom>
                <a:avLst/>
                <a:gdLst>
                  <a:gd name="T0" fmla="*/ 27 w 33"/>
                  <a:gd name="T1" fmla="*/ 28 h 33"/>
                  <a:gd name="T2" fmla="*/ 6 w 33"/>
                  <a:gd name="T3" fmla="*/ 28 h 33"/>
                  <a:gd name="T4" fmla="*/ 5 w 33"/>
                  <a:gd name="T5" fmla="*/ 7 h 33"/>
                  <a:gd name="T6" fmla="*/ 27 w 33"/>
                  <a:gd name="T7" fmla="*/ 6 h 33"/>
                  <a:gd name="T8" fmla="*/ 27 w 33"/>
                  <a:gd name="T9" fmla="*/ 28 h 33"/>
                </a:gdLst>
                <a:ahLst/>
                <a:cxnLst>
                  <a:cxn ang="0">
                    <a:pos x="T0" y="T1"/>
                  </a:cxn>
                  <a:cxn ang="0">
                    <a:pos x="T2" y="T3"/>
                  </a:cxn>
                  <a:cxn ang="0">
                    <a:pos x="T4" y="T5"/>
                  </a:cxn>
                  <a:cxn ang="0">
                    <a:pos x="T6" y="T7"/>
                  </a:cxn>
                  <a:cxn ang="0">
                    <a:pos x="T8" y="T9"/>
                  </a:cxn>
                </a:cxnLst>
                <a:rect l="0" t="0" r="r" b="b"/>
                <a:pathLst>
                  <a:path w="33" h="33">
                    <a:moveTo>
                      <a:pt x="27" y="28"/>
                    </a:moveTo>
                    <a:cubicBezTo>
                      <a:pt x="20" y="33"/>
                      <a:pt x="11" y="33"/>
                      <a:pt x="6" y="28"/>
                    </a:cubicBezTo>
                    <a:cubicBezTo>
                      <a:pt x="0" y="22"/>
                      <a:pt x="0" y="13"/>
                      <a:pt x="5" y="7"/>
                    </a:cubicBezTo>
                    <a:cubicBezTo>
                      <a:pt x="11" y="1"/>
                      <a:pt x="21" y="0"/>
                      <a:pt x="27" y="6"/>
                    </a:cubicBezTo>
                    <a:cubicBezTo>
                      <a:pt x="33" y="12"/>
                      <a:pt x="33" y="22"/>
                      <a:pt x="27" y="28"/>
                    </a:cubicBezTo>
                    <a:close/>
                  </a:path>
                </a:pathLst>
              </a:custGeom>
              <a:solidFill>
                <a:schemeClr val="accent2"/>
              </a:solidFill>
              <a:ln>
                <a:noFill/>
              </a:ln>
            </p:spPr>
            <p:txBody>
              <a:bodyPr anchor="ctr"/>
              <a:lstStyle/>
              <a:p>
                <a:pPr algn="ctr"/>
                <a:endParaRPr/>
              </a:p>
            </p:txBody>
          </p:sp>
        </p:grpSp>
        <p:grpSp>
          <p:nvGrpSpPr>
            <p:cNvPr id="4" name="íṡ1íḓé"/>
            <p:cNvGrpSpPr/>
            <p:nvPr/>
          </p:nvGrpSpPr>
          <p:grpSpPr>
            <a:xfrm>
              <a:off x="1514481" y="3996964"/>
              <a:ext cx="9163034" cy="1174130"/>
              <a:chOff x="1682359" y="3996964"/>
              <a:chExt cx="9163034" cy="1174130"/>
            </a:xfrm>
          </p:grpSpPr>
          <p:grpSp>
            <p:nvGrpSpPr>
              <p:cNvPr id="5" name="íṣļíḑé"/>
              <p:cNvGrpSpPr/>
              <p:nvPr/>
            </p:nvGrpSpPr>
            <p:grpSpPr>
              <a:xfrm>
                <a:off x="1682359" y="4104604"/>
                <a:ext cx="9163034" cy="981450"/>
                <a:chOff x="902916" y="4447035"/>
                <a:chExt cx="10584173" cy="981450"/>
              </a:xfrm>
            </p:grpSpPr>
            <p:sp>
              <p:nvSpPr>
                <p:cNvPr id="8" name="îśḷíde"/>
                <p:cNvSpPr txBox="1"/>
                <p:nvPr/>
              </p:nvSpPr>
              <p:spPr>
                <a:xfrm>
                  <a:off x="1486040" y="4447035"/>
                  <a:ext cx="1530800" cy="340519"/>
                </a:xfrm>
                <a:prstGeom prst="roundRect">
                  <a:avLst/>
                </a:prstGeom>
                <a:solidFill>
                  <a:schemeClr val="accent1"/>
                </a:solidFill>
              </p:spPr>
              <p:txBody>
                <a:bodyPr wrap="none">
                  <a:normAutofit/>
                </a:bodyPr>
                <a:lstStyle/>
                <a:p>
                  <a:pPr algn="ctr"/>
                  <a:r>
                    <a:rPr lang="zh-CN" altLang="en-US" sz="1400" dirty="0">
                      <a:solidFill>
                        <a:schemeClr val="bg2"/>
                      </a:solidFill>
                    </a:rPr>
                    <a:t>标题文本预设</a:t>
                  </a:r>
                </a:p>
              </p:txBody>
            </p:sp>
            <p:sp>
              <p:nvSpPr>
                <p:cNvPr id="9" name="ï$ľiďe"/>
                <p:cNvSpPr txBox="1"/>
                <p:nvPr/>
              </p:nvSpPr>
              <p:spPr>
                <a:xfrm>
                  <a:off x="5447334" y="4447035"/>
                  <a:ext cx="1530800" cy="340519"/>
                </a:xfrm>
                <a:prstGeom prst="roundRect">
                  <a:avLst/>
                </a:prstGeom>
                <a:solidFill>
                  <a:schemeClr val="accent5"/>
                </a:solidFill>
              </p:spPr>
              <p:txBody>
                <a:bodyPr wrap="none">
                  <a:normAutofit/>
                </a:bodyPr>
                <a:lstStyle/>
                <a:p>
                  <a:pPr algn="ctr"/>
                  <a:r>
                    <a:rPr lang="zh-CN" altLang="en-US" sz="1400">
                      <a:solidFill>
                        <a:schemeClr val="bg2"/>
                      </a:solidFill>
                    </a:rPr>
                    <a:t>标题文本预设</a:t>
                  </a:r>
                </a:p>
              </p:txBody>
            </p:sp>
            <p:sp>
              <p:nvSpPr>
                <p:cNvPr id="10" name="íṧḻiḑê"/>
                <p:cNvSpPr txBox="1"/>
                <p:nvPr/>
              </p:nvSpPr>
              <p:spPr>
                <a:xfrm>
                  <a:off x="9373165" y="4447035"/>
                  <a:ext cx="1530800" cy="340519"/>
                </a:xfrm>
                <a:prstGeom prst="roundRect">
                  <a:avLst/>
                </a:prstGeom>
                <a:solidFill>
                  <a:schemeClr val="accent3"/>
                </a:solidFill>
              </p:spPr>
              <p:txBody>
                <a:bodyPr wrap="none">
                  <a:normAutofit/>
                </a:bodyPr>
                <a:lstStyle/>
                <a:p>
                  <a:pPr algn="ctr"/>
                  <a:r>
                    <a:rPr lang="zh-CN" altLang="en-US" sz="1400">
                      <a:solidFill>
                        <a:schemeClr val="bg2"/>
                      </a:solidFill>
                    </a:rPr>
                    <a:t>标题文本预设</a:t>
                  </a:r>
                </a:p>
              </p:txBody>
            </p:sp>
            <p:sp>
              <p:nvSpPr>
                <p:cNvPr id="11" name="îšľîdé"/>
                <p:cNvSpPr txBox="1"/>
                <p:nvPr/>
              </p:nvSpPr>
              <p:spPr bwMode="auto">
                <a:xfrm>
                  <a:off x="902916" y="4854255"/>
                  <a:ext cx="2697048" cy="574230"/>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000"/>
                    <a:t>此部分内容作为文字排版占位显示 </a:t>
                  </a:r>
                  <a:br>
                    <a:rPr lang="zh-CN" altLang="en-US" sz="1000"/>
                  </a:br>
                  <a:r>
                    <a:rPr lang="zh-CN" altLang="en-US" sz="1000"/>
                    <a:t>（建议使用主题字体）</a:t>
                  </a:r>
                </a:p>
              </p:txBody>
            </p:sp>
            <p:sp>
              <p:nvSpPr>
                <p:cNvPr id="12" name="ïŝlídé"/>
                <p:cNvSpPr txBox="1"/>
                <p:nvPr/>
              </p:nvSpPr>
              <p:spPr bwMode="auto">
                <a:xfrm>
                  <a:off x="4864210" y="4854255"/>
                  <a:ext cx="2697048" cy="574230"/>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000"/>
                    <a:t>此部分内容作为文字排版占位显示 </a:t>
                  </a:r>
                  <a:br>
                    <a:rPr lang="zh-CN" altLang="en-US" sz="1000"/>
                  </a:br>
                  <a:r>
                    <a:rPr lang="zh-CN" altLang="en-US" sz="1000"/>
                    <a:t>（建议使用主题字体）</a:t>
                  </a:r>
                </a:p>
              </p:txBody>
            </p:sp>
            <p:sp>
              <p:nvSpPr>
                <p:cNvPr id="13" name="iṡḻïdê"/>
                <p:cNvSpPr txBox="1"/>
                <p:nvPr/>
              </p:nvSpPr>
              <p:spPr bwMode="auto">
                <a:xfrm>
                  <a:off x="8790041" y="4854255"/>
                  <a:ext cx="2697048" cy="574230"/>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000"/>
                    <a:t>此部分内容作为文字排版占位显示 </a:t>
                  </a:r>
                  <a:br>
                    <a:rPr lang="zh-CN" altLang="en-US" sz="1000"/>
                  </a:br>
                  <a:r>
                    <a:rPr lang="zh-CN" altLang="en-US" sz="1000"/>
                    <a:t>（建议使用主题字体）</a:t>
                  </a:r>
                </a:p>
              </p:txBody>
            </p:sp>
          </p:grpSp>
          <p:cxnSp>
            <p:nvCxnSpPr>
              <p:cNvPr id="6" name="Straight Connector 122"/>
              <p:cNvCxnSpPr/>
              <p:nvPr/>
            </p:nvCxnSpPr>
            <p:spPr>
              <a:xfrm>
                <a:off x="4541837" y="3996964"/>
                <a:ext cx="0" cy="117413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123"/>
              <p:cNvCxnSpPr/>
              <p:nvPr/>
            </p:nvCxnSpPr>
            <p:spPr>
              <a:xfrm>
                <a:off x="7985919" y="3996964"/>
                <a:ext cx="0" cy="117413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0260662a-7873-4e97-bb41-57b173ab892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1330790" y="-39328"/>
            <a:ext cx="9014928" cy="6975351"/>
            <a:chOff x="1330790" y="-39328"/>
            <a:chExt cx="9014928" cy="6975351"/>
          </a:xfrm>
        </p:grpSpPr>
        <p:sp>
          <p:nvSpPr>
            <p:cNvPr id="3" name="ïṡľïḋê"/>
            <p:cNvSpPr/>
            <p:nvPr/>
          </p:nvSpPr>
          <p:spPr bwMode="auto">
            <a:xfrm>
              <a:off x="3863750" y="-39328"/>
              <a:ext cx="974889" cy="972368"/>
            </a:xfrm>
            <a:custGeom>
              <a:avLst/>
              <a:gdLst>
                <a:gd name="T0" fmla="*/ 346 w 346"/>
                <a:gd name="T1" fmla="*/ 346 h 346"/>
                <a:gd name="T2" fmla="*/ 0 w 346"/>
                <a:gd name="T3" fmla="*/ 0 h 346"/>
                <a:gd name="T4" fmla="*/ 84 w 346"/>
                <a:gd name="T5" fmla="*/ 0 h 346"/>
                <a:gd name="T6" fmla="*/ 346 w 346"/>
                <a:gd name="T7" fmla="*/ 262 h 346"/>
                <a:gd name="T8" fmla="*/ 346 w 346"/>
                <a:gd name="T9" fmla="*/ 346 h 346"/>
              </a:gdLst>
              <a:ahLst/>
              <a:cxnLst>
                <a:cxn ang="0">
                  <a:pos x="T0" y="T1"/>
                </a:cxn>
                <a:cxn ang="0">
                  <a:pos x="T2" y="T3"/>
                </a:cxn>
                <a:cxn ang="0">
                  <a:pos x="T4" y="T5"/>
                </a:cxn>
                <a:cxn ang="0">
                  <a:pos x="T6" y="T7"/>
                </a:cxn>
                <a:cxn ang="0">
                  <a:pos x="T8" y="T9"/>
                </a:cxn>
              </a:cxnLst>
              <a:rect l="0" t="0" r="r" b="b"/>
              <a:pathLst>
                <a:path w="346" h="346">
                  <a:moveTo>
                    <a:pt x="346" y="346"/>
                  </a:moveTo>
                  <a:cubicBezTo>
                    <a:pt x="157" y="342"/>
                    <a:pt x="4" y="189"/>
                    <a:pt x="0" y="0"/>
                  </a:cubicBezTo>
                  <a:cubicBezTo>
                    <a:pt x="84" y="0"/>
                    <a:pt x="84" y="0"/>
                    <a:pt x="84" y="0"/>
                  </a:cubicBezTo>
                  <a:cubicBezTo>
                    <a:pt x="88" y="143"/>
                    <a:pt x="203" y="258"/>
                    <a:pt x="346" y="262"/>
                  </a:cubicBezTo>
                  <a:lnTo>
                    <a:pt x="346" y="346"/>
                  </a:lnTo>
                  <a:close/>
                </a:path>
              </a:pathLst>
            </a:custGeom>
            <a:solidFill>
              <a:schemeClr val="accent1"/>
            </a:solidFill>
            <a:ln>
              <a:noFill/>
            </a:ln>
            <a:effectLst/>
          </p:spPr>
          <p:txBody>
            <a:bodyPr anchor="ctr"/>
            <a:lstStyle/>
            <a:p>
              <a:pPr algn="ctr"/>
              <a:endParaRPr/>
            </a:p>
          </p:txBody>
        </p:sp>
        <p:sp>
          <p:nvSpPr>
            <p:cNvPr id="4" name="íŝḻíḑê"/>
            <p:cNvSpPr/>
            <p:nvPr/>
          </p:nvSpPr>
          <p:spPr bwMode="auto">
            <a:xfrm>
              <a:off x="4883978" y="696246"/>
              <a:ext cx="972368" cy="1992599"/>
            </a:xfrm>
            <a:custGeom>
              <a:avLst/>
              <a:gdLst>
                <a:gd name="T0" fmla="*/ 0 w 346"/>
                <a:gd name="T1" fmla="*/ 624 h 708"/>
                <a:gd name="T2" fmla="*/ 262 w 346"/>
                <a:gd name="T3" fmla="*/ 354 h 708"/>
                <a:gd name="T4" fmla="*/ 0 w 346"/>
                <a:gd name="T5" fmla="*/ 84 h 708"/>
                <a:gd name="T6" fmla="*/ 0 w 346"/>
                <a:gd name="T7" fmla="*/ 0 h 708"/>
                <a:gd name="T8" fmla="*/ 346 w 346"/>
                <a:gd name="T9" fmla="*/ 354 h 708"/>
                <a:gd name="T10" fmla="*/ 0 w 346"/>
                <a:gd name="T11" fmla="*/ 708 h 708"/>
                <a:gd name="T12" fmla="*/ 0 w 346"/>
                <a:gd name="T13" fmla="*/ 624 h 708"/>
              </a:gdLst>
              <a:ahLst/>
              <a:cxnLst>
                <a:cxn ang="0">
                  <a:pos x="T0" y="T1"/>
                </a:cxn>
                <a:cxn ang="0">
                  <a:pos x="T2" y="T3"/>
                </a:cxn>
                <a:cxn ang="0">
                  <a:pos x="T4" y="T5"/>
                </a:cxn>
                <a:cxn ang="0">
                  <a:pos x="T6" y="T7"/>
                </a:cxn>
                <a:cxn ang="0">
                  <a:pos x="T8" y="T9"/>
                </a:cxn>
                <a:cxn ang="0">
                  <a:pos x="T10" y="T11"/>
                </a:cxn>
                <a:cxn ang="0">
                  <a:pos x="T12" y="T13"/>
                </a:cxn>
              </a:cxnLst>
              <a:rect l="0" t="0" r="r" b="b"/>
              <a:pathLst>
                <a:path w="346" h="708">
                  <a:moveTo>
                    <a:pt x="0" y="624"/>
                  </a:moveTo>
                  <a:cubicBezTo>
                    <a:pt x="145" y="620"/>
                    <a:pt x="262" y="500"/>
                    <a:pt x="262" y="354"/>
                  </a:cubicBezTo>
                  <a:cubicBezTo>
                    <a:pt x="262" y="208"/>
                    <a:pt x="145" y="88"/>
                    <a:pt x="0" y="84"/>
                  </a:cubicBezTo>
                  <a:cubicBezTo>
                    <a:pt x="0" y="0"/>
                    <a:pt x="0" y="0"/>
                    <a:pt x="0" y="0"/>
                  </a:cubicBezTo>
                  <a:cubicBezTo>
                    <a:pt x="191" y="4"/>
                    <a:pt x="346" y="161"/>
                    <a:pt x="346" y="354"/>
                  </a:cubicBezTo>
                  <a:cubicBezTo>
                    <a:pt x="346" y="547"/>
                    <a:pt x="191" y="704"/>
                    <a:pt x="0" y="708"/>
                  </a:cubicBezTo>
                  <a:lnTo>
                    <a:pt x="0" y="624"/>
                  </a:lnTo>
                  <a:close/>
                </a:path>
              </a:pathLst>
            </a:custGeom>
            <a:solidFill>
              <a:schemeClr val="accent1"/>
            </a:solidFill>
            <a:ln>
              <a:noFill/>
            </a:ln>
            <a:effectLst/>
          </p:spPr>
          <p:txBody>
            <a:bodyPr anchor="ctr"/>
            <a:lstStyle/>
            <a:p>
              <a:pPr algn="ctr"/>
              <a:endParaRPr/>
            </a:p>
          </p:txBody>
        </p:sp>
        <p:sp>
          <p:nvSpPr>
            <p:cNvPr id="5" name="is1ïḍe"/>
            <p:cNvSpPr/>
            <p:nvPr/>
          </p:nvSpPr>
          <p:spPr bwMode="auto">
            <a:xfrm>
              <a:off x="3863752" y="2452049"/>
              <a:ext cx="1992599" cy="1992599"/>
            </a:xfrm>
            <a:custGeom>
              <a:avLst/>
              <a:gdLst>
                <a:gd name="T0" fmla="*/ 354 w 708"/>
                <a:gd name="T1" fmla="*/ 708 h 708"/>
                <a:gd name="T2" fmla="*/ 0 w 708"/>
                <a:gd name="T3" fmla="*/ 354 h 708"/>
                <a:gd name="T4" fmla="*/ 346 w 708"/>
                <a:gd name="T5" fmla="*/ 0 h 708"/>
                <a:gd name="T6" fmla="*/ 346 w 708"/>
                <a:gd name="T7" fmla="*/ 84 h 708"/>
                <a:gd name="T8" fmla="*/ 84 w 708"/>
                <a:gd name="T9" fmla="*/ 354 h 708"/>
                <a:gd name="T10" fmla="*/ 354 w 708"/>
                <a:gd name="T11" fmla="*/ 624 h 708"/>
                <a:gd name="T12" fmla="*/ 624 w 708"/>
                <a:gd name="T13" fmla="*/ 362 h 708"/>
                <a:gd name="T14" fmla="*/ 708 w 708"/>
                <a:gd name="T15" fmla="*/ 362 h 708"/>
                <a:gd name="T16" fmla="*/ 354 w 708"/>
                <a:gd name="T17" fmla="*/ 708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8" h="708">
                  <a:moveTo>
                    <a:pt x="354" y="708"/>
                  </a:moveTo>
                  <a:cubicBezTo>
                    <a:pt x="158" y="708"/>
                    <a:pt x="0" y="549"/>
                    <a:pt x="0" y="354"/>
                  </a:cubicBezTo>
                  <a:cubicBezTo>
                    <a:pt x="0" y="161"/>
                    <a:pt x="154" y="4"/>
                    <a:pt x="346" y="0"/>
                  </a:cubicBezTo>
                  <a:cubicBezTo>
                    <a:pt x="346" y="84"/>
                    <a:pt x="346" y="84"/>
                    <a:pt x="346" y="84"/>
                  </a:cubicBezTo>
                  <a:cubicBezTo>
                    <a:pt x="200" y="88"/>
                    <a:pt x="84" y="208"/>
                    <a:pt x="84" y="354"/>
                  </a:cubicBezTo>
                  <a:cubicBezTo>
                    <a:pt x="84" y="503"/>
                    <a:pt x="205" y="624"/>
                    <a:pt x="354" y="624"/>
                  </a:cubicBezTo>
                  <a:cubicBezTo>
                    <a:pt x="500" y="624"/>
                    <a:pt x="619" y="507"/>
                    <a:pt x="624" y="362"/>
                  </a:cubicBezTo>
                  <a:cubicBezTo>
                    <a:pt x="708" y="362"/>
                    <a:pt x="708" y="362"/>
                    <a:pt x="708" y="362"/>
                  </a:cubicBezTo>
                  <a:cubicBezTo>
                    <a:pt x="703" y="554"/>
                    <a:pt x="546" y="708"/>
                    <a:pt x="354" y="708"/>
                  </a:cubicBezTo>
                  <a:close/>
                </a:path>
              </a:pathLst>
            </a:custGeom>
            <a:solidFill>
              <a:schemeClr val="accent4">
                <a:lumMod val="100000"/>
              </a:schemeClr>
            </a:solidFill>
            <a:ln>
              <a:noFill/>
            </a:ln>
            <a:effectLst/>
          </p:spPr>
          <p:txBody>
            <a:bodyPr anchor="ctr"/>
            <a:lstStyle/>
            <a:p>
              <a:pPr algn="ctr"/>
              <a:endParaRPr/>
            </a:p>
          </p:txBody>
        </p:sp>
        <p:sp>
          <p:nvSpPr>
            <p:cNvPr id="6" name="îṥlïdê"/>
            <p:cNvSpPr/>
            <p:nvPr/>
          </p:nvSpPr>
          <p:spPr bwMode="auto">
            <a:xfrm>
              <a:off x="6639784" y="5963655"/>
              <a:ext cx="972368" cy="972368"/>
            </a:xfrm>
            <a:custGeom>
              <a:avLst/>
              <a:gdLst>
                <a:gd name="T0" fmla="*/ 262 w 346"/>
                <a:gd name="T1" fmla="*/ 346 h 346"/>
                <a:gd name="T2" fmla="*/ 0 w 346"/>
                <a:gd name="T3" fmla="*/ 84 h 346"/>
                <a:gd name="T4" fmla="*/ 0 w 346"/>
                <a:gd name="T5" fmla="*/ 0 h 346"/>
                <a:gd name="T6" fmla="*/ 346 w 346"/>
                <a:gd name="T7" fmla="*/ 346 h 346"/>
                <a:gd name="T8" fmla="*/ 262 w 346"/>
                <a:gd name="T9" fmla="*/ 346 h 346"/>
              </a:gdLst>
              <a:ahLst/>
              <a:cxnLst>
                <a:cxn ang="0">
                  <a:pos x="T0" y="T1"/>
                </a:cxn>
                <a:cxn ang="0">
                  <a:pos x="T2" y="T3"/>
                </a:cxn>
                <a:cxn ang="0">
                  <a:pos x="T4" y="T5"/>
                </a:cxn>
                <a:cxn ang="0">
                  <a:pos x="T6" y="T7"/>
                </a:cxn>
                <a:cxn ang="0">
                  <a:pos x="T8" y="T9"/>
                </a:cxn>
              </a:cxnLst>
              <a:rect l="0" t="0" r="r" b="b"/>
              <a:pathLst>
                <a:path w="346" h="346">
                  <a:moveTo>
                    <a:pt x="262" y="346"/>
                  </a:moveTo>
                  <a:cubicBezTo>
                    <a:pt x="257" y="203"/>
                    <a:pt x="142" y="88"/>
                    <a:pt x="0" y="84"/>
                  </a:cubicBezTo>
                  <a:cubicBezTo>
                    <a:pt x="0" y="0"/>
                    <a:pt x="0" y="0"/>
                    <a:pt x="0" y="0"/>
                  </a:cubicBezTo>
                  <a:cubicBezTo>
                    <a:pt x="189" y="4"/>
                    <a:pt x="341" y="157"/>
                    <a:pt x="346" y="346"/>
                  </a:cubicBezTo>
                  <a:lnTo>
                    <a:pt x="262" y="346"/>
                  </a:lnTo>
                  <a:close/>
                </a:path>
              </a:pathLst>
            </a:custGeom>
            <a:solidFill>
              <a:schemeClr val="accent2"/>
            </a:solidFill>
            <a:ln>
              <a:noFill/>
            </a:ln>
            <a:effectLst/>
          </p:spPr>
          <p:txBody>
            <a:bodyPr anchor="ctr"/>
            <a:lstStyle/>
            <a:p>
              <a:pPr algn="ctr"/>
              <a:endParaRPr/>
            </a:p>
          </p:txBody>
        </p:sp>
        <p:sp>
          <p:nvSpPr>
            <p:cNvPr id="7" name="îsľïḑé"/>
            <p:cNvSpPr/>
            <p:nvPr/>
          </p:nvSpPr>
          <p:spPr bwMode="auto">
            <a:xfrm>
              <a:off x="5619553" y="4207855"/>
              <a:ext cx="974889" cy="1992599"/>
            </a:xfrm>
            <a:custGeom>
              <a:avLst/>
              <a:gdLst>
                <a:gd name="T0" fmla="*/ 346 w 346"/>
                <a:gd name="T1" fmla="*/ 708 h 708"/>
                <a:gd name="T2" fmla="*/ 0 w 346"/>
                <a:gd name="T3" fmla="*/ 354 h 708"/>
                <a:gd name="T4" fmla="*/ 346 w 346"/>
                <a:gd name="T5" fmla="*/ 0 h 708"/>
                <a:gd name="T6" fmla="*/ 346 w 346"/>
                <a:gd name="T7" fmla="*/ 84 h 708"/>
                <a:gd name="T8" fmla="*/ 84 w 346"/>
                <a:gd name="T9" fmla="*/ 354 h 708"/>
                <a:gd name="T10" fmla="*/ 346 w 346"/>
                <a:gd name="T11" fmla="*/ 624 h 708"/>
                <a:gd name="T12" fmla="*/ 346 w 346"/>
                <a:gd name="T13" fmla="*/ 708 h 708"/>
              </a:gdLst>
              <a:ahLst/>
              <a:cxnLst>
                <a:cxn ang="0">
                  <a:pos x="T0" y="T1"/>
                </a:cxn>
                <a:cxn ang="0">
                  <a:pos x="T2" y="T3"/>
                </a:cxn>
                <a:cxn ang="0">
                  <a:pos x="T4" y="T5"/>
                </a:cxn>
                <a:cxn ang="0">
                  <a:pos x="T6" y="T7"/>
                </a:cxn>
                <a:cxn ang="0">
                  <a:pos x="T8" y="T9"/>
                </a:cxn>
                <a:cxn ang="0">
                  <a:pos x="T10" y="T11"/>
                </a:cxn>
                <a:cxn ang="0">
                  <a:pos x="T12" y="T13"/>
                </a:cxn>
              </a:cxnLst>
              <a:rect l="0" t="0" r="r" b="b"/>
              <a:pathLst>
                <a:path w="346" h="708">
                  <a:moveTo>
                    <a:pt x="346" y="708"/>
                  </a:moveTo>
                  <a:cubicBezTo>
                    <a:pt x="154" y="704"/>
                    <a:pt x="0" y="547"/>
                    <a:pt x="0" y="354"/>
                  </a:cubicBezTo>
                  <a:cubicBezTo>
                    <a:pt x="0" y="161"/>
                    <a:pt x="154" y="4"/>
                    <a:pt x="346" y="0"/>
                  </a:cubicBezTo>
                  <a:cubicBezTo>
                    <a:pt x="346" y="84"/>
                    <a:pt x="346" y="84"/>
                    <a:pt x="346" y="84"/>
                  </a:cubicBezTo>
                  <a:cubicBezTo>
                    <a:pt x="200" y="88"/>
                    <a:pt x="84" y="208"/>
                    <a:pt x="84" y="354"/>
                  </a:cubicBezTo>
                  <a:cubicBezTo>
                    <a:pt x="84" y="500"/>
                    <a:pt x="200" y="620"/>
                    <a:pt x="346" y="624"/>
                  </a:cubicBezTo>
                  <a:lnTo>
                    <a:pt x="346" y="708"/>
                  </a:lnTo>
                  <a:close/>
                </a:path>
              </a:pathLst>
            </a:custGeom>
            <a:solidFill>
              <a:schemeClr val="accent2"/>
            </a:solidFill>
            <a:ln>
              <a:noFill/>
            </a:ln>
            <a:effectLst/>
          </p:spPr>
          <p:txBody>
            <a:bodyPr anchor="ctr"/>
            <a:lstStyle/>
            <a:p>
              <a:pPr algn="ctr"/>
              <a:endParaRPr/>
            </a:p>
          </p:txBody>
        </p:sp>
        <p:sp>
          <p:nvSpPr>
            <p:cNvPr id="8" name="îşḷíďê"/>
            <p:cNvSpPr/>
            <p:nvPr/>
          </p:nvSpPr>
          <p:spPr bwMode="auto">
            <a:xfrm>
              <a:off x="5619555" y="2452049"/>
              <a:ext cx="1992599" cy="1992599"/>
            </a:xfrm>
            <a:custGeom>
              <a:avLst/>
              <a:gdLst>
                <a:gd name="T0" fmla="*/ 362 w 708"/>
                <a:gd name="T1" fmla="*/ 624 h 708"/>
                <a:gd name="T2" fmla="*/ 624 w 708"/>
                <a:gd name="T3" fmla="*/ 354 h 708"/>
                <a:gd name="T4" fmla="*/ 354 w 708"/>
                <a:gd name="T5" fmla="*/ 84 h 708"/>
                <a:gd name="T6" fmla="*/ 84 w 708"/>
                <a:gd name="T7" fmla="*/ 346 h 708"/>
                <a:gd name="T8" fmla="*/ 0 w 708"/>
                <a:gd name="T9" fmla="*/ 346 h 708"/>
                <a:gd name="T10" fmla="*/ 354 w 708"/>
                <a:gd name="T11" fmla="*/ 0 h 708"/>
                <a:gd name="T12" fmla="*/ 708 w 708"/>
                <a:gd name="T13" fmla="*/ 354 h 708"/>
                <a:gd name="T14" fmla="*/ 362 w 708"/>
                <a:gd name="T15" fmla="*/ 708 h 708"/>
                <a:gd name="T16" fmla="*/ 362 w 708"/>
                <a:gd name="T17" fmla="*/ 624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8" h="708">
                  <a:moveTo>
                    <a:pt x="362" y="624"/>
                  </a:moveTo>
                  <a:cubicBezTo>
                    <a:pt x="507" y="620"/>
                    <a:pt x="624" y="500"/>
                    <a:pt x="624" y="354"/>
                  </a:cubicBezTo>
                  <a:cubicBezTo>
                    <a:pt x="624" y="205"/>
                    <a:pt x="503" y="84"/>
                    <a:pt x="354" y="84"/>
                  </a:cubicBezTo>
                  <a:cubicBezTo>
                    <a:pt x="207" y="84"/>
                    <a:pt x="88" y="201"/>
                    <a:pt x="84" y="346"/>
                  </a:cubicBezTo>
                  <a:cubicBezTo>
                    <a:pt x="0" y="346"/>
                    <a:pt x="0" y="346"/>
                    <a:pt x="0" y="346"/>
                  </a:cubicBezTo>
                  <a:cubicBezTo>
                    <a:pt x="4" y="154"/>
                    <a:pt x="161" y="0"/>
                    <a:pt x="354" y="0"/>
                  </a:cubicBezTo>
                  <a:cubicBezTo>
                    <a:pt x="549" y="0"/>
                    <a:pt x="708" y="159"/>
                    <a:pt x="708" y="354"/>
                  </a:cubicBezTo>
                  <a:cubicBezTo>
                    <a:pt x="708" y="547"/>
                    <a:pt x="553" y="704"/>
                    <a:pt x="362" y="708"/>
                  </a:cubicBezTo>
                  <a:lnTo>
                    <a:pt x="362" y="624"/>
                  </a:lnTo>
                  <a:close/>
                </a:path>
              </a:pathLst>
            </a:custGeom>
            <a:solidFill>
              <a:schemeClr val="accent3">
                <a:lumMod val="100000"/>
              </a:schemeClr>
            </a:solidFill>
            <a:ln>
              <a:noFill/>
            </a:ln>
            <a:effectLst/>
          </p:spPr>
          <p:txBody>
            <a:bodyPr anchor="ctr"/>
            <a:lstStyle/>
            <a:p>
              <a:pPr algn="ctr"/>
              <a:endParaRPr/>
            </a:p>
          </p:txBody>
        </p:sp>
        <p:sp>
          <p:nvSpPr>
            <p:cNvPr id="9" name="ï$ḷïďê"/>
            <p:cNvSpPr/>
            <p:nvPr/>
          </p:nvSpPr>
          <p:spPr bwMode="auto">
            <a:xfrm>
              <a:off x="4289477" y="1116933"/>
              <a:ext cx="1138627" cy="1138628"/>
            </a:xfrm>
            <a:prstGeom prst="ellipse">
              <a:avLst/>
            </a:prstGeom>
            <a:noFill/>
            <a:ln w="6350" cap="flat">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grpSp>
          <p:nvGrpSpPr>
            <p:cNvPr id="10" name="îṧḷîḓe"/>
            <p:cNvGrpSpPr/>
            <p:nvPr/>
          </p:nvGrpSpPr>
          <p:grpSpPr>
            <a:xfrm>
              <a:off x="4529337" y="1425399"/>
              <a:ext cx="663958" cy="534275"/>
              <a:chOff x="2895600" y="1625601"/>
              <a:chExt cx="609600" cy="490537"/>
            </a:xfrm>
            <a:solidFill>
              <a:schemeClr val="tx2"/>
            </a:solidFill>
          </p:grpSpPr>
          <p:sp>
            <p:nvSpPr>
              <p:cNvPr id="51" name="isľïḑê"/>
              <p:cNvSpPr/>
              <p:nvPr/>
            </p:nvSpPr>
            <p:spPr bwMode="auto">
              <a:xfrm>
                <a:off x="2968625" y="2017713"/>
                <a:ext cx="100013" cy="98425"/>
              </a:xfrm>
              <a:custGeom>
                <a:avLst/>
                <a:gdLst>
                  <a:gd name="T0" fmla="*/ 75 w 149"/>
                  <a:gd name="T1" fmla="*/ 0 h 148"/>
                  <a:gd name="T2" fmla="*/ 0 w 149"/>
                  <a:gd name="T3" fmla="*/ 74 h 148"/>
                  <a:gd name="T4" fmla="*/ 75 w 149"/>
                  <a:gd name="T5" fmla="*/ 148 h 148"/>
                  <a:gd name="T6" fmla="*/ 149 w 149"/>
                  <a:gd name="T7" fmla="*/ 74 h 148"/>
                  <a:gd name="T8" fmla="*/ 75 w 149"/>
                  <a:gd name="T9" fmla="*/ 0 h 148"/>
                  <a:gd name="T10" fmla="*/ 75 w 149"/>
                  <a:gd name="T11" fmla="*/ 106 h 148"/>
                  <a:gd name="T12" fmla="*/ 43 w 149"/>
                  <a:gd name="T13" fmla="*/ 74 h 148"/>
                  <a:gd name="T14" fmla="*/ 75 w 149"/>
                  <a:gd name="T15" fmla="*/ 42 h 148"/>
                  <a:gd name="T16" fmla="*/ 107 w 149"/>
                  <a:gd name="T17" fmla="*/ 74 h 148"/>
                  <a:gd name="T18" fmla="*/ 75 w 149"/>
                  <a:gd name="T19" fmla="*/ 10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148">
                    <a:moveTo>
                      <a:pt x="75" y="0"/>
                    </a:moveTo>
                    <a:cubicBezTo>
                      <a:pt x="34" y="0"/>
                      <a:pt x="0" y="33"/>
                      <a:pt x="0" y="74"/>
                    </a:cubicBezTo>
                    <a:cubicBezTo>
                      <a:pt x="0" y="115"/>
                      <a:pt x="34" y="148"/>
                      <a:pt x="75" y="148"/>
                    </a:cubicBezTo>
                    <a:cubicBezTo>
                      <a:pt x="116" y="148"/>
                      <a:pt x="149" y="115"/>
                      <a:pt x="149" y="74"/>
                    </a:cubicBezTo>
                    <a:cubicBezTo>
                      <a:pt x="149" y="33"/>
                      <a:pt x="116" y="0"/>
                      <a:pt x="75" y="0"/>
                    </a:cubicBezTo>
                    <a:close/>
                    <a:moveTo>
                      <a:pt x="75" y="106"/>
                    </a:moveTo>
                    <a:cubicBezTo>
                      <a:pt x="57" y="106"/>
                      <a:pt x="43" y="92"/>
                      <a:pt x="43" y="74"/>
                    </a:cubicBezTo>
                    <a:cubicBezTo>
                      <a:pt x="43" y="57"/>
                      <a:pt x="57" y="42"/>
                      <a:pt x="75" y="42"/>
                    </a:cubicBezTo>
                    <a:cubicBezTo>
                      <a:pt x="92" y="42"/>
                      <a:pt x="107" y="57"/>
                      <a:pt x="107" y="74"/>
                    </a:cubicBezTo>
                    <a:cubicBezTo>
                      <a:pt x="107" y="92"/>
                      <a:pt x="92" y="106"/>
                      <a:pt x="75"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ïṥ1íde"/>
              <p:cNvSpPr/>
              <p:nvPr/>
            </p:nvSpPr>
            <p:spPr bwMode="auto">
              <a:xfrm>
                <a:off x="3233738" y="2017713"/>
                <a:ext cx="100013" cy="98425"/>
              </a:xfrm>
              <a:custGeom>
                <a:avLst/>
                <a:gdLst>
                  <a:gd name="T0" fmla="*/ 74 w 148"/>
                  <a:gd name="T1" fmla="*/ 0 h 148"/>
                  <a:gd name="T2" fmla="*/ 0 w 148"/>
                  <a:gd name="T3" fmla="*/ 74 h 148"/>
                  <a:gd name="T4" fmla="*/ 74 w 148"/>
                  <a:gd name="T5" fmla="*/ 148 h 148"/>
                  <a:gd name="T6" fmla="*/ 148 w 148"/>
                  <a:gd name="T7" fmla="*/ 74 h 148"/>
                  <a:gd name="T8" fmla="*/ 74 w 148"/>
                  <a:gd name="T9" fmla="*/ 0 h 148"/>
                  <a:gd name="T10" fmla="*/ 74 w 148"/>
                  <a:gd name="T11" fmla="*/ 106 h 148"/>
                  <a:gd name="T12" fmla="*/ 42 w 148"/>
                  <a:gd name="T13" fmla="*/ 74 h 148"/>
                  <a:gd name="T14" fmla="*/ 74 w 148"/>
                  <a:gd name="T15" fmla="*/ 42 h 148"/>
                  <a:gd name="T16" fmla="*/ 106 w 148"/>
                  <a:gd name="T17" fmla="*/ 74 h 148"/>
                  <a:gd name="T18" fmla="*/ 74 w 148"/>
                  <a:gd name="T19" fmla="*/ 10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48">
                    <a:moveTo>
                      <a:pt x="74" y="0"/>
                    </a:moveTo>
                    <a:cubicBezTo>
                      <a:pt x="33" y="0"/>
                      <a:pt x="0" y="33"/>
                      <a:pt x="0" y="74"/>
                    </a:cubicBezTo>
                    <a:cubicBezTo>
                      <a:pt x="0" y="115"/>
                      <a:pt x="33" y="148"/>
                      <a:pt x="74" y="148"/>
                    </a:cubicBezTo>
                    <a:cubicBezTo>
                      <a:pt x="115" y="148"/>
                      <a:pt x="148" y="115"/>
                      <a:pt x="148" y="74"/>
                    </a:cubicBezTo>
                    <a:cubicBezTo>
                      <a:pt x="148" y="33"/>
                      <a:pt x="115" y="0"/>
                      <a:pt x="74" y="0"/>
                    </a:cubicBezTo>
                    <a:close/>
                    <a:moveTo>
                      <a:pt x="74" y="106"/>
                    </a:moveTo>
                    <a:cubicBezTo>
                      <a:pt x="56" y="106"/>
                      <a:pt x="42" y="92"/>
                      <a:pt x="42" y="74"/>
                    </a:cubicBezTo>
                    <a:cubicBezTo>
                      <a:pt x="42" y="57"/>
                      <a:pt x="56" y="42"/>
                      <a:pt x="74" y="42"/>
                    </a:cubicBezTo>
                    <a:cubicBezTo>
                      <a:pt x="92" y="42"/>
                      <a:pt x="106" y="57"/>
                      <a:pt x="106" y="74"/>
                    </a:cubicBezTo>
                    <a:cubicBezTo>
                      <a:pt x="106" y="92"/>
                      <a:pt x="92" y="106"/>
                      <a:pt x="74"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 name="îSľîḋe"/>
              <p:cNvSpPr/>
              <p:nvPr/>
            </p:nvSpPr>
            <p:spPr bwMode="auto">
              <a:xfrm>
                <a:off x="2987675" y="1793876"/>
                <a:ext cx="146050" cy="153988"/>
              </a:xfrm>
              <a:custGeom>
                <a:avLst/>
                <a:gdLst>
                  <a:gd name="T0" fmla="*/ 81 w 92"/>
                  <a:gd name="T1" fmla="*/ 24 h 97"/>
                  <a:gd name="T2" fmla="*/ 0 w 92"/>
                  <a:gd name="T3" fmla="*/ 0 h 97"/>
                  <a:gd name="T4" fmla="*/ 0 w 92"/>
                  <a:gd name="T5" fmla="*/ 91 h 97"/>
                  <a:gd name="T6" fmla="*/ 92 w 92"/>
                  <a:gd name="T7" fmla="*/ 97 h 97"/>
                  <a:gd name="T8" fmla="*/ 81 w 92"/>
                  <a:gd name="T9" fmla="*/ 24 h 97"/>
                </a:gdLst>
                <a:ahLst/>
                <a:cxnLst>
                  <a:cxn ang="0">
                    <a:pos x="T0" y="T1"/>
                  </a:cxn>
                  <a:cxn ang="0">
                    <a:pos x="T2" y="T3"/>
                  </a:cxn>
                  <a:cxn ang="0">
                    <a:pos x="T4" y="T5"/>
                  </a:cxn>
                  <a:cxn ang="0">
                    <a:pos x="T6" y="T7"/>
                  </a:cxn>
                  <a:cxn ang="0">
                    <a:pos x="T8" y="T9"/>
                  </a:cxn>
                </a:cxnLst>
                <a:rect l="0" t="0" r="r" b="b"/>
                <a:pathLst>
                  <a:path w="92" h="97">
                    <a:moveTo>
                      <a:pt x="81" y="24"/>
                    </a:moveTo>
                    <a:lnTo>
                      <a:pt x="0" y="0"/>
                    </a:lnTo>
                    <a:lnTo>
                      <a:pt x="0" y="91"/>
                    </a:lnTo>
                    <a:lnTo>
                      <a:pt x="92" y="97"/>
                    </a:lnTo>
                    <a:lnTo>
                      <a:pt x="8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îṣ1íḑé"/>
              <p:cNvSpPr/>
              <p:nvPr/>
            </p:nvSpPr>
            <p:spPr bwMode="auto">
              <a:xfrm>
                <a:off x="3141663" y="1847851"/>
                <a:ext cx="103188" cy="100013"/>
              </a:xfrm>
              <a:custGeom>
                <a:avLst/>
                <a:gdLst>
                  <a:gd name="T0" fmla="*/ 0 w 65"/>
                  <a:gd name="T1" fmla="*/ 35 h 63"/>
                  <a:gd name="T2" fmla="*/ 56 w 65"/>
                  <a:gd name="T3" fmla="*/ 63 h 63"/>
                  <a:gd name="T4" fmla="*/ 65 w 65"/>
                  <a:gd name="T5" fmla="*/ 15 h 63"/>
                  <a:gd name="T6" fmla="*/ 14 w 65"/>
                  <a:gd name="T7" fmla="*/ 0 h 63"/>
                  <a:gd name="T8" fmla="*/ 0 w 65"/>
                  <a:gd name="T9" fmla="*/ 35 h 63"/>
                </a:gdLst>
                <a:ahLst/>
                <a:cxnLst>
                  <a:cxn ang="0">
                    <a:pos x="T0" y="T1"/>
                  </a:cxn>
                  <a:cxn ang="0">
                    <a:pos x="T2" y="T3"/>
                  </a:cxn>
                  <a:cxn ang="0">
                    <a:pos x="T4" y="T5"/>
                  </a:cxn>
                  <a:cxn ang="0">
                    <a:pos x="T6" y="T7"/>
                  </a:cxn>
                  <a:cxn ang="0">
                    <a:pos x="T8" y="T9"/>
                  </a:cxn>
                </a:cxnLst>
                <a:rect l="0" t="0" r="r" b="b"/>
                <a:pathLst>
                  <a:path w="65" h="63">
                    <a:moveTo>
                      <a:pt x="0" y="35"/>
                    </a:moveTo>
                    <a:lnTo>
                      <a:pt x="56" y="63"/>
                    </a:lnTo>
                    <a:lnTo>
                      <a:pt x="65" y="15"/>
                    </a:lnTo>
                    <a:lnTo>
                      <a:pt x="14" y="0"/>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iṧ1ide"/>
              <p:cNvSpPr/>
              <p:nvPr/>
            </p:nvSpPr>
            <p:spPr bwMode="auto">
              <a:xfrm>
                <a:off x="3173413" y="1698626"/>
                <a:ext cx="165100" cy="192088"/>
              </a:xfrm>
              <a:custGeom>
                <a:avLst/>
                <a:gdLst>
                  <a:gd name="T0" fmla="*/ 104 w 104"/>
                  <a:gd name="T1" fmla="*/ 76 h 121"/>
                  <a:gd name="T2" fmla="*/ 39 w 104"/>
                  <a:gd name="T3" fmla="*/ 0 h 121"/>
                  <a:gd name="T4" fmla="*/ 0 w 104"/>
                  <a:gd name="T5" fmla="*/ 70 h 121"/>
                  <a:gd name="T6" fmla="*/ 79 w 104"/>
                  <a:gd name="T7" fmla="*/ 121 h 121"/>
                  <a:gd name="T8" fmla="*/ 104 w 104"/>
                  <a:gd name="T9" fmla="*/ 76 h 121"/>
                </a:gdLst>
                <a:ahLst/>
                <a:cxnLst>
                  <a:cxn ang="0">
                    <a:pos x="T0" y="T1"/>
                  </a:cxn>
                  <a:cxn ang="0">
                    <a:pos x="T2" y="T3"/>
                  </a:cxn>
                  <a:cxn ang="0">
                    <a:pos x="T4" y="T5"/>
                  </a:cxn>
                  <a:cxn ang="0">
                    <a:pos x="T6" y="T7"/>
                  </a:cxn>
                  <a:cxn ang="0">
                    <a:pos x="T8" y="T9"/>
                  </a:cxn>
                </a:cxnLst>
                <a:rect l="0" t="0" r="r" b="b"/>
                <a:pathLst>
                  <a:path w="104" h="121">
                    <a:moveTo>
                      <a:pt x="104" y="76"/>
                    </a:moveTo>
                    <a:lnTo>
                      <a:pt x="39" y="0"/>
                    </a:lnTo>
                    <a:lnTo>
                      <a:pt x="0" y="70"/>
                    </a:lnTo>
                    <a:lnTo>
                      <a:pt x="79" y="121"/>
                    </a:lnTo>
                    <a:lnTo>
                      <a:pt x="104"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íŝļíḓê"/>
              <p:cNvSpPr/>
              <p:nvPr/>
            </p:nvSpPr>
            <p:spPr bwMode="auto">
              <a:xfrm>
                <a:off x="3060700" y="1690688"/>
                <a:ext cx="115888" cy="109538"/>
              </a:xfrm>
              <a:custGeom>
                <a:avLst/>
                <a:gdLst>
                  <a:gd name="T0" fmla="*/ 73 w 73"/>
                  <a:gd name="T1" fmla="*/ 43 h 69"/>
                  <a:gd name="T2" fmla="*/ 40 w 73"/>
                  <a:gd name="T3" fmla="*/ 0 h 69"/>
                  <a:gd name="T4" fmla="*/ 0 w 73"/>
                  <a:gd name="T5" fmla="*/ 30 h 69"/>
                  <a:gd name="T6" fmla="*/ 22 w 73"/>
                  <a:gd name="T7" fmla="*/ 69 h 69"/>
                  <a:gd name="T8" fmla="*/ 73 w 73"/>
                  <a:gd name="T9" fmla="*/ 43 h 69"/>
                </a:gdLst>
                <a:ahLst/>
                <a:cxnLst>
                  <a:cxn ang="0">
                    <a:pos x="T0" y="T1"/>
                  </a:cxn>
                  <a:cxn ang="0">
                    <a:pos x="T2" y="T3"/>
                  </a:cxn>
                  <a:cxn ang="0">
                    <a:pos x="T4" y="T5"/>
                  </a:cxn>
                  <a:cxn ang="0">
                    <a:pos x="T6" y="T7"/>
                  </a:cxn>
                  <a:cxn ang="0">
                    <a:pos x="T8" y="T9"/>
                  </a:cxn>
                </a:cxnLst>
                <a:rect l="0" t="0" r="r" b="b"/>
                <a:pathLst>
                  <a:path w="73" h="69">
                    <a:moveTo>
                      <a:pt x="73" y="43"/>
                    </a:moveTo>
                    <a:lnTo>
                      <a:pt x="40" y="0"/>
                    </a:lnTo>
                    <a:lnTo>
                      <a:pt x="0" y="30"/>
                    </a:lnTo>
                    <a:lnTo>
                      <a:pt x="22" y="69"/>
                    </a:lnTo>
                    <a:lnTo>
                      <a:pt x="73"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íṣļîďe"/>
              <p:cNvSpPr/>
              <p:nvPr/>
            </p:nvSpPr>
            <p:spPr bwMode="auto">
              <a:xfrm>
                <a:off x="3127375" y="1625601"/>
                <a:ext cx="117475" cy="82550"/>
              </a:xfrm>
              <a:custGeom>
                <a:avLst/>
                <a:gdLst>
                  <a:gd name="T0" fmla="*/ 74 w 74"/>
                  <a:gd name="T1" fmla="*/ 22 h 52"/>
                  <a:gd name="T2" fmla="*/ 49 w 74"/>
                  <a:gd name="T3" fmla="*/ 0 h 52"/>
                  <a:gd name="T4" fmla="*/ 0 w 74"/>
                  <a:gd name="T5" fmla="*/ 13 h 52"/>
                  <a:gd name="T6" fmla="*/ 19 w 74"/>
                  <a:gd name="T7" fmla="*/ 52 h 52"/>
                  <a:gd name="T8" fmla="*/ 74 w 74"/>
                  <a:gd name="T9" fmla="*/ 22 h 52"/>
                </a:gdLst>
                <a:ahLst/>
                <a:cxnLst>
                  <a:cxn ang="0">
                    <a:pos x="T0" y="T1"/>
                  </a:cxn>
                  <a:cxn ang="0">
                    <a:pos x="T2" y="T3"/>
                  </a:cxn>
                  <a:cxn ang="0">
                    <a:pos x="T4" y="T5"/>
                  </a:cxn>
                  <a:cxn ang="0">
                    <a:pos x="T6" y="T7"/>
                  </a:cxn>
                  <a:cxn ang="0">
                    <a:pos x="T8" y="T9"/>
                  </a:cxn>
                </a:cxnLst>
                <a:rect l="0" t="0" r="r" b="b"/>
                <a:pathLst>
                  <a:path w="74" h="52">
                    <a:moveTo>
                      <a:pt x="74" y="22"/>
                    </a:moveTo>
                    <a:lnTo>
                      <a:pt x="49" y="0"/>
                    </a:lnTo>
                    <a:lnTo>
                      <a:pt x="0" y="13"/>
                    </a:lnTo>
                    <a:lnTo>
                      <a:pt x="19" y="52"/>
                    </a:lnTo>
                    <a:lnTo>
                      <a:pt x="7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íṡḻîḓê"/>
              <p:cNvSpPr/>
              <p:nvPr/>
            </p:nvSpPr>
            <p:spPr bwMode="auto">
              <a:xfrm>
                <a:off x="2895600" y="1790701"/>
                <a:ext cx="609600" cy="214313"/>
              </a:xfrm>
              <a:custGeom>
                <a:avLst/>
                <a:gdLst>
                  <a:gd name="T0" fmla="*/ 864 w 913"/>
                  <a:gd name="T1" fmla="*/ 209 h 321"/>
                  <a:gd name="T2" fmla="*/ 844 w 913"/>
                  <a:gd name="T3" fmla="*/ 213 h 321"/>
                  <a:gd name="T4" fmla="*/ 746 w 913"/>
                  <a:gd name="T5" fmla="*/ 129 h 321"/>
                  <a:gd name="T6" fmla="*/ 760 w 913"/>
                  <a:gd name="T7" fmla="*/ 0 h 321"/>
                  <a:gd name="T8" fmla="*/ 663 w 913"/>
                  <a:gd name="T9" fmla="*/ 0 h 321"/>
                  <a:gd name="T10" fmla="*/ 699 w 913"/>
                  <a:gd name="T11" fmla="*/ 40 h 321"/>
                  <a:gd name="T12" fmla="*/ 674 w 913"/>
                  <a:gd name="T13" fmla="*/ 265 h 321"/>
                  <a:gd name="T14" fmla="*/ 86 w 913"/>
                  <a:gd name="T15" fmla="*/ 265 h 321"/>
                  <a:gd name="T16" fmla="*/ 63 w 913"/>
                  <a:gd name="T17" fmla="*/ 56 h 321"/>
                  <a:gd name="T18" fmla="*/ 111 w 913"/>
                  <a:gd name="T19" fmla="*/ 56 h 321"/>
                  <a:gd name="T20" fmla="*/ 111 w 913"/>
                  <a:gd name="T21" fmla="*/ 6 h 321"/>
                  <a:gd name="T22" fmla="*/ 111 w 913"/>
                  <a:gd name="T23" fmla="*/ 0 h 321"/>
                  <a:gd name="T24" fmla="*/ 0 w 913"/>
                  <a:gd name="T25" fmla="*/ 0 h 321"/>
                  <a:gd name="T26" fmla="*/ 35 w 913"/>
                  <a:gd name="T27" fmla="*/ 321 h 321"/>
                  <a:gd name="T28" fmla="*/ 724 w 913"/>
                  <a:gd name="T29" fmla="*/ 321 h 321"/>
                  <a:gd name="T30" fmla="*/ 740 w 913"/>
                  <a:gd name="T31" fmla="*/ 180 h 321"/>
                  <a:gd name="T32" fmla="*/ 817 w 913"/>
                  <a:gd name="T33" fmla="*/ 245 h 321"/>
                  <a:gd name="T34" fmla="*/ 815 w 913"/>
                  <a:gd name="T35" fmla="*/ 258 h 321"/>
                  <a:gd name="T36" fmla="*/ 864 w 913"/>
                  <a:gd name="T37" fmla="*/ 307 h 321"/>
                  <a:gd name="T38" fmla="*/ 913 w 913"/>
                  <a:gd name="T39" fmla="*/ 258 h 321"/>
                  <a:gd name="T40" fmla="*/ 864 w 913"/>
                  <a:gd name="T41" fmla="*/ 20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3" h="321">
                    <a:moveTo>
                      <a:pt x="864" y="209"/>
                    </a:moveTo>
                    <a:cubicBezTo>
                      <a:pt x="857" y="209"/>
                      <a:pt x="850" y="210"/>
                      <a:pt x="844" y="213"/>
                    </a:cubicBezTo>
                    <a:cubicBezTo>
                      <a:pt x="746" y="129"/>
                      <a:pt x="746" y="129"/>
                      <a:pt x="746" y="129"/>
                    </a:cubicBezTo>
                    <a:cubicBezTo>
                      <a:pt x="760" y="0"/>
                      <a:pt x="760" y="0"/>
                      <a:pt x="760" y="0"/>
                    </a:cubicBezTo>
                    <a:cubicBezTo>
                      <a:pt x="663" y="0"/>
                      <a:pt x="663" y="0"/>
                      <a:pt x="663" y="0"/>
                    </a:cubicBezTo>
                    <a:cubicBezTo>
                      <a:pt x="699" y="40"/>
                      <a:pt x="699" y="40"/>
                      <a:pt x="699" y="40"/>
                    </a:cubicBezTo>
                    <a:cubicBezTo>
                      <a:pt x="674" y="265"/>
                      <a:pt x="674" y="265"/>
                      <a:pt x="674" y="265"/>
                    </a:cubicBezTo>
                    <a:cubicBezTo>
                      <a:pt x="86" y="265"/>
                      <a:pt x="86" y="265"/>
                      <a:pt x="86" y="265"/>
                    </a:cubicBezTo>
                    <a:cubicBezTo>
                      <a:pt x="63" y="56"/>
                      <a:pt x="63" y="56"/>
                      <a:pt x="63" y="56"/>
                    </a:cubicBezTo>
                    <a:cubicBezTo>
                      <a:pt x="111" y="56"/>
                      <a:pt x="111" y="56"/>
                      <a:pt x="111" y="56"/>
                    </a:cubicBezTo>
                    <a:cubicBezTo>
                      <a:pt x="111" y="6"/>
                      <a:pt x="111" y="6"/>
                      <a:pt x="111" y="6"/>
                    </a:cubicBezTo>
                    <a:cubicBezTo>
                      <a:pt x="111" y="0"/>
                      <a:pt x="111" y="0"/>
                      <a:pt x="111" y="0"/>
                    </a:cubicBezTo>
                    <a:cubicBezTo>
                      <a:pt x="0" y="0"/>
                      <a:pt x="0" y="0"/>
                      <a:pt x="0" y="0"/>
                    </a:cubicBezTo>
                    <a:cubicBezTo>
                      <a:pt x="35" y="321"/>
                      <a:pt x="35" y="321"/>
                      <a:pt x="35" y="321"/>
                    </a:cubicBezTo>
                    <a:cubicBezTo>
                      <a:pt x="724" y="321"/>
                      <a:pt x="724" y="321"/>
                      <a:pt x="724" y="321"/>
                    </a:cubicBezTo>
                    <a:cubicBezTo>
                      <a:pt x="740" y="180"/>
                      <a:pt x="740" y="180"/>
                      <a:pt x="740" y="180"/>
                    </a:cubicBezTo>
                    <a:cubicBezTo>
                      <a:pt x="817" y="245"/>
                      <a:pt x="817" y="245"/>
                      <a:pt x="817" y="245"/>
                    </a:cubicBezTo>
                    <a:cubicBezTo>
                      <a:pt x="815" y="249"/>
                      <a:pt x="815" y="254"/>
                      <a:pt x="815" y="258"/>
                    </a:cubicBezTo>
                    <a:cubicBezTo>
                      <a:pt x="815" y="285"/>
                      <a:pt x="837" y="307"/>
                      <a:pt x="864" y="307"/>
                    </a:cubicBezTo>
                    <a:cubicBezTo>
                      <a:pt x="891" y="307"/>
                      <a:pt x="913" y="285"/>
                      <a:pt x="913" y="258"/>
                    </a:cubicBezTo>
                    <a:cubicBezTo>
                      <a:pt x="913" y="231"/>
                      <a:pt x="891" y="209"/>
                      <a:pt x="864" y="2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î$1îḍè"/>
              <p:cNvSpPr/>
              <p:nvPr/>
            </p:nvSpPr>
            <p:spPr bwMode="auto">
              <a:xfrm>
                <a:off x="3084513" y="2047876"/>
                <a:ext cx="133350" cy="38100"/>
              </a:xfrm>
              <a:custGeom>
                <a:avLst/>
                <a:gdLst>
                  <a:gd name="T0" fmla="*/ 0 w 201"/>
                  <a:gd name="T1" fmla="*/ 0 h 56"/>
                  <a:gd name="T2" fmla="*/ 4 w 201"/>
                  <a:gd name="T3" fmla="*/ 28 h 56"/>
                  <a:gd name="T4" fmla="*/ 0 w 201"/>
                  <a:gd name="T5" fmla="*/ 56 h 56"/>
                  <a:gd name="T6" fmla="*/ 201 w 201"/>
                  <a:gd name="T7" fmla="*/ 56 h 56"/>
                  <a:gd name="T8" fmla="*/ 197 w 201"/>
                  <a:gd name="T9" fmla="*/ 28 h 56"/>
                  <a:gd name="T10" fmla="*/ 201 w 201"/>
                  <a:gd name="T11" fmla="*/ 0 h 56"/>
                  <a:gd name="T12" fmla="*/ 0 w 201"/>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201" h="56">
                    <a:moveTo>
                      <a:pt x="0" y="0"/>
                    </a:moveTo>
                    <a:cubicBezTo>
                      <a:pt x="3" y="9"/>
                      <a:pt x="4" y="18"/>
                      <a:pt x="4" y="28"/>
                    </a:cubicBezTo>
                    <a:cubicBezTo>
                      <a:pt x="4" y="38"/>
                      <a:pt x="3" y="47"/>
                      <a:pt x="0" y="56"/>
                    </a:cubicBezTo>
                    <a:cubicBezTo>
                      <a:pt x="201" y="56"/>
                      <a:pt x="201" y="56"/>
                      <a:pt x="201" y="56"/>
                    </a:cubicBezTo>
                    <a:cubicBezTo>
                      <a:pt x="198" y="47"/>
                      <a:pt x="197" y="38"/>
                      <a:pt x="197" y="28"/>
                    </a:cubicBezTo>
                    <a:cubicBezTo>
                      <a:pt x="197" y="18"/>
                      <a:pt x="198" y="9"/>
                      <a:pt x="20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1" name="ïṧļïḓê"/>
            <p:cNvSpPr/>
            <p:nvPr/>
          </p:nvSpPr>
          <p:spPr bwMode="auto">
            <a:xfrm rot="16200000">
              <a:off x="3744380" y="1637338"/>
              <a:ext cx="381000" cy="177800"/>
            </a:xfrm>
            <a:custGeom>
              <a:avLst/>
              <a:gdLst>
                <a:gd name="T0" fmla="*/ 64 w 129"/>
                <a:gd name="T1" fmla="*/ 0 h 60"/>
                <a:gd name="T2" fmla="*/ 0 w 129"/>
                <a:gd name="T3" fmla="*/ 60 h 60"/>
                <a:gd name="T4" fmla="*/ 129 w 129"/>
                <a:gd name="T5" fmla="*/ 60 h 60"/>
                <a:gd name="T6" fmla="*/ 64 w 129"/>
                <a:gd name="T7" fmla="*/ 0 h 60"/>
              </a:gdLst>
              <a:ahLst/>
              <a:cxnLst>
                <a:cxn ang="0">
                  <a:pos x="T0" y="T1"/>
                </a:cxn>
                <a:cxn ang="0">
                  <a:pos x="T2" y="T3"/>
                </a:cxn>
                <a:cxn ang="0">
                  <a:pos x="T4" y="T5"/>
                </a:cxn>
                <a:cxn ang="0">
                  <a:pos x="T6" y="T7"/>
                </a:cxn>
              </a:cxnLst>
              <a:rect l="0" t="0" r="r" b="b"/>
              <a:pathLst>
                <a:path w="129" h="60">
                  <a:moveTo>
                    <a:pt x="64" y="0"/>
                  </a:moveTo>
                  <a:cubicBezTo>
                    <a:pt x="56" y="34"/>
                    <a:pt x="31" y="60"/>
                    <a:pt x="0" y="60"/>
                  </a:cubicBezTo>
                  <a:cubicBezTo>
                    <a:pt x="129" y="60"/>
                    <a:pt x="129" y="60"/>
                    <a:pt x="129" y="60"/>
                  </a:cubicBezTo>
                  <a:cubicBezTo>
                    <a:pt x="98" y="60"/>
                    <a:pt x="72" y="34"/>
                    <a:pt x="64" y="0"/>
                  </a:cubicBezTo>
                  <a:close/>
                </a:path>
              </a:pathLst>
            </a:custGeom>
            <a:solidFill>
              <a:schemeClr val="tx2"/>
            </a:solidFill>
            <a:ln>
              <a:noFill/>
            </a:ln>
            <a:effectLst/>
          </p:spPr>
          <p:txBody>
            <a:bodyPr anchor="ctr"/>
            <a:lstStyle/>
            <a:p>
              <a:pPr algn="ctr"/>
              <a:endParaRPr/>
            </a:p>
          </p:txBody>
        </p:sp>
        <p:sp>
          <p:nvSpPr>
            <p:cNvPr id="12" name="ïşļïďè"/>
            <p:cNvSpPr/>
            <p:nvPr/>
          </p:nvSpPr>
          <p:spPr bwMode="auto">
            <a:xfrm>
              <a:off x="4289476" y="2872738"/>
              <a:ext cx="1138627" cy="1138628"/>
            </a:xfrm>
            <a:prstGeom prst="ellipse">
              <a:avLst/>
            </a:prstGeom>
            <a:noFill/>
            <a:ln w="6350" cap="flat">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grpSp>
          <p:nvGrpSpPr>
            <p:cNvPr id="13" name="iś1iḋé"/>
            <p:cNvGrpSpPr/>
            <p:nvPr/>
          </p:nvGrpSpPr>
          <p:grpSpPr>
            <a:xfrm>
              <a:off x="4593879" y="3185649"/>
              <a:ext cx="480237" cy="532973"/>
              <a:chOff x="7496175" y="163513"/>
              <a:chExt cx="549275" cy="609600"/>
            </a:xfrm>
            <a:solidFill>
              <a:schemeClr val="tx2"/>
            </a:solidFill>
          </p:grpSpPr>
          <p:sp>
            <p:nvSpPr>
              <p:cNvPr id="46" name="îślíḋé"/>
              <p:cNvSpPr/>
              <p:nvPr/>
            </p:nvSpPr>
            <p:spPr bwMode="auto">
              <a:xfrm>
                <a:off x="7869238" y="341313"/>
                <a:ext cx="11588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 name="îSḷïďe"/>
              <p:cNvSpPr/>
              <p:nvPr/>
            </p:nvSpPr>
            <p:spPr bwMode="auto">
              <a:xfrm>
                <a:off x="7869238" y="274638"/>
                <a:ext cx="115888"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 name="ïṩ1iḍê"/>
              <p:cNvSpPr/>
              <p:nvPr/>
            </p:nvSpPr>
            <p:spPr bwMode="auto">
              <a:xfrm>
                <a:off x="7600950" y="468313"/>
                <a:ext cx="207963"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9" name="iŝliḑê"/>
              <p:cNvSpPr/>
              <p:nvPr/>
            </p:nvSpPr>
            <p:spPr bwMode="auto">
              <a:xfrm>
                <a:off x="7496175" y="163513"/>
                <a:ext cx="549275" cy="609600"/>
              </a:xfrm>
              <a:custGeom>
                <a:avLst/>
                <a:gdLst>
                  <a:gd name="T0" fmla="*/ 47 w 822"/>
                  <a:gd name="T1" fmla="*/ 0 h 912"/>
                  <a:gd name="T2" fmla="*/ 0 w 822"/>
                  <a:gd name="T3" fmla="*/ 865 h 912"/>
                  <a:gd name="T4" fmla="*/ 775 w 822"/>
                  <a:gd name="T5" fmla="*/ 912 h 912"/>
                  <a:gd name="T6" fmla="*/ 822 w 822"/>
                  <a:gd name="T7" fmla="*/ 47 h 912"/>
                  <a:gd name="T8" fmla="*/ 318 w 822"/>
                  <a:gd name="T9" fmla="*/ 856 h 912"/>
                  <a:gd name="T10" fmla="*/ 239 w 822"/>
                  <a:gd name="T11" fmla="*/ 872 h 912"/>
                  <a:gd name="T12" fmla="*/ 236 w 822"/>
                  <a:gd name="T13" fmla="*/ 788 h 912"/>
                  <a:gd name="T14" fmla="*/ 309 w 822"/>
                  <a:gd name="T15" fmla="*/ 773 h 912"/>
                  <a:gd name="T16" fmla="*/ 318 w 822"/>
                  <a:gd name="T17" fmla="*/ 856 h 912"/>
                  <a:gd name="T18" fmla="*/ 312 w 822"/>
                  <a:gd name="T19" fmla="*/ 734 h 912"/>
                  <a:gd name="T20" fmla="*/ 246 w 822"/>
                  <a:gd name="T21" fmla="*/ 718 h 912"/>
                  <a:gd name="T22" fmla="*/ 271 w 822"/>
                  <a:gd name="T23" fmla="*/ 655 h 912"/>
                  <a:gd name="T24" fmla="*/ 332 w 822"/>
                  <a:gd name="T25" fmla="*/ 670 h 912"/>
                  <a:gd name="T26" fmla="*/ 336 w 822"/>
                  <a:gd name="T27" fmla="*/ 608 h 912"/>
                  <a:gd name="T28" fmla="*/ 275 w 822"/>
                  <a:gd name="T29" fmla="*/ 623 h 912"/>
                  <a:gd name="T30" fmla="*/ 266 w 822"/>
                  <a:gd name="T31" fmla="*/ 574 h 912"/>
                  <a:gd name="T32" fmla="*/ 324 w 822"/>
                  <a:gd name="T33" fmla="*/ 558 h 912"/>
                  <a:gd name="T34" fmla="*/ 336 w 822"/>
                  <a:gd name="T35" fmla="*/ 608 h 912"/>
                  <a:gd name="T36" fmla="*/ 377 w 822"/>
                  <a:gd name="T37" fmla="*/ 872 h 912"/>
                  <a:gd name="T38" fmla="*/ 364 w 822"/>
                  <a:gd name="T39" fmla="*/ 788 h 912"/>
                  <a:gd name="T40" fmla="*/ 436 w 822"/>
                  <a:gd name="T41" fmla="*/ 773 h 912"/>
                  <a:gd name="T42" fmla="*/ 454 w 822"/>
                  <a:gd name="T43" fmla="*/ 856 h 912"/>
                  <a:gd name="T44" fmla="*/ 385 w 822"/>
                  <a:gd name="T45" fmla="*/ 655 h 912"/>
                  <a:gd name="T46" fmla="*/ 448 w 822"/>
                  <a:gd name="T47" fmla="*/ 670 h 912"/>
                  <a:gd name="T48" fmla="*/ 434 w 822"/>
                  <a:gd name="T49" fmla="*/ 734 h 912"/>
                  <a:gd name="T50" fmla="*/ 367 w 822"/>
                  <a:gd name="T51" fmla="*/ 718 h 912"/>
                  <a:gd name="T52" fmla="*/ 385 w 822"/>
                  <a:gd name="T53" fmla="*/ 655 h 912"/>
                  <a:gd name="T54" fmla="*/ 372 w 822"/>
                  <a:gd name="T55" fmla="*/ 574 h 912"/>
                  <a:gd name="T56" fmla="*/ 427 w 822"/>
                  <a:gd name="T57" fmla="*/ 558 h 912"/>
                  <a:gd name="T58" fmla="*/ 445 w 822"/>
                  <a:gd name="T59" fmla="*/ 608 h 912"/>
                  <a:gd name="T60" fmla="*/ 386 w 822"/>
                  <a:gd name="T61" fmla="*/ 623 h 912"/>
                  <a:gd name="T62" fmla="*/ 484 w 822"/>
                  <a:gd name="T63" fmla="*/ 608 h 912"/>
                  <a:gd name="T64" fmla="*/ 497 w 822"/>
                  <a:gd name="T65" fmla="*/ 558 h 912"/>
                  <a:gd name="T66" fmla="*/ 554 w 822"/>
                  <a:gd name="T67" fmla="*/ 574 h 912"/>
                  <a:gd name="T68" fmla="*/ 545 w 822"/>
                  <a:gd name="T69" fmla="*/ 623 h 912"/>
                  <a:gd name="T70" fmla="*/ 484 w 822"/>
                  <a:gd name="T71" fmla="*/ 608 h 912"/>
                  <a:gd name="T72" fmla="*/ 505 w 822"/>
                  <a:gd name="T73" fmla="*/ 655 h 912"/>
                  <a:gd name="T74" fmla="*/ 569 w 822"/>
                  <a:gd name="T75" fmla="*/ 670 h 912"/>
                  <a:gd name="T76" fmla="*/ 563 w 822"/>
                  <a:gd name="T77" fmla="*/ 734 h 912"/>
                  <a:gd name="T78" fmla="*/ 494 w 822"/>
                  <a:gd name="T79" fmla="*/ 718 h 912"/>
                  <a:gd name="T80" fmla="*/ 584 w 822"/>
                  <a:gd name="T81" fmla="*/ 872 h 912"/>
                  <a:gd name="T82" fmla="*/ 504 w 822"/>
                  <a:gd name="T83" fmla="*/ 856 h 912"/>
                  <a:gd name="T84" fmla="*/ 514 w 822"/>
                  <a:gd name="T85" fmla="*/ 773 h 912"/>
                  <a:gd name="T86" fmla="*/ 587 w 822"/>
                  <a:gd name="T87" fmla="*/ 788 h 912"/>
                  <a:gd name="T88" fmla="*/ 584 w 822"/>
                  <a:gd name="T89" fmla="*/ 872 h 912"/>
                  <a:gd name="T90" fmla="*/ 47 w 822"/>
                  <a:gd name="T91" fmla="*/ 534 h 912"/>
                  <a:gd name="T92" fmla="*/ 775 w 822"/>
                  <a:gd name="T93" fmla="*/ 47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2" h="912">
                    <a:moveTo>
                      <a:pt x="775" y="0"/>
                    </a:moveTo>
                    <a:cubicBezTo>
                      <a:pt x="47" y="0"/>
                      <a:pt x="47" y="0"/>
                      <a:pt x="47" y="0"/>
                    </a:cubicBezTo>
                    <a:cubicBezTo>
                      <a:pt x="21" y="0"/>
                      <a:pt x="0" y="21"/>
                      <a:pt x="0" y="47"/>
                    </a:cubicBezTo>
                    <a:cubicBezTo>
                      <a:pt x="0" y="865"/>
                      <a:pt x="0" y="865"/>
                      <a:pt x="0" y="865"/>
                    </a:cubicBezTo>
                    <a:cubicBezTo>
                      <a:pt x="0" y="891"/>
                      <a:pt x="21" y="912"/>
                      <a:pt x="47" y="912"/>
                    </a:cubicBezTo>
                    <a:cubicBezTo>
                      <a:pt x="775" y="912"/>
                      <a:pt x="775" y="912"/>
                      <a:pt x="775" y="912"/>
                    </a:cubicBezTo>
                    <a:cubicBezTo>
                      <a:pt x="801" y="912"/>
                      <a:pt x="822" y="891"/>
                      <a:pt x="822" y="865"/>
                    </a:cubicBezTo>
                    <a:cubicBezTo>
                      <a:pt x="822" y="47"/>
                      <a:pt x="822" y="47"/>
                      <a:pt x="822" y="47"/>
                    </a:cubicBezTo>
                    <a:cubicBezTo>
                      <a:pt x="822" y="21"/>
                      <a:pt x="801" y="0"/>
                      <a:pt x="775" y="0"/>
                    </a:cubicBezTo>
                    <a:close/>
                    <a:moveTo>
                      <a:pt x="318" y="856"/>
                    </a:moveTo>
                    <a:cubicBezTo>
                      <a:pt x="318" y="865"/>
                      <a:pt x="310" y="872"/>
                      <a:pt x="301" y="872"/>
                    </a:cubicBezTo>
                    <a:cubicBezTo>
                      <a:pt x="239" y="872"/>
                      <a:pt x="239" y="872"/>
                      <a:pt x="239" y="872"/>
                    </a:cubicBezTo>
                    <a:cubicBezTo>
                      <a:pt x="230" y="872"/>
                      <a:pt x="224" y="865"/>
                      <a:pt x="225" y="856"/>
                    </a:cubicBezTo>
                    <a:cubicBezTo>
                      <a:pt x="236" y="788"/>
                      <a:pt x="236" y="788"/>
                      <a:pt x="236" y="788"/>
                    </a:cubicBezTo>
                    <a:cubicBezTo>
                      <a:pt x="237" y="780"/>
                      <a:pt x="245" y="773"/>
                      <a:pt x="254" y="773"/>
                    </a:cubicBezTo>
                    <a:cubicBezTo>
                      <a:pt x="309" y="773"/>
                      <a:pt x="309" y="773"/>
                      <a:pt x="309" y="773"/>
                    </a:cubicBezTo>
                    <a:cubicBezTo>
                      <a:pt x="317" y="773"/>
                      <a:pt x="324" y="780"/>
                      <a:pt x="323" y="788"/>
                    </a:cubicBezTo>
                    <a:lnTo>
                      <a:pt x="318" y="856"/>
                    </a:lnTo>
                    <a:close/>
                    <a:moveTo>
                      <a:pt x="328" y="718"/>
                    </a:moveTo>
                    <a:cubicBezTo>
                      <a:pt x="328" y="727"/>
                      <a:pt x="320" y="734"/>
                      <a:pt x="312" y="734"/>
                    </a:cubicBezTo>
                    <a:cubicBezTo>
                      <a:pt x="259" y="734"/>
                      <a:pt x="259" y="734"/>
                      <a:pt x="259" y="734"/>
                    </a:cubicBezTo>
                    <a:cubicBezTo>
                      <a:pt x="251" y="734"/>
                      <a:pt x="245" y="727"/>
                      <a:pt x="246" y="718"/>
                    </a:cubicBezTo>
                    <a:cubicBezTo>
                      <a:pt x="253" y="670"/>
                      <a:pt x="253" y="670"/>
                      <a:pt x="253" y="670"/>
                    </a:cubicBezTo>
                    <a:cubicBezTo>
                      <a:pt x="254" y="662"/>
                      <a:pt x="263" y="655"/>
                      <a:pt x="271" y="655"/>
                    </a:cubicBezTo>
                    <a:cubicBezTo>
                      <a:pt x="317" y="655"/>
                      <a:pt x="317" y="655"/>
                      <a:pt x="317" y="655"/>
                    </a:cubicBezTo>
                    <a:cubicBezTo>
                      <a:pt x="326" y="655"/>
                      <a:pt x="333" y="662"/>
                      <a:pt x="332" y="670"/>
                    </a:cubicBezTo>
                    <a:lnTo>
                      <a:pt x="328" y="718"/>
                    </a:lnTo>
                    <a:close/>
                    <a:moveTo>
                      <a:pt x="336" y="608"/>
                    </a:moveTo>
                    <a:cubicBezTo>
                      <a:pt x="335" y="616"/>
                      <a:pt x="327" y="623"/>
                      <a:pt x="319" y="623"/>
                    </a:cubicBezTo>
                    <a:cubicBezTo>
                      <a:pt x="275" y="623"/>
                      <a:pt x="275" y="623"/>
                      <a:pt x="275" y="623"/>
                    </a:cubicBezTo>
                    <a:cubicBezTo>
                      <a:pt x="266" y="623"/>
                      <a:pt x="260" y="616"/>
                      <a:pt x="261" y="608"/>
                    </a:cubicBezTo>
                    <a:cubicBezTo>
                      <a:pt x="266" y="574"/>
                      <a:pt x="266" y="574"/>
                      <a:pt x="266" y="574"/>
                    </a:cubicBezTo>
                    <a:cubicBezTo>
                      <a:pt x="268" y="565"/>
                      <a:pt x="276" y="558"/>
                      <a:pt x="285" y="558"/>
                    </a:cubicBezTo>
                    <a:cubicBezTo>
                      <a:pt x="324" y="558"/>
                      <a:pt x="324" y="558"/>
                      <a:pt x="324" y="558"/>
                    </a:cubicBezTo>
                    <a:cubicBezTo>
                      <a:pt x="332" y="558"/>
                      <a:pt x="339" y="566"/>
                      <a:pt x="338" y="574"/>
                    </a:cubicBezTo>
                    <a:lnTo>
                      <a:pt x="336" y="608"/>
                    </a:lnTo>
                    <a:close/>
                    <a:moveTo>
                      <a:pt x="439" y="872"/>
                    </a:moveTo>
                    <a:cubicBezTo>
                      <a:pt x="377" y="872"/>
                      <a:pt x="377" y="872"/>
                      <a:pt x="377" y="872"/>
                    </a:cubicBezTo>
                    <a:cubicBezTo>
                      <a:pt x="368" y="872"/>
                      <a:pt x="361" y="865"/>
                      <a:pt x="362" y="856"/>
                    </a:cubicBezTo>
                    <a:cubicBezTo>
                      <a:pt x="364" y="788"/>
                      <a:pt x="364" y="788"/>
                      <a:pt x="364" y="788"/>
                    </a:cubicBezTo>
                    <a:cubicBezTo>
                      <a:pt x="365" y="780"/>
                      <a:pt x="372" y="773"/>
                      <a:pt x="381" y="773"/>
                    </a:cubicBezTo>
                    <a:cubicBezTo>
                      <a:pt x="436" y="773"/>
                      <a:pt x="436" y="773"/>
                      <a:pt x="436" y="773"/>
                    </a:cubicBezTo>
                    <a:cubicBezTo>
                      <a:pt x="444" y="773"/>
                      <a:pt x="452" y="780"/>
                      <a:pt x="452" y="788"/>
                    </a:cubicBezTo>
                    <a:cubicBezTo>
                      <a:pt x="454" y="856"/>
                      <a:pt x="454" y="856"/>
                      <a:pt x="454" y="856"/>
                    </a:cubicBezTo>
                    <a:cubicBezTo>
                      <a:pt x="455" y="865"/>
                      <a:pt x="448" y="872"/>
                      <a:pt x="439" y="872"/>
                    </a:cubicBezTo>
                    <a:close/>
                    <a:moveTo>
                      <a:pt x="385" y="655"/>
                    </a:moveTo>
                    <a:cubicBezTo>
                      <a:pt x="432" y="655"/>
                      <a:pt x="432" y="655"/>
                      <a:pt x="432" y="655"/>
                    </a:cubicBezTo>
                    <a:cubicBezTo>
                      <a:pt x="440" y="655"/>
                      <a:pt x="448" y="662"/>
                      <a:pt x="448" y="670"/>
                    </a:cubicBezTo>
                    <a:cubicBezTo>
                      <a:pt x="450" y="718"/>
                      <a:pt x="450" y="718"/>
                      <a:pt x="450" y="718"/>
                    </a:cubicBezTo>
                    <a:cubicBezTo>
                      <a:pt x="450" y="727"/>
                      <a:pt x="443" y="734"/>
                      <a:pt x="434" y="734"/>
                    </a:cubicBezTo>
                    <a:cubicBezTo>
                      <a:pt x="382" y="734"/>
                      <a:pt x="382" y="734"/>
                      <a:pt x="382" y="734"/>
                    </a:cubicBezTo>
                    <a:cubicBezTo>
                      <a:pt x="374" y="734"/>
                      <a:pt x="367" y="727"/>
                      <a:pt x="367" y="718"/>
                    </a:cubicBezTo>
                    <a:cubicBezTo>
                      <a:pt x="369" y="670"/>
                      <a:pt x="369" y="670"/>
                      <a:pt x="369" y="670"/>
                    </a:cubicBezTo>
                    <a:cubicBezTo>
                      <a:pt x="369" y="662"/>
                      <a:pt x="377" y="655"/>
                      <a:pt x="385" y="655"/>
                    </a:cubicBezTo>
                    <a:close/>
                    <a:moveTo>
                      <a:pt x="370" y="608"/>
                    </a:moveTo>
                    <a:cubicBezTo>
                      <a:pt x="372" y="574"/>
                      <a:pt x="372" y="574"/>
                      <a:pt x="372" y="574"/>
                    </a:cubicBezTo>
                    <a:cubicBezTo>
                      <a:pt x="372" y="566"/>
                      <a:pt x="380" y="558"/>
                      <a:pt x="388" y="558"/>
                    </a:cubicBezTo>
                    <a:cubicBezTo>
                      <a:pt x="427" y="558"/>
                      <a:pt x="427" y="558"/>
                      <a:pt x="427" y="558"/>
                    </a:cubicBezTo>
                    <a:cubicBezTo>
                      <a:pt x="436" y="558"/>
                      <a:pt x="443" y="566"/>
                      <a:pt x="444" y="574"/>
                    </a:cubicBezTo>
                    <a:cubicBezTo>
                      <a:pt x="445" y="608"/>
                      <a:pt x="445" y="608"/>
                      <a:pt x="445" y="608"/>
                    </a:cubicBezTo>
                    <a:cubicBezTo>
                      <a:pt x="445" y="616"/>
                      <a:pt x="438" y="623"/>
                      <a:pt x="430" y="623"/>
                    </a:cubicBezTo>
                    <a:cubicBezTo>
                      <a:pt x="386" y="623"/>
                      <a:pt x="386" y="623"/>
                      <a:pt x="386" y="623"/>
                    </a:cubicBezTo>
                    <a:cubicBezTo>
                      <a:pt x="377" y="623"/>
                      <a:pt x="370" y="616"/>
                      <a:pt x="370" y="608"/>
                    </a:cubicBezTo>
                    <a:close/>
                    <a:moveTo>
                      <a:pt x="484" y="608"/>
                    </a:moveTo>
                    <a:cubicBezTo>
                      <a:pt x="482" y="574"/>
                      <a:pt x="482" y="574"/>
                      <a:pt x="482" y="574"/>
                    </a:cubicBezTo>
                    <a:cubicBezTo>
                      <a:pt x="481" y="566"/>
                      <a:pt x="488" y="558"/>
                      <a:pt x="497" y="558"/>
                    </a:cubicBezTo>
                    <a:cubicBezTo>
                      <a:pt x="536" y="558"/>
                      <a:pt x="536" y="558"/>
                      <a:pt x="536" y="558"/>
                    </a:cubicBezTo>
                    <a:cubicBezTo>
                      <a:pt x="544" y="558"/>
                      <a:pt x="552" y="565"/>
                      <a:pt x="554" y="574"/>
                    </a:cubicBezTo>
                    <a:cubicBezTo>
                      <a:pt x="559" y="608"/>
                      <a:pt x="559" y="608"/>
                      <a:pt x="559" y="608"/>
                    </a:cubicBezTo>
                    <a:cubicBezTo>
                      <a:pt x="560" y="616"/>
                      <a:pt x="554" y="623"/>
                      <a:pt x="545" y="623"/>
                    </a:cubicBezTo>
                    <a:cubicBezTo>
                      <a:pt x="501" y="623"/>
                      <a:pt x="501" y="623"/>
                      <a:pt x="501" y="623"/>
                    </a:cubicBezTo>
                    <a:cubicBezTo>
                      <a:pt x="493" y="623"/>
                      <a:pt x="485" y="616"/>
                      <a:pt x="484" y="608"/>
                    </a:cubicBezTo>
                    <a:close/>
                    <a:moveTo>
                      <a:pt x="490" y="670"/>
                    </a:moveTo>
                    <a:cubicBezTo>
                      <a:pt x="490" y="662"/>
                      <a:pt x="496" y="655"/>
                      <a:pt x="505" y="655"/>
                    </a:cubicBezTo>
                    <a:cubicBezTo>
                      <a:pt x="551" y="655"/>
                      <a:pt x="551" y="655"/>
                      <a:pt x="551" y="655"/>
                    </a:cubicBezTo>
                    <a:cubicBezTo>
                      <a:pt x="560" y="655"/>
                      <a:pt x="568" y="662"/>
                      <a:pt x="569" y="670"/>
                    </a:cubicBezTo>
                    <a:cubicBezTo>
                      <a:pt x="576" y="718"/>
                      <a:pt x="576" y="718"/>
                      <a:pt x="576" y="718"/>
                    </a:cubicBezTo>
                    <a:cubicBezTo>
                      <a:pt x="578" y="727"/>
                      <a:pt x="572" y="734"/>
                      <a:pt x="563" y="734"/>
                    </a:cubicBezTo>
                    <a:cubicBezTo>
                      <a:pt x="511" y="734"/>
                      <a:pt x="511" y="734"/>
                      <a:pt x="511" y="734"/>
                    </a:cubicBezTo>
                    <a:cubicBezTo>
                      <a:pt x="502" y="734"/>
                      <a:pt x="494" y="727"/>
                      <a:pt x="494" y="718"/>
                    </a:cubicBezTo>
                    <a:lnTo>
                      <a:pt x="490" y="670"/>
                    </a:lnTo>
                    <a:close/>
                    <a:moveTo>
                      <a:pt x="584" y="872"/>
                    </a:moveTo>
                    <a:cubicBezTo>
                      <a:pt x="521" y="872"/>
                      <a:pt x="521" y="872"/>
                      <a:pt x="521" y="872"/>
                    </a:cubicBezTo>
                    <a:cubicBezTo>
                      <a:pt x="512" y="872"/>
                      <a:pt x="505" y="865"/>
                      <a:pt x="504" y="856"/>
                    </a:cubicBezTo>
                    <a:cubicBezTo>
                      <a:pt x="499" y="788"/>
                      <a:pt x="499" y="788"/>
                      <a:pt x="499" y="788"/>
                    </a:cubicBezTo>
                    <a:cubicBezTo>
                      <a:pt x="498" y="780"/>
                      <a:pt x="505" y="773"/>
                      <a:pt x="514" y="773"/>
                    </a:cubicBezTo>
                    <a:cubicBezTo>
                      <a:pt x="569" y="773"/>
                      <a:pt x="569" y="773"/>
                      <a:pt x="569" y="773"/>
                    </a:cubicBezTo>
                    <a:cubicBezTo>
                      <a:pt x="577" y="773"/>
                      <a:pt x="585" y="780"/>
                      <a:pt x="587" y="788"/>
                    </a:cubicBezTo>
                    <a:cubicBezTo>
                      <a:pt x="597" y="856"/>
                      <a:pt x="597" y="856"/>
                      <a:pt x="597" y="856"/>
                    </a:cubicBezTo>
                    <a:cubicBezTo>
                      <a:pt x="598" y="865"/>
                      <a:pt x="592" y="872"/>
                      <a:pt x="584" y="872"/>
                    </a:cubicBezTo>
                    <a:close/>
                    <a:moveTo>
                      <a:pt x="775" y="534"/>
                    </a:moveTo>
                    <a:cubicBezTo>
                      <a:pt x="47" y="534"/>
                      <a:pt x="47" y="534"/>
                      <a:pt x="47" y="534"/>
                    </a:cubicBezTo>
                    <a:cubicBezTo>
                      <a:pt x="47" y="47"/>
                      <a:pt x="47" y="47"/>
                      <a:pt x="47" y="47"/>
                    </a:cubicBezTo>
                    <a:cubicBezTo>
                      <a:pt x="775" y="47"/>
                      <a:pt x="775" y="47"/>
                      <a:pt x="775" y="47"/>
                    </a:cubicBezTo>
                    <a:lnTo>
                      <a:pt x="775" y="5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íṥḷîḓê"/>
              <p:cNvSpPr/>
              <p:nvPr/>
            </p:nvSpPr>
            <p:spPr bwMode="auto">
              <a:xfrm>
                <a:off x="7559675" y="228601"/>
                <a:ext cx="285750" cy="212725"/>
              </a:xfrm>
              <a:custGeom>
                <a:avLst/>
                <a:gdLst>
                  <a:gd name="T0" fmla="*/ 31 w 428"/>
                  <a:gd name="T1" fmla="*/ 318 h 318"/>
                  <a:gd name="T2" fmla="*/ 396 w 428"/>
                  <a:gd name="T3" fmla="*/ 318 h 318"/>
                  <a:gd name="T4" fmla="*/ 428 w 428"/>
                  <a:gd name="T5" fmla="*/ 287 h 318"/>
                  <a:gd name="T6" fmla="*/ 428 w 428"/>
                  <a:gd name="T7" fmla="*/ 31 h 318"/>
                  <a:gd name="T8" fmla="*/ 396 w 428"/>
                  <a:gd name="T9" fmla="*/ 0 h 318"/>
                  <a:gd name="T10" fmla="*/ 31 w 428"/>
                  <a:gd name="T11" fmla="*/ 0 h 318"/>
                  <a:gd name="T12" fmla="*/ 0 w 428"/>
                  <a:gd name="T13" fmla="*/ 31 h 318"/>
                  <a:gd name="T14" fmla="*/ 0 w 428"/>
                  <a:gd name="T15" fmla="*/ 287 h 318"/>
                  <a:gd name="T16" fmla="*/ 31 w 428"/>
                  <a:gd name="T17" fmla="*/ 318 h 318"/>
                  <a:gd name="T18" fmla="*/ 252 w 428"/>
                  <a:gd name="T19" fmla="*/ 190 h 318"/>
                  <a:gd name="T20" fmla="*/ 225 w 428"/>
                  <a:gd name="T21" fmla="*/ 177 h 318"/>
                  <a:gd name="T22" fmla="*/ 187 w 428"/>
                  <a:gd name="T23" fmla="*/ 165 h 318"/>
                  <a:gd name="T24" fmla="*/ 170 w 428"/>
                  <a:gd name="T25" fmla="*/ 159 h 318"/>
                  <a:gd name="T26" fmla="*/ 144 w 428"/>
                  <a:gd name="T27" fmla="*/ 144 h 318"/>
                  <a:gd name="T28" fmla="*/ 133 w 428"/>
                  <a:gd name="T29" fmla="*/ 115 h 318"/>
                  <a:gd name="T30" fmla="*/ 137 w 428"/>
                  <a:gd name="T31" fmla="*/ 99 h 318"/>
                  <a:gd name="T32" fmla="*/ 149 w 428"/>
                  <a:gd name="T33" fmla="*/ 84 h 318"/>
                  <a:gd name="T34" fmla="*/ 170 w 428"/>
                  <a:gd name="T35" fmla="*/ 74 h 318"/>
                  <a:gd name="T36" fmla="*/ 201 w 428"/>
                  <a:gd name="T37" fmla="*/ 70 h 318"/>
                  <a:gd name="T38" fmla="*/ 201 w 428"/>
                  <a:gd name="T39" fmla="*/ 59 h 318"/>
                  <a:gd name="T40" fmla="*/ 210 w 428"/>
                  <a:gd name="T41" fmla="*/ 50 h 318"/>
                  <a:gd name="T42" fmla="*/ 218 w 428"/>
                  <a:gd name="T43" fmla="*/ 50 h 318"/>
                  <a:gd name="T44" fmla="*/ 227 w 428"/>
                  <a:gd name="T45" fmla="*/ 59 h 318"/>
                  <a:gd name="T46" fmla="*/ 227 w 428"/>
                  <a:gd name="T47" fmla="*/ 62 h 318"/>
                  <a:gd name="T48" fmla="*/ 236 w 428"/>
                  <a:gd name="T49" fmla="*/ 73 h 318"/>
                  <a:gd name="T50" fmla="*/ 262 w 428"/>
                  <a:gd name="T51" fmla="*/ 80 h 318"/>
                  <a:gd name="T52" fmla="*/ 289 w 428"/>
                  <a:gd name="T53" fmla="*/ 97 h 318"/>
                  <a:gd name="T54" fmla="*/ 283 w 428"/>
                  <a:gd name="T55" fmla="*/ 105 h 318"/>
                  <a:gd name="T56" fmla="*/ 269 w 428"/>
                  <a:gd name="T57" fmla="*/ 107 h 318"/>
                  <a:gd name="T58" fmla="*/ 246 w 428"/>
                  <a:gd name="T59" fmla="*/ 94 h 318"/>
                  <a:gd name="T60" fmla="*/ 207 w 428"/>
                  <a:gd name="T61" fmla="*/ 88 h 318"/>
                  <a:gd name="T62" fmla="*/ 179 w 428"/>
                  <a:gd name="T63" fmla="*/ 94 h 318"/>
                  <a:gd name="T64" fmla="*/ 170 w 428"/>
                  <a:gd name="T65" fmla="*/ 108 h 318"/>
                  <a:gd name="T66" fmla="*/ 172 w 428"/>
                  <a:gd name="T67" fmla="*/ 118 h 318"/>
                  <a:gd name="T68" fmla="*/ 178 w 428"/>
                  <a:gd name="T69" fmla="*/ 125 h 318"/>
                  <a:gd name="T70" fmla="*/ 188 w 428"/>
                  <a:gd name="T71" fmla="*/ 131 h 318"/>
                  <a:gd name="T72" fmla="*/ 204 w 428"/>
                  <a:gd name="T73" fmla="*/ 137 h 318"/>
                  <a:gd name="T74" fmla="*/ 242 w 428"/>
                  <a:gd name="T75" fmla="*/ 149 h 318"/>
                  <a:gd name="T76" fmla="*/ 259 w 428"/>
                  <a:gd name="T77" fmla="*/ 155 h 318"/>
                  <a:gd name="T78" fmla="*/ 285 w 428"/>
                  <a:gd name="T79" fmla="*/ 170 h 318"/>
                  <a:gd name="T80" fmla="*/ 297 w 428"/>
                  <a:gd name="T81" fmla="*/ 199 h 318"/>
                  <a:gd name="T82" fmla="*/ 294 w 428"/>
                  <a:gd name="T83" fmla="*/ 218 h 318"/>
                  <a:gd name="T84" fmla="*/ 282 w 428"/>
                  <a:gd name="T85" fmla="*/ 233 h 318"/>
                  <a:gd name="T86" fmla="*/ 260 w 428"/>
                  <a:gd name="T87" fmla="*/ 244 h 318"/>
                  <a:gd name="T88" fmla="*/ 227 w 428"/>
                  <a:gd name="T89" fmla="*/ 248 h 318"/>
                  <a:gd name="T90" fmla="*/ 227 w 428"/>
                  <a:gd name="T91" fmla="*/ 259 h 318"/>
                  <a:gd name="T92" fmla="*/ 218 w 428"/>
                  <a:gd name="T93" fmla="*/ 268 h 318"/>
                  <a:gd name="T94" fmla="*/ 210 w 428"/>
                  <a:gd name="T95" fmla="*/ 268 h 318"/>
                  <a:gd name="T96" fmla="*/ 201 w 428"/>
                  <a:gd name="T97" fmla="*/ 259 h 318"/>
                  <a:gd name="T98" fmla="*/ 201 w 428"/>
                  <a:gd name="T99" fmla="*/ 257 h 318"/>
                  <a:gd name="T100" fmla="*/ 192 w 428"/>
                  <a:gd name="T101" fmla="*/ 247 h 318"/>
                  <a:gd name="T102" fmla="*/ 160 w 428"/>
                  <a:gd name="T103" fmla="*/ 239 h 318"/>
                  <a:gd name="T104" fmla="*/ 130 w 428"/>
                  <a:gd name="T105" fmla="*/ 221 h 318"/>
                  <a:gd name="T106" fmla="*/ 137 w 428"/>
                  <a:gd name="T107" fmla="*/ 213 h 318"/>
                  <a:gd name="T108" fmla="*/ 150 w 428"/>
                  <a:gd name="T109" fmla="*/ 211 h 318"/>
                  <a:gd name="T110" fmla="*/ 175 w 428"/>
                  <a:gd name="T111" fmla="*/ 224 h 318"/>
                  <a:gd name="T112" fmla="*/ 215 w 428"/>
                  <a:gd name="T113" fmla="*/ 230 h 318"/>
                  <a:gd name="T114" fmla="*/ 250 w 428"/>
                  <a:gd name="T115" fmla="*/ 224 h 318"/>
                  <a:gd name="T116" fmla="*/ 260 w 428"/>
                  <a:gd name="T117" fmla="*/ 206 h 318"/>
                  <a:gd name="T118" fmla="*/ 252 w 428"/>
                  <a:gd name="T119" fmla="*/ 19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8" h="318">
                    <a:moveTo>
                      <a:pt x="31" y="318"/>
                    </a:moveTo>
                    <a:cubicBezTo>
                      <a:pt x="396" y="318"/>
                      <a:pt x="396" y="318"/>
                      <a:pt x="396" y="318"/>
                    </a:cubicBezTo>
                    <a:cubicBezTo>
                      <a:pt x="414" y="318"/>
                      <a:pt x="428" y="304"/>
                      <a:pt x="428" y="287"/>
                    </a:cubicBezTo>
                    <a:cubicBezTo>
                      <a:pt x="428" y="31"/>
                      <a:pt x="428" y="31"/>
                      <a:pt x="428" y="31"/>
                    </a:cubicBezTo>
                    <a:cubicBezTo>
                      <a:pt x="428" y="14"/>
                      <a:pt x="414" y="0"/>
                      <a:pt x="396" y="0"/>
                    </a:cubicBezTo>
                    <a:cubicBezTo>
                      <a:pt x="31" y="0"/>
                      <a:pt x="31" y="0"/>
                      <a:pt x="31" y="0"/>
                    </a:cubicBezTo>
                    <a:cubicBezTo>
                      <a:pt x="14" y="0"/>
                      <a:pt x="0" y="14"/>
                      <a:pt x="0" y="31"/>
                    </a:cubicBezTo>
                    <a:cubicBezTo>
                      <a:pt x="0" y="287"/>
                      <a:pt x="0" y="287"/>
                      <a:pt x="0" y="287"/>
                    </a:cubicBezTo>
                    <a:cubicBezTo>
                      <a:pt x="0" y="304"/>
                      <a:pt x="14" y="318"/>
                      <a:pt x="31" y="318"/>
                    </a:cubicBezTo>
                    <a:close/>
                    <a:moveTo>
                      <a:pt x="252" y="190"/>
                    </a:moveTo>
                    <a:cubicBezTo>
                      <a:pt x="247" y="185"/>
                      <a:pt x="238" y="181"/>
                      <a:pt x="225" y="177"/>
                    </a:cubicBezTo>
                    <a:cubicBezTo>
                      <a:pt x="187" y="165"/>
                      <a:pt x="187" y="165"/>
                      <a:pt x="187" y="165"/>
                    </a:cubicBezTo>
                    <a:cubicBezTo>
                      <a:pt x="183" y="164"/>
                      <a:pt x="175" y="161"/>
                      <a:pt x="170" y="159"/>
                    </a:cubicBezTo>
                    <a:cubicBezTo>
                      <a:pt x="170" y="159"/>
                      <a:pt x="152" y="152"/>
                      <a:pt x="144" y="144"/>
                    </a:cubicBezTo>
                    <a:cubicBezTo>
                      <a:pt x="137" y="137"/>
                      <a:pt x="133" y="127"/>
                      <a:pt x="133" y="115"/>
                    </a:cubicBezTo>
                    <a:cubicBezTo>
                      <a:pt x="133" y="109"/>
                      <a:pt x="134" y="104"/>
                      <a:pt x="137" y="99"/>
                    </a:cubicBezTo>
                    <a:cubicBezTo>
                      <a:pt x="139" y="93"/>
                      <a:pt x="143" y="88"/>
                      <a:pt x="149" y="84"/>
                    </a:cubicBezTo>
                    <a:cubicBezTo>
                      <a:pt x="154" y="80"/>
                      <a:pt x="161" y="77"/>
                      <a:pt x="170" y="74"/>
                    </a:cubicBezTo>
                    <a:cubicBezTo>
                      <a:pt x="178" y="71"/>
                      <a:pt x="189" y="70"/>
                      <a:pt x="201" y="70"/>
                    </a:cubicBezTo>
                    <a:cubicBezTo>
                      <a:pt x="201" y="59"/>
                      <a:pt x="201" y="59"/>
                      <a:pt x="201" y="59"/>
                    </a:cubicBezTo>
                    <a:cubicBezTo>
                      <a:pt x="201" y="54"/>
                      <a:pt x="205" y="50"/>
                      <a:pt x="210" y="50"/>
                    </a:cubicBezTo>
                    <a:cubicBezTo>
                      <a:pt x="218" y="50"/>
                      <a:pt x="218" y="50"/>
                      <a:pt x="218" y="50"/>
                    </a:cubicBezTo>
                    <a:cubicBezTo>
                      <a:pt x="223" y="50"/>
                      <a:pt x="227" y="54"/>
                      <a:pt x="227" y="59"/>
                    </a:cubicBezTo>
                    <a:cubicBezTo>
                      <a:pt x="227" y="62"/>
                      <a:pt x="227" y="62"/>
                      <a:pt x="227" y="62"/>
                    </a:cubicBezTo>
                    <a:cubicBezTo>
                      <a:pt x="227" y="67"/>
                      <a:pt x="231" y="72"/>
                      <a:pt x="236" y="73"/>
                    </a:cubicBezTo>
                    <a:cubicBezTo>
                      <a:pt x="236" y="73"/>
                      <a:pt x="251" y="76"/>
                      <a:pt x="262" y="80"/>
                    </a:cubicBezTo>
                    <a:cubicBezTo>
                      <a:pt x="273" y="85"/>
                      <a:pt x="282" y="91"/>
                      <a:pt x="289" y="97"/>
                    </a:cubicBezTo>
                    <a:cubicBezTo>
                      <a:pt x="283" y="105"/>
                      <a:pt x="283" y="105"/>
                      <a:pt x="283" y="105"/>
                    </a:cubicBezTo>
                    <a:cubicBezTo>
                      <a:pt x="279" y="109"/>
                      <a:pt x="273" y="109"/>
                      <a:pt x="269" y="107"/>
                    </a:cubicBezTo>
                    <a:cubicBezTo>
                      <a:pt x="269" y="107"/>
                      <a:pt x="257" y="98"/>
                      <a:pt x="246" y="94"/>
                    </a:cubicBezTo>
                    <a:cubicBezTo>
                      <a:pt x="234" y="90"/>
                      <a:pt x="221" y="88"/>
                      <a:pt x="207" y="88"/>
                    </a:cubicBezTo>
                    <a:cubicBezTo>
                      <a:pt x="194" y="88"/>
                      <a:pt x="185" y="90"/>
                      <a:pt x="179" y="94"/>
                    </a:cubicBezTo>
                    <a:cubicBezTo>
                      <a:pt x="173" y="98"/>
                      <a:pt x="170" y="103"/>
                      <a:pt x="170" y="108"/>
                    </a:cubicBezTo>
                    <a:cubicBezTo>
                      <a:pt x="170" y="112"/>
                      <a:pt x="171" y="115"/>
                      <a:pt x="172" y="118"/>
                    </a:cubicBezTo>
                    <a:cubicBezTo>
                      <a:pt x="173" y="121"/>
                      <a:pt x="175" y="123"/>
                      <a:pt x="178" y="125"/>
                    </a:cubicBezTo>
                    <a:cubicBezTo>
                      <a:pt x="180" y="127"/>
                      <a:pt x="184" y="129"/>
                      <a:pt x="188" y="131"/>
                    </a:cubicBezTo>
                    <a:cubicBezTo>
                      <a:pt x="193" y="133"/>
                      <a:pt x="198" y="135"/>
                      <a:pt x="204" y="137"/>
                    </a:cubicBezTo>
                    <a:cubicBezTo>
                      <a:pt x="242" y="149"/>
                      <a:pt x="242" y="149"/>
                      <a:pt x="242" y="149"/>
                    </a:cubicBezTo>
                    <a:cubicBezTo>
                      <a:pt x="246" y="151"/>
                      <a:pt x="254" y="154"/>
                      <a:pt x="259" y="155"/>
                    </a:cubicBezTo>
                    <a:cubicBezTo>
                      <a:pt x="259" y="155"/>
                      <a:pt x="276" y="163"/>
                      <a:pt x="285" y="170"/>
                    </a:cubicBezTo>
                    <a:cubicBezTo>
                      <a:pt x="293" y="178"/>
                      <a:pt x="297" y="188"/>
                      <a:pt x="297" y="199"/>
                    </a:cubicBezTo>
                    <a:cubicBezTo>
                      <a:pt x="297" y="206"/>
                      <a:pt x="296" y="212"/>
                      <a:pt x="294" y="218"/>
                    </a:cubicBezTo>
                    <a:cubicBezTo>
                      <a:pt x="291" y="223"/>
                      <a:pt x="287" y="228"/>
                      <a:pt x="282" y="233"/>
                    </a:cubicBezTo>
                    <a:cubicBezTo>
                      <a:pt x="276" y="237"/>
                      <a:pt x="269" y="241"/>
                      <a:pt x="260" y="244"/>
                    </a:cubicBezTo>
                    <a:cubicBezTo>
                      <a:pt x="251" y="246"/>
                      <a:pt x="240" y="248"/>
                      <a:pt x="227" y="248"/>
                    </a:cubicBezTo>
                    <a:cubicBezTo>
                      <a:pt x="227" y="259"/>
                      <a:pt x="227" y="259"/>
                      <a:pt x="227" y="259"/>
                    </a:cubicBezTo>
                    <a:cubicBezTo>
                      <a:pt x="227" y="264"/>
                      <a:pt x="223" y="268"/>
                      <a:pt x="218" y="268"/>
                    </a:cubicBezTo>
                    <a:cubicBezTo>
                      <a:pt x="210" y="268"/>
                      <a:pt x="210" y="268"/>
                      <a:pt x="210" y="268"/>
                    </a:cubicBezTo>
                    <a:cubicBezTo>
                      <a:pt x="205" y="268"/>
                      <a:pt x="201" y="264"/>
                      <a:pt x="201" y="259"/>
                    </a:cubicBezTo>
                    <a:cubicBezTo>
                      <a:pt x="201" y="257"/>
                      <a:pt x="201" y="257"/>
                      <a:pt x="201" y="257"/>
                    </a:cubicBezTo>
                    <a:cubicBezTo>
                      <a:pt x="201" y="252"/>
                      <a:pt x="197" y="247"/>
                      <a:pt x="192" y="247"/>
                    </a:cubicBezTo>
                    <a:cubicBezTo>
                      <a:pt x="192" y="247"/>
                      <a:pt x="173" y="244"/>
                      <a:pt x="160" y="239"/>
                    </a:cubicBezTo>
                    <a:cubicBezTo>
                      <a:pt x="148" y="234"/>
                      <a:pt x="138" y="228"/>
                      <a:pt x="130" y="221"/>
                    </a:cubicBezTo>
                    <a:cubicBezTo>
                      <a:pt x="137" y="213"/>
                      <a:pt x="137" y="213"/>
                      <a:pt x="137" y="213"/>
                    </a:cubicBezTo>
                    <a:cubicBezTo>
                      <a:pt x="140" y="209"/>
                      <a:pt x="146" y="209"/>
                      <a:pt x="150" y="211"/>
                    </a:cubicBezTo>
                    <a:cubicBezTo>
                      <a:pt x="150" y="211"/>
                      <a:pt x="162" y="220"/>
                      <a:pt x="175" y="224"/>
                    </a:cubicBezTo>
                    <a:cubicBezTo>
                      <a:pt x="187" y="228"/>
                      <a:pt x="200" y="230"/>
                      <a:pt x="215" y="230"/>
                    </a:cubicBezTo>
                    <a:cubicBezTo>
                      <a:pt x="231" y="230"/>
                      <a:pt x="243" y="228"/>
                      <a:pt x="250" y="224"/>
                    </a:cubicBezTo>
                    <a:cubicBezTo>
                      <a:pt x="256" y="219"/>
                      <a:pt x="260" y="214"/>
                      <a:pt x="260" y="206"/>
                    </a:cubicBezTo>
                    <a:cubicBezTo>
                      <a:pt x="260" y="200"/>
                      <a:pt x="257" y="194"/>
                      <a:pt x="252" y="1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4" name="îṣľîdè"/>
            <p:cNvSpPr/>
            <p:nvPr/>
          </p:nvSpPr>
          <p:spPr bwMode="auto">
            <a:xfrm rot="13500000">
              <a:off x="3728233" y="4398605"/>
              <a:ext cx="381000" cy="177800"/>
            </a:xfrm>
            <a:custGeom>
              <a:avLst/>
              <a:gdLst>
                <a:gd name="T0" fmla="*/ 64 w 129"/>
                <a:gd name="T1" fmla="*/ 0 h 60"/>
                <a:gd name="T2" fmla="*/ 0 w 129"/>
                <a:gd name="T3" fmla="*/ 60 h 60"/>
                <a:gd name="T4" fmla="*/ 129 w 129"/>
                <a:gd name="T5" fmla="*/ 60 h 60"/>
                <a:gd name="T6" fmla="*/ 64 w 129"/>
                <a:gd name="T7" fmla="*/ 0 h 60"/>
              </a:gdLst>
              <a:ahLst/>
              <a:cxnLst>
                <a:cxn ang="0">
                  <a:pos x="T0" y="T1"/>
                </a:cxn>
                <a:cxn ang="0">
                  <a:pos x="T2" y="T3"/>
                </a:cxn>
                <a:cxn ang="0">
                  <a:pos x="T4" y="T5"/>
                </a:cxn>
                <a:cxn ang="0">
                  <a:pos x="T6" y="T7"/>
                </a:cxn>
              </a:cxnLst>
              <a:rect l="0" t="0" r="r" b="b"/>
              <a:pathLst>
                <a:path w="129" h="60">
                  <a:moveTo>
                    <a:pt x="64" y="0"/>
                  </a:moveTo>
                  <a:cubicBezTo>
                    <a:pt x="56" y="34"/>
                    <a:pt x="31" y="60"/>
                    <a:pt x="0" y="60"/>
                  </a:cubicBezTo>
                  <a:cubicBezTo>
                    <a:pt x="129" y="60"/>
                    <a:pt x="129" y="60"/>
                    <a:pt x="129" y="60"/>
                  </a:cubicBezTo>
                  <a:cubicBezTo>
                    <a:pt x="98" y="60"/>
                    <a:pt x="72" y="34"/>
                    <a:pt x="64" y="0"/>
                  </a:cubicBezTo>
                  <a:close/>
                </a:path>
              </a:pathLst>
            </a:custGeom>
            <a:solidFill>
              <a:schemeClr val="tx2"/>
            </a:solidFill>
            <a:ln>
              <a:noFill/>
            </a:ln>
            <a:effectLst/>
          </p:spPr>
          <p:txBody>
            <a:bodyPr anchor="ctr"/>
            <a:lstStyle/>
            <a:p>
              <a:pPr algn="ctr"/>
              <a:endParaRPr/>
            </a:p>
          </p:txBody>
        </p:sp>
        <p:sp>
          <p:nvSpPr>
            <p:cNvPr id="15" name="î$ḻídè"/>
            <p:cNvSpPr/>
            <p:nvPr/>
          </p:nvSpPr>
          <p:spPr bwMode="auto">
            <a:xfrm>
              <a:off x="6045280" y="2872736"/>
              <a:ext cx="1141147" cy="1138628"/>
            </a:xfrm>
            <a:prstGeom prst="ellipse">
              <a:avLst/>
            </a:prstGeom>
            <a:noFill/>
            <a:ln w="6350" cap="flat">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grpSp>
          <p:nvGrpSpPr>
            <p:cNvPr id="16" name="ïśḷiḓé"/>
            <p:cNvGrpSpPr/>
            <p:nvPr/>
          </p:nvGrpSpPr>
          <p:grpSpPr>
            <a:xfrm>
              <a:off x="6315603" y="3137293"/>
              <a:ext cx="620498" cy="622109"/>
              <a:chOff x="1981200" y="1565276"/>
              <a:chExt cx="609601" cy="611188"/>
            </a:xfrm>
            <a:solidFill>
              <a:schemeClr val="tx2"/>
            </a:solidFill>
          </p:grpSpPr>
          <p:sp>
            <p:nvSpPr>
              <p:cNvPr id="38" name="îṧḻídè"/>
              <p:cNvSpPr/>
              <p:nvPr/>
            </p:nvSpPr>
            <p:spPr bwMode="auto">
              <a:xfrm>
                <a:off x="2220913" y="1806576"/>
                <a:ext cx="127000" cy="130175"/>
              </a:xfrm>
              <a:custGeom>
                <a:avLst/>
                <a:gdLst>
                  <a:gd name="T0" fmla="*/ 147 w 191"/>
                  <a:gd name="T1" fmla="*/ 48 h 193"/>
                  <a:gd name="T2" fmla="*/ 120 w 191"/>
                  <a:gd name="T3" fmla="*/ 58 h 193"/>
                  <a:gd name="T4" fmla="*/ 105 w 191"/>
                  <a:gd name="T5" fmla="*/ 67 h 193"/>
                  <a:gd name="T6" fmla="*/ 73 w 191"/>
                  <a:gd name="T7" fmla="*/ 87 h 193"/>
                  <a:gd name="T8" fmla="*/ 59 w 191"/>
                  <a:gd name="T9" fmla="*/ 95 h 193"/>
                  <a:gd name="T10" fmla="*/ 48 w 191"/>
                  <a:gd name="T11" fmla="*/ 99 h 193"/>
                  <a:gd name="T12" fmla="*/ 39 w 191"/>
                  <a:gd name="T13" fmla="*/ 99 h 193"/>
                  <a:gd name="T14" fmla="*/ 31 w 191"/>
                  <a:gd name="T15" fmla="*/ 94 h 193"/>
                  <a:gd name="T16" fmla="*/ 26 w 191"/>
                  <a:gd name="T17" fmla="*/ 78 h 193"/>
                  <a:gd name="T18" fmla="*/ 38 w 191"/>
                  <a:gd name="T19" fmla="*/ 55 h 193"/>
                  <a:gd name="T20" fmla="*/ 67 w 191"/>
                  <a:gd name="T21" fmla="*/ 29 h 193"/>
                  <a:gd name="T22" fmla="*/ 90 w 191"/>
                  <a:gd name="T23" fmla="*/ 20 h 193"/>
                  <a:gd name="T24" fmla="*/ 97 w 191"/>
                  <a:gd name="T25" fmla="*/ 9 h 193"/>
                  <a:gd name="T26" fmla="*/ 96 w 191"/>
                  <a:gd name="T27" fmla="*/ 0 h 193"/>
                  <a:gd name="T28" fmla="*/ 66 w 191"/>
                  <a:gd name="T29" fmla="*/ 9 h 193"/>
                  <a:gd name="T30" fmla="*/ 45 w 191"/>
                  <a:gd name="T31" fmla="*/ 24 h 193"/>
                  <a:gd name="T32" fmla="*/ 32 w 191"/>
                  <a:gd name="T33" fmla="*/ 24 h 193"/>
                  <a:gd name="T34" fmla="*/ 30 w 191"/>
                  <a:gd name="T35" fmla="*/ 22 h 193"/>
                  <a:gd name="T36" fmla="*/ 17 w 191"/>
                  <a:gd name="T37" fmla="*/ 23 h 193"/>
                  <a:gd name="T38" fmla="*/ 12 w 191"/>
                  <a:gd name="T39" fmla="*/ 29 h 193"/>
                  <a:gd name="T40" fmla="*/ 13 w 191"/>
                  <a:gd name="T41" fmla="*/ 42 h 193"/>
                  <a:gd name="T42" fmla="*/ 21 w 191"/>
                  <a:gd name="T43" fmla="*/ 48 h 193"/>
                  <a:gd name="T44" fmla="*/ 5 w 191"/>
                  <a:gd name="T45" fmla="*/ 73 h 193"/>
                  <a:gd name="T46" fmla="*/ 0 w 191"/>
                  <a:gd name="T47" fmla="*/ 95 h 193"/>
                  <a:gd name="T48" fmla="*/ 3 w 191"/>
                  <a:gd name="T49" fmla="*/ 113 h 193"/>
                  <a:gd name="T50" fmla="*/ 13 w 191"/>
                  <a:gd name="T51" fmla="*/ 126 h 193"/>
                  <a:gd name="T52" fmla="*/ 41 w 191"/>
                  <a:gd name="T53" fmla="*/ 135 h 193"/>
                  <a:gd name="T54" fmla="*/ 68 w 191"/>
                  <a:gd name="T55" fmla="*/ 125 h 193"/>
                  <a:gd name="T56" fmla="*/ 83 w 191"/>
                  <a:gd name="T57" fmla="*/ 116 h 193"/>
                  <a:gd name="T58" fmla="*/ 115 w 191"/>
                  <a:gd name="T59" fmla="*/ 96 h 193"/>
                  <a:gd name="T60" fmla="*/ 141 w 191"/>
                  <a:gd name="T61" fmla="*/ 84 h 193"/>
                  <a:gd name="T62" fmla="*/ 158 w 191"/>
                  <a:gd name="T63" fmla="*/ 88 h 193"/>
                  <a:gd name="T64" fmla="*/ 165 w 191"/>
                  <a:gd name="T65" fmla="*/ 106 h 193"/>
                  <a:gd name="T66" fmla="*/ 149 w 191"/>
                  <a:gd name="T67" fmla="*/ 136 h 193"/>
                  <a:gd name="T68" fmla="*/ 119 w 191"/>
                  <a:gd name="T69" fmla="*/ 162 h 193"/>
                  <a:gd name="T70" fmla="*/ 94 w 191"/>
                  <a:gd name="T71" fmla="*/ 172 h 193"/>
                  <a:gd name="T72" fmla="*/ 88 w 191"/>
                  <a:gd name="T73" fmla="*/ 183 h 193"/>
                  <a:gd name="T74" fmla="*/ 89 w 191"/>
                  <a:gd name="T75" fmla="*/ 193 h 193"/>
                  <a:gd name="T76" fmla="*/ 121 w 191"/>
                  <a:gd name="T77" fmla="*/ 181 h 193"/>
                  <a:gd name="T78" fmla="*/ 146 w 191"/>
                  <a:gd name="T79" fmla="*/ 163 h 193"/>
                  <a:gd name="T80" fmla="*/ 159 w 191"/>
                  <a:gd name="T81" fmla="*/ 163 h 193"/>
                  <a:gd name="T82" fmla="*/ 161 w 191"/>
                  <a:gd name="T83" fmla="*/ 164 h 193"/>
                  <a:gd name="T84" fmla="*/ 173 w 191"/>
                  <a:gd name="T85" fmla="*/ 163 h 193"/>
                  <a:gd name="T86" fmla="*/ 178 w 191"/>
                  <a:gd name="T87" fmla="*/ 157 h 193"/>
                  <a:gd name="T88" fmla="*/ 177 w 191"/>
                  <a:gd name="T89" fmla="*/ 145 h 193"/>
                  <a:gd name="T90" fmla="*/ 169 w 191"/>
                  <a:gd name="T91" fmla="*/ 138 h 193"/>
                  <a:gd name="T92" fmla="*/ 186 w 191"/>
                  <a:gd name="T93" fmla="*/ 111 h 193"/>
                  <a:gd name="T94" fmla="*/ 191 w 191"/>
                  <a:gd name="T95" fmla="*/ 88 h 193"/>
                  <a:gd name="T96" fmla="*/ 187 w 191"/>
                  <a:gd name="T97" fmla="*/ 70 h 193"/>
                  <a:gd name="T98" fmla="*/ 176 w 191"/>
                  <a:gd name="T99" fmla="*/ 56 h 193"/>
                  <a:gd name="T100" fmla="*/ 147 w 191"/>
                  <a:gd name="T101" fmla="*/ 4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1" h="193">
                    <a:moveTo>
                      <a:pt x="147" y="48"/>
                    </a:moveTo>
                    <a:cubicBezTo>
                      <a:pt x="136" y="49"/>
                      <a:pt x="120" y="58"/>
                      <a:pt x="120" y="58"/>
                    </a:cubicBezTo>
                    <a:cubicBezTo>
                      <a:pt x="116" y="60"/>
                      <a:pt x="109" y="64"/>
                      <a:pt x="105" y="67"/>
                    </a:cubicBezTo>
                    <a:cubicBezTo>
                      <a:pt x="73" y="87"/>
                      <a:pt x="73" y="87"/>
                      <a:pt x="73" y="87"/>
                    </a:cubicBezTo>
                    <a:cubicBezTo>
                      <a:pt x="68" y="90"/>
                      <a:pt x="63" y="93"/>
                      <a:pt x="59" y="95"/>
                    </a:cubicBezTo>
                    <a:cubicBezTo>
                      <a:pt x="55" y="97"/>
                      <a:pt x="51" y="98"/>
                      <a:pt x="48" y="99"/>
                    </a:cubicBezTo>
                    <a:cubicBezTo>
                      <a:pt x="45" y="100"/>
                      <a:pt x="42" y="99"/>
                      <a:pt x="39" y="99"/>
                    </a:cubicBezTo>
                    <a:cubicBezTo>
                      <a:pt x="36" y="98"/>
                      <a:pt x="34" y="96"/>
                      <a:pt x="31" y="94"/>
                    </a:cubicBezTo>
                    <a:cubicBezTo>
                      <a:pt x="27" y="91"/>
                      <a:pt x="25" y="85"/>
                      <a:pt x="26" y="78"/>
                    </a:cubicBezTo>
                    <a:cubicBezTo>
                      <a:pt x="26" y="71"/>
                      <a:pt x="30" y="63"/>
                      <a:pt x="38" y="55"/>
                    </a:cubicBezTo>
                    <a:cubicBezTo>
                      <a:pt x="47" y="44"/>
                      <a:pt x="56" y="35"/>
                      <a:pt x="67" y="29"/>
                    </a:cubicBezTo>
                    <a:cubicBezTo>
                      <a:pt x="77" y="23"/>
                      <a:pt x="90" y="20"/>
                      <a:pt x="90" y="20"/>
                    </a:cubicBezTo>
                    <a:cubicBezTo>
                      <a:pt x="95" y="19"/>
                      <a:pt x="98" y="14"/>
                      <a:pt x="97" y="9"/>
                    </a:cubicBezTo>
                    <a:cubicBezTo>
                      <a:pt x="96" y="0"/>
                      <a:pt x="96" y="0"/>
                      <a:pt x="96" y="0"/>
                    </a:cubicBezTo>
                    <a:cubicBezTo>
                      <a:pt x="86" y="1"/>
                      <a:pt x="76" y="4"/>
                      <a:pt x="66" y="9"/>
                    </a:cubicBezTo>
                    <a:cubicBezTo>
                      <a:pt x="56" y="15"/>
                      <a:pt x="45" y="24"/>
                      <a:pt x="45" y="24"/>
                    </a:cubicBezTo>
                    <a:cubicBezTo>
                      <a:pt x="41" y="27"/>
                      <a:pt x="35" y="27"/>
                      <a:pt x="32" y="24"/>
                    </a:cubicBezTo>
                    <a:cubicBezTo>
                      <a:pt x="30" y="22"/>
                      <a:pt x="30" y="22"/>
                      <a:pt x="30" y="22"/>
                    </a:cubicBezTo>
                    <a:cubicBezTo>
                      <a:pt x="26" y="19"/>
                      <a:pt x="20" y="19"/>
                      <a:pt x="17" y="23"/>
                    </a:cubicBezTo>
                    <a:cubicBezTo>
                      <a:pt x="12" y="29"/>
                      <a:pt x="12" y="29"/>
                      <a:pt x="12" y="29"/>
                    </a:cubicBezTo>
                    <a:cubicBezTo>
                      <a:pt x="9" y="33"/>
                      <a:pt x="10" y="38"/>
                      <a:pt x="13" y="42"/>
                    </a:cubicBezTo>
                    <a:cubicBezTo>
                      <a:pt x="21" y="48"/>
                      <a:pt x="21" y="48"/>
                      <a:pt x="21" y="48"/>
                    </a:cubicBezTo>
                    <a:cubicBezTo>
                      <a:pt x="14" y="57"/>
                      <a:pt x="9" y="65"/>
                      <a:pt x="5" y="73"/>
                    </a:cubicBezTo>
                    <a:cubicBezTo>
                      <a:pt x="2" y="81"/>
                      <a:pt x="0" y="89"/>
                      <a:pt x="0" y="95"/>
                    </a:cubicBezTo>
                    <a:cubicBezTo>
                      <a:pt x="0" y="102"/>
                      <a:pt x="1" y="108"/>
                      <a:pt x="3" y="113"/>
                    </a:cubicBezTo>
                    <a:cubicBezTo>
                      <a:pt x="5" y="118"/>
                      <a:pt x="9" y="122"/>
                      <a:pt x="13" y="126"/>
                    </a:cubicBezTo>
                    <a:cubicBezTo>
                      <a:pt x="22" y="133"/>
                      <a:pt x="31" y="136"/>
                      <a:pt x="41" y="135"/>
                    </a:cubicBezTo>
                    <a:cubicBezTo>
                      <a:pt x="52" y="134"/>
                      <a:pt x="68" y="125"/>
                      <a:pt x="68" y="125"/>
                    </a:cubicBezTo>
                    <a:cubicBezTo>
                      <a:pt x="73" y="123"/>
                      <a:pt x="79" y="119"/>
                      <a:pt x="83" y="116"/>
                    </a:cubicBezTo>
                    <a:cubicBezTo>
                      <a:pt x="115" y="96"/>
                      <a:pt x="115" y="96"/>
                      <a:pt x="115" y="96"/>
                    </a:cubicBezTo>
                    <a:cubicBezTo>
                      <a:pt x="126" y="89"/>
                      <a:pt x="135" y="85"/>
                      <a:pt x="141" y="84"/>
                    </a:cubicBezTo>
                    <a:cubicBezTo>
                      <a:pt x="148" y="83"/>
                      <a:pt x="153" y="84"/>
                      <a:pt x="158" y="88"/>
                    </a:cubicBezTo>
                    <a:cubicBezTo>
                      <a:pt x="163" y="93"/>
                      <a:pt x="166" y="99"/>
                      <a:pt x="165" y="106"/>
                    </a:cubicBezTo>
                    <a:cubicBezTo>
                      <a:pt x="164" y="114"/>
                      <a:pt x="159" y="124"/>
                      <a:pt x="149" y="136"/>
                    </a:cubicBezTo>
                    <a:cubicBezTo>
                      <a:pt x="140" y="147"/>
                      <a:pt x="130" y="156"/>
                      <a:pt x="119" y="162"/>
                    </a:cubicBezTo>
                    <a:cubicBezTo>
                      <a:pt x="109" y="169"/>
                      <a:pt x="94" y="172"/>
                      <a:pt x="94" y="172"/>
                    </a:cubicBezTo>
                    <a:cubicBezTo>
                      <a:pt x="90" y="174"/>
                      <a:pt x="87" y="179"/>
                      <a:pt x="88" y="183"/>
                    </a:cubicBezTo>
                    <a:cubicBezTo>
                      <a:pt x="89" y="193"/>
                      <a:pt x="89" y="193"/>
                      <a:pt x="89" y="193"/>
                    </a:cubicBezTo>
                    <a:cubicBezTo>
                      <a:pt x="99" y="191"/>
                      <a:pt x="110" y="188"/>
                      <a:pt x="121" y="181"/>
                    </a:cubicBezTo>
                    <a:cubicBezTo>
                      <a:pt x="132" y="175"/>
                      <a:pt x="146" y="163"/>
                      <a:pt x="146" y="163"/>
                    </a:cubicBezTo>
                    <a:cubicBezTo>
                      <a:pt x="150" y="160"/>
                      <a:pt x="155" y="160"/>
                      <a:pt x="159" y="163"/>
                    </a:cubicBezTo>
                    <a:cubicBezTo>
                      <a:pt x="161" y="164"/>
                      <a:pt x="161" y="164"/>
                      <a:pt x="161" y="164"/>
                    </a:cubicBezTo>
                    <a:cubicBezTo>
                      <a:pt x="164" y="167"/>
                      <a:pt x="170" y="167"/>
                      <a:pt x="173" y="163"/>
                    </a:cubicBezTo>
                    <a:cubicBezTo>
                      <a:pt x="178" y="157"/>
                      <a:pt x="178" y="157"/>
                      <a:pt x="178" y="157"/>
                    </a:cubicBezTo>
                    <a:cubicBezTo>
                      <a:pt x="181" y="153"/>
                      <a:pt x="181" y="148"/>
                      <a:pt x="177" y="145"/>
                    </a:cubicBezTo>
                    <a:cubicBezTo>
                      <a:pt x="169" y="138"/>
                      <a:pt x="169" y="138"/>
                      <a:pt x="169" y="138"/>
                    </a:cubicBezTo>
                    <a:cubicBezTo>
                      <a:pt x="176" y="128"/>
                      <a:pt x="182" y="119"/>
                      <a:pt x="186" y="111"/>
                    </a:cubicBezTo>
                    <a:cubicBezTo>
                      <a:pt x="189" y="103"/>
                      <a:pt x="191" y="95"/>
                      <a:pt x="191" y="88"/>
                    </a:cubicBezTo>
                    <a:cubicBezTo>
                      <a:pt x="191" y="82"/>
                      <a:pt x="190" y="76"/>
                      <a:pt x="187" y="70"/>
                    </a:cubicBezTo>
                    <a:cubicBezTo>
                      <a:pt x="185" y="65"/>
                      <a:pt x="181" y="60"/>
                      <a:pt x="176" y="56"/>
                    </a:cubicBezTo>
                    <a:cubicBezTo>
                      <a:pt x="167" y="49"/>
                      <a:pt x="158" y="46"/>
                      <a:pt x="147"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ïṣľïḑe"/>
              <p:cNvSpPr/>
              <p:nvPr/>
            </p:nvSpPr>
            <p:spPr bwMode="auto">
              <a:xfrm>
                <a:off x="2098675" y="2098676"/>
                <a:ext cx="119063" cy="77788"/>
              </a:xfrm>
              <a:custGeom>
                <a:avLst/>
                <a:gdLst>
                  <a:gd name="T0" fmla="*/ 0 w 178"/>
                  <a:gd name="T1" fmla="*/ 35 h 116"/>
                  <a:gd name="T2" fmla="*/ 81 w 178"/>
                  <a:gd name="T3" fmla="*/ 116 h 116"/>
                  <a:gd name="T4" fmla="*/ 178 w 178"/>
                  <a:gd name="T5" fmla="*/ 47 h 116"/>
                  <a:gd name="T6" fmla="*/ 0 w 178"/>
                  <a:gd name="T7" fmla="*/ 35 h 116"/>
                </a:gdLst>
                <a:ahLst/>
                <a:cxnLst>
                  <a:cxn ang="0">
                    <a:pos x="T0" y="T1"/>
                  </a:cxn>
                  <a:cxn ang="0">
                    <a:pos x="T2" y="T3"/>
                  </a:cxn>
                  <a:cxn ang="0">
                    <a:pos x="T4" y="T5"/>
                  </a:cxn>
                  <a:cxn ang="0">
                    <a:pos x="T6" y="T7"/>
                  </a:cxn>
                </a:cxnLst>
                <a:rect l="0" t="0" r="r" b="b"/>
                <a:pathLst>
                  <a:path w="178" h="116">
                    <a:moveTo>
                      <a:pt x="0" y="35"/>
                    </a:moveTo>
                    <a:cubicBezTo>
                      <a:pt x="27" y="62"/>
                      <a:pt x="54" y="89"/>
                      <a:pt x="81" y="116"/>
                    </a:cubicBezTo>
                    <a:cubicBezTo>
                      <a:pt x="116" y="95"/>
                      <a:pt x="148" y="72"/>
                      <a:pt x="178" y="47"/>
                    </a:cubicBezTo>
                    <a:cubicBezTo>
                      <a:pt x="133" y="1"/>
                      <a:pt x="57" y="0"/>
                      <a:pt x="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iṡļíďé"/>
              <p:cNvSpPr/>
              <p:nvPr/>
            </p:nvSpPr>
            <p:spPr bwMode="auto">
              <a:xfrm>
                <a:off x="2047875" y="1625601"/>
                <a:ext cx="471488" cy="492125"/>
              </a:xfrm>
              <a:custGeom>
                <a:avLst/>
                <a:gdLst>
                  <a:gd name="T0" fmla="*/ 693 w 704"/>
                  <a:gd name="T1" fmla="*/ 267 h 735"/>
                  <a:gd name="T2" fmla="*/ 691 w 704"/>
                  <a:gd name="T3" fmla="*/ 265 h 735"/>
                  <a:gd name="T4" fmla="*/ 704 w 704"/>
                  <a:gd name="T5" fmla="*/ 71 h 735"/>
                  <a:gd name="T6" fmla="*/ 648 w 704"/>
                  <a:gd name="T7" fmla="*/ 16 h 735"/>
                  <a:gd name="T8" fmla="*/ 426 w 704"/>
                  <a:gd name="T9" fmla="*/ 0 h 735"/>
                  <a:gd name="T10" fmla="*/ 16 w 704"/>
                  <a:gd name="T11" fmla="*/ 475 h 735"/>
                  <a:gd name="T12" fmla="*/ 0 w 704"/>
                  <a:gd name="T13" fmla="*/ 666 h 735"/>
                  <a:gd name="T14" fmla="*/ 56 w 704"/>
                  <a:gd name="T15" fmla="*/ 722 h 735"/>
                  <a:gd name="T16" fmla="*/ 276 w 704"/>
                  <a:gd name="T17" fmla="*/ 735 h 735"/>
                  <a:gd name="T18" fmla="*/ 693 w 704"/>
                  <a:gd name="T19" fmla="*/ 267 h 735"/>
                  <a:gd name="T20" fmla="*/ 460 w 704"/>
                  <a:gd name="T21" fmla="*/ 476 h 735"/>
                  <a:gd name="T22" fmla="*/ 275 w 704"/>
                  <a:gd name="T23" fmla="*/ 467 h 735"/>
                  <a:gd name="T24" fmla="*/ 246 w 704"/>
                  <a:gd name="T25" fmla="*/ 262 h 735"/>
                  <a:gd name="T26" fmla="*/ 430 w 704"/>
                  <a:gd name="T27" fmla="*/ 272 h 735"/>
                  <a:gd name="T28" fmla="*/ 460 w 704"/>
                  <a:gd name="T29" fmla="*/ 476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4" h="735">
                    <a:moveTo>
                      <a:pt x="693" y="267"/>
                    </a:moveTo>
                    <a:cubicBezTo>
                      <a:pt x="692" y="267"/>
                      <a:pt x="692" y="266"/>
                      <a:pt x="691" y="265"/>
                    </a:cubicBezTo>
                    <a:cubicBezTo>
                      <a:pt x="634" y="208"/>
                      <a:pt x="633" y="115"/>
                      <a:pt x="704" y="71"/>
                    </a:cubicBezTo>
                    <a:cubicBezTo>
                      <a:pt x="686" y="53"/>
                      <a:pt x="667" y="34"/>
                      <a:pt x="648" y="16"/>
                    </a:cubicBezTo>
                    <a:cubicBezTo>
                      <a:pt x="578" y="59"/>
                      <a:pt x="484" y="58"/>
                      <a:pt x="426" y="0"/>
                    </a:cubicBezTo>
                    <a:cubicBezTo>
                      <a:pt x="272" y="142"/>
                      <a:pt x="169" y="333"/>
                      <a:pt x="16" y="475"/>
                    </a:cubicBezTo>
                    <a:cubicBezTo>
                      <a:pt x="72" y="531"/>
                      <a:pt x="71" y="623"/>
                      <a:pt x="0" y="666"/>
                    </a:cubicBezTo>
                    <a:cubicBezTo>
                      <a:pt x="19" y="685"/>
                      <a:pt x="37" y="703"/>
                      <a:pt x="56" y="722"/>
                    </a:cubicBezTo>
                    <a:cubicBezTo>
                      <a:pt x="127" y="679"/>
                      <a:pt x="219" y="678"/>
                      <a:pt x="276" y="735"/>
                    </a:cubicBezTo>
                    <a:cubicBezTo>
                      <a:pt x="432" y="596"/>
                      <a:pt x="537" y="406"/>
                      <a:pt x="693" y="267"/>
                    </a:cubicBezTo>
                    <a:close/>
                    <a:moveTo>
                      <a:pt x="460" y="476"/>
                    </a:moveTo>
                    <a:cubicBezTo>
                      <a:pt x="417" y="530"/>
                      <a:pt x="334" y="525"/>
                      <a:pt x="275" y="467"/>
                    </a:cubicBezTo>
                    <a:cubicBezTo>
                      <a:pt x="217" y="408"/>
                      <a:pt x="204" y="317"/>
                      <a:pt x="246" y="262"/>
                    </a:cubicBezTo>
                    <a:cubicBezTo>
                      <a:pt x="288" y="208"/>
                      <a:pt x="371" y="212"/>
                      <a:pt x="430" y="272"/>
                    </a:cubicBezTo>
                    <a:cubicBezTo>
                      <a:pt x="490" y="331"/>
                      <a:pt x="502" y="422"/>
                      <a:pt x="460" y="4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ïšlîḍe"/>
              <p:cNvSpPr/>
              <p:nvPr/>
            </p:nvSpPr>
            <p:spPr bwMode="auto">
              <a:xfrm>
                <a:off x="2493963" y="1687513"/>
                <a:ext cx="96838" cy="104775"/>
              </a:xfrm>
              <a:custGeom>
                <a:avLst/>
                <a:gdLst>
                  <a:gd name="T0" fmla="*/ 47 w 146"/>
                  <a:gd name="T1" fmla="*/ 155 h 157"/>
                  <a:gd name="T2" fmla="*/ 49 w 146"/>
                  <a:gd name="T3" fmla="*/ 157 h 157"/>
                  <a:gd name="T4" fmla="*/ 146 w 146"/>
                  <a:gd name="T5" fmla="*/ 87 h 157"/>
                  <a:gd name="T6" fmla="*/ 59 w 146"/>
                  <a:gd name="T7" fmla="*/ 0 h 157"/>
                  <a:gd name="T8" fmla="*/ 47 w 146"/>
                  <a:gd name="T9" fmla="*/ 155 h 157"/>
                </a:gdLst>
                <a:ahLst/>
                <a:cxnLst>
                  <a:cxn ang="0">
                    <a:pos x="T0" y="T1"/>
                  </a:cxn>
                  <a:cxn ang="0">
                    <a:pos x="T2" y="T3"/>
                  </a:cxn>
                  <a:cxn ang="0">
                    <a:pos x="T4" y="T5"/>
                  </a:cxn>
                  <a:cxn ang="0">
                    <a:pos x="T6" y="T7"/>
                  </a:cxn>
                  <a:cxn ang="0">
                    <a:pos x="T8" y="T9"/>
                  </a:cxn>
                </a:cxnLst>
                <a:rect l="0" t="0" r="r" b="b"/>
                <a:pathLst>
                  <a:path w="146" h="157">
                    <a:moveTo>
                      <a:pt x="47" y="155"/>
                    </a:moveTo>
                    <a:cubicBezTo>
                      <a:pt x="47" y="155"/>
                      <a:pt x="48" y="156"/>
                      <a:pt x="49" y="157"/>
                    </a:cubicBezTo>
                    <a:cubicBezTo>
                      <a:pt x="79" y="131"/>
                      <a:pt x="111" y="108"/>
                      <a:pt x="146" y="87"/>
                    </a:cubicBezTo>
                    <a:cubicBezTo>
                      <a:pt x="117" y="58"/>
                      <a:pt x="88" y="29"/>
                      <a:pt x="59" y="0"/>
                    </a:cubicBezTo>
                    <a:cubicBezTo>
                      <a:pt x="2" y="35"/>
                      <a:pt x="0" y="108"/>
                      <a:pt x="47"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ï$ľîḑè"/>
              <p:cNvSpPr/>
              <p:nvPr/>
            </p:nvSpPr>
            <p:spPr bwMode="auto">
              <a:xfrm>
                <a:off x="2346325" y="1565276"/>
                <a:ext cx="122238" cy="80963"/>
              </a:xfrm>
              <a:custGeom>
                <a:avLst/>
                <a:gdLst>
                  <a:gd name="T0" fmla="*/ 181 w 181"/>
                  <a:gd name="T1" fmla="*/ 85 h 120"/>
                  <a:gd name="T2" fmla="*/ 96 w 181"/>
                  <a:gd name="T3" fmla="*/ 0 h 120"/>
                  <a:gd name="T4" fmla="*/ 0 w 181"/>
                  <a:gd name="T5" fmla="*/ 71 h 120"/>
                  <a:gd name="T6" fmla="*/ 181 w 181"/>
                  <a:gd name="T7" fmla="*/ 85 h 120"/>
                </a:gdLst>
                <a:ahLst/>
                <a:cxnLst>
                  <a:cxn ang="0">
                    <a:pos x="T0" y="T1"/>
                  </a:cxn>
                  <a:cxn ang="0">
                    <a:pos x="T2" y="T3"/>
                  </a:cxn>
                  <a:cxn ang="0">
                    <a:pos x="T4" y="T5"/>
                  </a:cxn>
                  <a:cxn ang="0">
                    <a:pos x="T6" y="T7"/>
                  </a:cxn>
                </a:cxnLst>
                <a:rect l="0" t="0" r="r" b="b"/>
                <a:pathLst>
                  <a:path w="181" h="120">
                    <a:moveTo>
                      <a:pt x="181" y="85"/>
                    </a:moveTo>
                    <a:cubicBezTo>
                      <a:pt x="153" y="57"/>
                      <a:pt x="124" y="29"/>
                      <a:pt x="96" y="0"/>
                    </a:cubicBezTo>
                    <a:cubicBezTo>
                      <a:pt x="62" y="21"/>
                      <a:pt x="30" y="45"/>
                      <a:pt x="0" y="71"/>
                    </a:cubicBezTo>
                    <a:cubicBezTo>
                      <a:pt x="47" y="118"/>
                      <a:pt x="124" y="120"/>
                      <a:pt x="181"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ïŝļïḍê"/>
              <p:cNvSpPr/>
              <p:nvPr/>
            </p:nvSpPr>
            <p:spPr bwMode="auto">
              <a:xfrm>
                <a:off x="1981200" y="1955801"/>
                <a:ext cx="93663" cy="101600"/>
              </a:xfrm>
              <a:custGeom>
                <a:avLst/>
                <a:gdLst>
                  <a:gd name="T0" fmla="*/ 96 w 141"/>
                  <a:gd name="T1" fmla="*/ 0 h 152"/>
                  <a:gd name="T2" fmla="*/ 0 w 141"/>
                  <a:gd name="T3" fmla="*/ 71 h 152"/>
                  <a:gd name="T4" fmla="*/ 81 w 141"/>
                  <a:gd name="T5" fmla="*/ 152 h 152"/>
                  <a:gd name="T6" fmla="*/ 96 w 141"/>
                  <a:gd name="T7" fmla="*/ 0 h 152"/>
                </a:gdLst>
                <a:ahLst/>
                <a:cxnLst>
                  <a:cxn ang="0">
                    <a:pos x="T0" y="T1"/>
                  </a:cxn>
                  <a:cxn ang="0">
                    <a:pos x="T2" y="T3"/>
                  </a:cxn>
                  <a:cxn ang="0">
                    <a:pos x="T4" y="T5"/>
                  </a:cxn>
                  <a:cxn ang="0">
                    <a:pos x="T6" y="T7"/>
                  </a:cxn>
                </a:cxnLst>
                <a:rect l="0" t="0" r="r" b="b"/>
                <a:pathLst>
                  <a:path w="141" h="152">
                    <a:moveTo>
                      <a:pt x="96" y="0"/>
                    </a:moveTo>
                    <a:cubicBezTo>
                      <a:pt x="66" y="26"/>
                      <a:pt x="34" y="50"/>
                      <a:pt x="0" y="71"/>
                    </a:cubicBezTo>
                    <a:cubicBezTo>
                      <a:pt x="27" y="98"/>
                      <a:pt x="54" y="125"/>
                      <a:pt x="81" y="152"/>
                    </a:cubicBezTo>
                    <a:cubicBezTo>
                      <a:pt x="139" y="118"/>
                      <a:pt x="141" y="45"/>
                      <a:pt x="9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iSļíďe"/>
              <p:cNvSpPr/>
              <p:nvPr/>
            </p:nvSpPr>
            <p:spPr bwMode="auto">
              <a:xfrm>
                <a:off x="2370138" y="1960563"/>
                <a:ext cx="195263" cy="195263"/>
              </a:xfrm>
              <a:custGeom>
                <a:avLst/>
                <a:gdLst>
                  <a:gd name="T0" fmla="*/ 146 w 292"/>
                  <a:gd name="T1" fmla="*/ 0 h 292"/>
                  <a:gd name="T2" fmla="*/ 0 w 292"/>
                  <a:gd name="T3" fmla="*/ 146 h 292"/>
                  <a:gd name="T4" fmla="*/ 146 w 292"/>
                  <a:gd name="T5" fmla="*/ 292 h 292"/>
                  <a:gd name="T6" fmla="*/ 292 w 292"/>
                  <a:gd name="T7" fmla="*/ 146 h 292"/>
                  <a:gd name="T8" fmla="*/ 146 w 292"/>
                  <a:gd name="T9" fmla="*/ 0 h 292"/>
                  <a:gd name="T10" fmla="*/ 146 w 292"/>
                  <a:gd name="T11" fmla="*/ 201 h 292"/>
                  <a:gd name="T12" fmla="*/ 92 w 292"/>
                  <a:gd name="T13" fmla="*/ 146 h 292"/>
                  <a:gd name="T14" fmla="*/ 146 w 292"/>
                  <a:gd name="T15" fmla="*/ 92 h 292"/>
                  <a:gd name="T16" fmla="*/ 200 w 292"/>
                  <a:gd name="T17" fmla="*/ 146 h 292"/>
                  <a:gd name="T18" fmla="*/ 146 w 292"/>
                  <a:gd name="T19" fmla="*/ 201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2" h="292">
                    <a:moveTo>
                      <a:pt x="146" y="0"/>
                    </a:moveTo>
                    <a:cubicBezTo>
                      <a:pt x="65" y="0"/>
                      <a:pt x="0" y="66"/>
                      <a:pt x="0" y="146"/>
                    </a:cubicBezTo>
                    <a:cubicBezTo>
                      <a:pt x="0" y="227"/>
                      <a:pt x="65" y="292"/>
                      <a:pt x="146" y="292"/>
                    </a:cubicBezTo>
                    <a:cubicBezTo>
                      <a:pt x="227" y="292"/>
                      <a:pt x="292" y="227"/>
                      <a:pt x="292" y="146"/>
                    </a:cubicBezTo>
                    <a:cubicBezTo>
                      <a:pt x="292" y="66"/>
                      <a:pt x="227" y="0"/>
                      <a:pt x="146" y="0"/>
                    </a:cubicBezTo>
                    <a:close/>
                    <a:moveTo>
                      <a:pt x="146" y="201"/>
                    </a:moveTo>
                    <a:cubicBezTo>
                      <a:pt x="116" y="201"/>
                      <a:pt x="92" y="176"/>
                      <a:pt x="92" y="146"/>
                    </a:cubicBezTo>
                    <a:cubicBezTo>
                      <a:pt x="92" y="117"/>
                      <a:pt x="116" y="92"/>
                      <a:pt x="146" y="92"/>
                    </a:cubicBezTo>
                    <a:cubicBezTo>
                      <a:pt x="176" y="92"/>
                      <a:pt x="200" y="117"/>
                      <a:pt x="200" y="146"/>
                    </a:cubicBezTo>
                    <a:cubicBezTo>
                      <a:pt x="200" y="176"/>
                      <a:pt x="176" y="201"/>
                      <a:pt x="146"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îṧḻiḑé"/>
              <p:cNvSpPr/>
              <p:nvPr/>
            </p:nvSpPr>
            <p:spPr bwMode="auto">
              <a:xfrm>
                <a:off x="1990725" y="1604963"/>
                <a:ext cx="195263" cy="195263"/>
              </a:xfrm>
              <a:custGeom>
                <a:avLst/>
                <a:gdLst>
                  <a:gd name="T0" fmla="*/ 146 w 292"/>
                  <a:gd name="T1" fmla="*/ 292 h 292"/>
                  <a:gd name="T2" fmla="*/ 292 w 292"/>
                  <a:gd name="T3" fmla="*/ 146 h 292"/>
                  <a:gd name="T4" fmla="*/ 146 w 292"/>
                  <a:gd name="T5" fmla="*/ 0 h 292"/>
                  <a:gd name="T6" fmla="*/ 0 w 292"/>
                  <a:gd name="T7" fmla="*/ 146 h 292"/>
                  <a:gd name="T8" fmla="*/ 146 w 292"/>
                  <a:gd name="T9" fmla="*/ 292 h 292"/>
                  <a:gd name="T10" fmla="*/ 146 w 292"/>
                  <a:gd name="T11" fmla="*/ 92 h 292"/>
                  <a:gd name="T12" fmla="*/ 200 w 292"/>
                  <a:gd name="T13" fmla="*/ 146 h 292"/>
                  <a:gd name="T14" fmla="*/ 146 w 292"/>
                  <a:gd name="T15" fmla="*/ 201 h 292"/>
                  <a:gd name="T16" fmla="*/ 91 w 292"/>
                  <a:gd name="T17" fmla="*/ 146 h 292"/>
                  <a:gd name="T18" fmla="*/ 146 w 292"/>
                  <a:gd name="T19" fmla="*/ 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2" h="292">
                    <a:moveTo>
                      <a:pt x="146" y="292"/>
                    </a:moveTo>
                    <a:cubicBezTo>
                      <a:pt x="226" y="292"/>
                      <a:pt x="292" y="227"/>
                      <a:pt x="292" y="146"/>
                    </a:cubicBezTo>
                    <a:cubicBezTo>
                      <a:pt x="292" y="66"/>
                      <a:pt x="226" y="0"/>
                      <a:pt x="146" y="0"/>
                    </a:cubicBezTo>
                    <a:cubicBezTo>
                      <a:pt x="65" y="0"/>
                      <a:pt x="0" y="66"/>
                      <a:pt x="0" y="146"/>
                    </a:cubicBezTo>
                    <a:cubicBezTo>
                      <a:pt x="0" y="227"/>
                      <a:pt x="65" y="292"/>
                      <a:pt x="146" y="292"/>
                    </a:cubicBezTo>
                    <a:close/>
                    <a:moveTo>
                      <a:pt x="146" y="92"/>
                    </a:moveTo>
                    <a:cubicBezTo>
                      <a:pt x="175" y="92"/>
                      <a:pt x="200" y="116"/>
                      <a:pt x="200" y="146"/>
                    </a:cubicBezTo>
                    <a:cubicBezTo>
                      <a:pt x="200" y="176"/>
                      <a:pt x="175" y="201"/>
                      <a:pt x="146" y="201"/>
                    </a:cubicBezTo>
                    <a:cubicBezTo>
                      <a:pt x="116" y="201"/>
                      <a:pt x="91" y="176"/>
                      <a:pt x="91" y="146"/>
                    </a:cubicBezTo>
                    <a:cubicBezTo>
                      <a:pt x="91" y="116"/>
                      <a:pt x="116" y="92"/>
                      <a:pt x="146" y="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7" name="ïślíḑe"/>
            <p:cNvSpPr/>
            <p:nvPr/>
          </p:nvSpPr>
          <p:spPr bwMode="auto">
            <a:xfrm rot="2700000">
              <a:off x="7415537" y="2399867"/>
              <a:ext cx="381000" cy="177800"/>
            </a:xfrm>
            <a:custGeom>
              <a:avLst/>
              <a:gdLst>
                <a:gd name="T0" fmla="*/ 64 w 129"/>
                <a:gd name="T1" fmla="*/ 0 h 60"/>
                <a:gd name="T2" fmla="*/ 0 w 129"/>
                <a:gd name="T3" fmla="*/ 60 h 60"/>
                <a:gd name="T4" fmla="*/ 129 w 129"/>
                <a:gd name="T5" fmla="*/ 60 h 60"/>
                <a:gd name="T6" fmla="*/ 64 w 129"/>
                <a:gd name="T7" fmla="*/ 0 h 60"/>
              </a:gdLst>
              <a:ahLst/>
              <a:cxnLst>
                <a:cxn ang="0">
                  <a:pos x="T0" y="T1"/>
                </a:cxn>
                <a:cxn ang="0">
                  <a:pos x="T2" y="T3"/>
                </a:cxn>
                <a:cxn ang="0">
                  <a:pos x="T4" y="T5"/>
                </a:cxn>
                <a:cxn ang="0">
                  <a:pos x="T6" y="T7"/>
                </a:cxn>
              </a:cxnLst>
              <a:rect l="0" t="0" r="r" b="b"/>
              <a:pathLst>
                <a:path w="129" h="60">
                  <a:moveTo>
                    <a:pt x="64" y="0"/>
                  </a:moveTo>
                  <a:cubicBezTo>
                    <a:pt x="56" y="34"/>
                    <a:pt x="31" y="60"/>
                    <a:pt x="0" y="60"/>
                  </a:cubicBezTo>
                  <a:cubicBezTo>
                    <a:pt x="129" y="60"/>
                    <a:pt x="129" y="60"/>
                    <a:pt x="129" y="60"/>
                  </a:cubicBezTo>
                  <a:cubicBezTo>
                    <a:pt x="98" y="60"/>
                    <a:pt x="72" y="34"/>
                    <a:pt x="64" y="0"/>
                  </a:cubicBezTo>
                  <a:close/>
                </a:path>
              </a:pathLst>
            </a:custGeom>
            <a:solidFill>
              <a:schemeClr val="tx2"/>
            </a:solidFill>
            <a:ln>
              <a:noFill/>
            </a:ln>
            <a:effectLst/>
          </p:spPr>
          <p:txBody>
            <a:bodyPr anchor="ctr"/>
            <a:lstStyle/>
            <a:p>
              <a:pPr algn="ctr"/>
              <a:endParaRPr/>
            </a:p>
          </p:txBody>
        </p:sp>
        <p:sp>
          <p:nvSpPr>
            <p:cNvPr id="18" name="iSľîḑê"/>
            <p:cNvSpPr/>
            <p:nvPr/>
          </p:nvSpPr>
          <p:spPr bwMode="auto">
            <a:xfrm>
              <a:off x="6045280" y="4626023"/>
              <a:ext cx="1141147" cy="1141148"/>
            </a:xfrm>
            <a:prstGeom prst="ellipse">
              <a:avLst/>
            </a:prstGeom>
            <a:noFill/>
            <a:ln w="6350" cap="flat">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grpSp>
          <p:nvGrpSpPr>
            <p:cNvPr id="19" name="íṧľïḓè"/>
            <p:cNvGrpSpPr/>
            <p:nvPr/>
          </p:nvGrpSpPr>
          <p:grpSpPr>
            <a:xfrm>
              <a:off x="6315596" y="4937880"/>
              <a:ext cx="556096" cy="532544"/>
              <a:chOff x="5699125" y="234951"/>
              <a:chExt cx="487363" cy="466725"/>
            </a:xfrm>
            <a:solidFill>
              <a:schemeClr val="tx2"/>
            </a:solidFill>
          </p:grpSpPr>
          <p:sp>
            <p:nvSpPr>
              <p:cNvPr id="33" name="ïś1idê"/>
              <p:cNvSpPr/>
              <p:nvPr/>
            </p:nvSpPr>
            <p:spPr bwMode="auto">
              <a:xfrm>
                <a:off x="5700713" y="234951"/>
                <a:ext cx="485775" cy="239713"/>
              </a:xfrm>
              <a:custGeom>
                <a:avLst/>
                <a:gdLst>
                  <a:gd name="T0" fmla="*/ 16 w 727"/>
                  <a:gd name="T1" fmla="*/ 357 h 357"/>
                  <a:gd name="T2" fmla="*/ 22 w 727"/>
                  <a:gd name="T3" fmla="*/ 356 h 357"/>
                  <a:gd name="T4" fmla="*/ 251 w 727"/>
                  <a:gd name="T5" fmla="*/ 260 h 357"/>
                  <a:gd name="T6" fmla="*/ 493 w 727"/>
                  <a:gd name="T7" fmla="*/ 210 h 357"/>
                  <a:gd name="T8" fmla="*/ 661 w 727"/>
                  <a:gd name="T9" fmla="*/ 72 h 357"/>
                  <a:gd name="T10" fmla="*/ 688 w 727"/>
                  <a:gd name="T11" fmla="*/ 104 h 357"/>
                  <a:gd name="T12" fmla="*/ 727 w 727"/>
                  <a:gd name="T13" fmla="*/ 0 h 357"/>
                  <a:gd name="T14" fmla="*/ 617 w 727"/>
                  <a:gd name="T15" fmla="*/ 18 h 357"/>
                  <a:gd name="T16" fmla="*/ 644 w 727"/>
                  <a:gd name="T17" fmla="*/ 51 h 357"/>
                  <a:gd name="T18" fmla="*/ 481 w 727"/>
                  <a:gd name="T19" fmla="*/ 184 h 357"/>
                  <a:gd name="T20" fmla="*/ 244 w 727"/>
                  <a:gd name="T21" fmla="*/ 233 h 357"/>
                  <a:gd name="T22" fmla="*/ 11 w 727"/>
                  <a:gd name="T23" fmla="*/ 331 h 357"/>
                  <a:gd name="T24" fmla="*/ 3 w 727"/>
                  <a:gd name="T25" fmla="*/ 349 h 357"/>
                  <a:gd name="T26" fmla="*/ 16 w 727"/>
                  <a:gd name="T27" fmla="*/ 35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7" h="357">
                    <a:moveTo>
                      <a:pt x="16" y="357"/>
                    </a:moveTo>
                    <a:cubicBezTo>
                      <a:pt x="18" y="357"/>
                      <a:pt x="20" y="357"/>
                      <a:pt x="22" y="356"/>
                    </a:cubicBezTo>
                    <a:cubicBezTo>
                      <a:pt x="251" y="260"/>
                      <a:pt x="251" y="260"/>
                      <a:pt x="251" y="260"/>
                    </a:cubicBezTo>
                    <a:cubicBezTo>
                      <a:pt x="493" y="210"/>
                      <a:pt x="493" y="210"/>
                      <a:pt x="493" y="210"/>
                    </a:cubicBezTo>
                    <a:cubicBezTo>
                      <a:pt x="661" y="72"/>
                      <a:pt x="661" y="72"/>
                      <a:pt x="661" y="72"/>
                    </a:cubicBezTo>
                    <a:cubicBezTo>
                      <a:pt x="688" y="104"/>
                      <a:pt x="688" y="104"/>
                      <a:pt x="688" y="104"/>
                    </a:cubicBezTo>
                    <a:cubicBezTo>
                      <a:pt x="727" y="0"/>
                      <a:pt x="727" y="0"/>
                      <a:pt x="727" y="0"/>
                    </a:cubicBezTo>
                    <a:cubicBezTo>
                      <a:pt x="617" y="18"/>
                      <a:pt x="617" y="18"/>
                      <a:pt x="617" y="18"/>
                    </a:cubicBezTo>
                    <a:cubicBezTo>
                      <a:pt x="644" y="51"/>
                      <a:pt x="644" y="51"/>
                      <a:pt x="644" y="51"/>
                    </a:cubicBezTo>
                    <a:cubicBezTo>
                      <a:pt x="481" y="184"/>
                      <a:pt x="481" y="184"/>
                      <a:pt x="481" y="184"/>
                    </a:cubicBezTo>
                    <a:cubicBezTo>
                      <a:pt x="244" y="233"/>
                      <a:pt x="244" y="233"/>
                      <a:pt x="244" y="233"/>
                    </a:cubicBezTo>
                    <a:cubicBezTo>
                      <a:pt x="11" y="331"/>
                      <a:pt x="11" y="331"/>
                      <a:pt x="11" y="331"/>
                    </a:cubicBezTo>
                    <a:cubicBezTo>
                      <a:pt x="4" y="334"/>
                      <a:pt x="0" y="342"/>
                      <a:pt x="3" y="349"/>
                    </a:cubicBezTo>
                    <a:cubicBezTo>
                      <a:pt x="6" y="354"/>
                      <a:pt x="11" y="357"/>
                      <a:pt x="16" y="3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î$ḻïḋê"/>
              <p:cNvSpPr/>
              <p:nvPr/>
            </p:nvSpPr>
            <p:spPr bwMode="auto">
              <a:xfrm>
                <a:off x="5699125" y="549276"/>
                <a:ext cx="92075" cy="152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iṡḻíḋé"/>
              <p:cNvSpPr/>
              <p:nvPr/>
            </p:nvSpPr>
            <p:spPr bwMode="auto">
              <a:xfrm>
                <a:off x="5826125" y="496888"/>
                <a:ext cx="93663" cy="2047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 name="iṣḷîḓè"/>
              <p:cNvSpPr/>
              <p:nvPr/>
            </p:nvSpPr>
            <p:spPr bwMode="auto">
              <a:xfrm>
                <a:off x="5959475" y="469901"/>
                <a:ext cx="93663" cy="231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 name="iṩ1íḓè"/>
              <p:cNvSpPr/>
              <p:nvPr/>
            </p:nvSpPr>
            <p:spPr bwMode="auto">
              <a:xfrm>
                <a:off x="6092825" y="363538"/>
                <a:ext cx="93663" cy="338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sp>
          <p:nvSpPr>
            <p:cNvPr id="20" name="íṡľïḑé"/>
            <p:cNvSpPr/>
            <p:nvPr/>
          </p:nvSpPr>
          <p:spPr bwMode="auto">
            <a:xfrm rot="5400000">
              <a:off x="7355142" y="5117964"/>
              <a:ext cx="381000" cy="177800"/>
            </a:xfrm>
            <a:custGeom>
              <a:avLst/>
              <a:gdLst>
                <a:gd name="T0" fmla="*/ 64 w 129"/>
                <a:gd name="T1" fmla="*/ 0 h 60"/>
                <a:gd name="T2" fmla="*/ 0 w 129"/>
                <a:gd name="T3" fmla="*/ 60 h 60"/>
                <a:gd name="T4" fmla="*/ 129 w 129"/>
                <a:gd name="T5" fmla="*/ 60 h 60"/>
                <a:gd name="T6" fmla="*/ 64 w 129"/>
                <a:gd name="T7" fmla="*/ 0 h 60"/>
              </a:gdLst>
              <a:ahLst/>
              <a:cxnLst>
                <a:cxn ang="0">
                  <a:pos x="T0" y="T1"/>
                </a:cxn>
                <a:cxn ang="0">
                  <a:pos x="T2" y="T3"/>
                </a:cxn>
                <a:cxn ang="0">
                  <a:pos x="T4" y="T5"/>
                </a:cxn>
                <a:cxn ang="0">
                  <a:pos x="T6" y="T7"/>
                </a:cxn>
              </a:cxnLst>
              <a:rect l="0" t="0" r="r" b="b"/>
              <a:pathLst>
                <a:path w="129" h="60">
                  <a:moveTo>
                    <a:pt x="64" y="0"/>
                  </a:moveTo>
                  <a:cubicBezTo>
                    <a:pt x="56" y="34"/>
                    <a:pt x="31" y="60"/>
                    <a:pt x="0" y="60"/>
                  </a:cubicBezTo>
                  <a:cubicBezTo>
                    <a:pt x="129" y="60"/>
                    <a:pt x="129" y="60"/>
                    <a:pt x="129" y="60"/>
                  </a:cubicBezTo>
                  <a:cubicBezTo>
                    <a:pt x="98" y="60"/>
                    <a:pt x="72" y="34"/>
                    <a:pt x="64" y="0"/>
                  </a:cubicBezTo>
                  <a:close/>
                </a:path>
              </a:pathLst>
            </a:custGeom>
            <a:solidFill>
              <a:schemeClr val="tx2"/>
            </a:solidFill>
            <a:ln>
              <a:noFill/>
            </a:ln>
            <a:effectLst/>
          </p:spPr>
          <p:txBody>
            <a:bodyPr anchor="ctr"/>
            <a:lstStyle/>
            <a:p>
              <a:pPr algn="ctr"/>
              <a:endParaRPr/>
            </a:p>
          </p:txBody>
        </p:sp>
        <p:grpSp>
          <p:nvGrpSpPr>
            <p:cNvPr id="21" name="ïṣľïḋè"/>
            <p:cNvGrpSpPr/>
            <p:nvPr/>
          </p:nvGrpSpPr>
          <p:grpSpPr>
            <a:xfrm>
              <a:off x="1330790" y="1445058"/>
              <a:ext cx="2530363" cy="1006991"/>
              <a:chOff x="8328246" y="2276873"/>
              <a:chExt cx="2198694" cy="1006991"/>
            </a:xfrm>
          </p:grpSpPr>
          <p:sp>
            <p:nvSpPr>
              <p:cNvPr id="31" name="ïśḷiḑè"/>
              <p:cNvSpPr txBox="1"/>
              <p:nvPr/>
            </p:nvSpPr>
            <p:spPr>
              <a:xfrm>
                <a:off x="8328247" y="2276873"/>
                <a:ext cx="2198693" cy="388226"/>
              </a:xfrm>
              <a:prstGeom prst="rect">
                <a:avLst/>
              </a:prstGeom>
              <a:noFill/>
            </p:spPr>
            <p:txBody>
              <a:bodyPr wrap="none" lIns="0" tIns="0" rIns="360000" bIns="0" anchor="b" anchorCtr="0">
                <a:normAutofit/>
              </a:bodyPr>
              <a:lstStyle/>
              <a:p>
                <a:pPr algn="r"/>
                <a:r>
                  <a:rPr lang="zh-CN" altLang="en-US" sz="1600" b="1">
                    <a:solidFill>
                      <a:schemeClr val="accent1">
                        <a:lumMod val="100000"/>
                      </a:schemeClr>
                    </a:solidFill>
                  </a:rPr>
                  <a:t>标题文本预设</a:t>
                </a:r>
              </a:p>
            </p:txBody>
          </p:sp>
          <p:sp>
            <p:nvSpPr>
              <p:cNvPr id="32" name="ïSḻíde"/>
              <p:cNvSpPr txBox="1"/>
              <p:nvPr/>
            </p:nvSpPr>
            <p:spPr>
              <a:xfrm>
                <a:off x="8328246" y="2665098"/>
                <a:ext cx="2198693" cy="618766"/>
              </a:xfrm>
              <a:prstGeom prst="rect">
                <a:avLst/>
              </a:prstGeom>
            </p:spPr>
            <p:txBody>
              <a:bodyPr vert="horz" wrap="square" lIns="0" tIns="0" rIns="360000" bIns="0" anchor="ctr">
                <a:normAutofit/>
              </a:bodyPr>
              <a:lstStyle/>
              <a:p>
                <a:pPr algn="r">
                  <a:lnSpc>
                    <a:spcPct val="120000"/>
                  </a:lnSpc>
                </a:pPr>
                <a:r>
                  <a:rPr lang="zh-CN" altLang="en-US" sz="1050">
                    <a:solidFill>
                      <a:schemeClr val="dk1">
                        <a:lumMod val="100000"/>
                      </a:schemeClr>
                    </a:solidFill>
                  </a:rPr>
                  <a:t>此部分内容作为文字排版占位显示 </a:t>
                </a:r>
                <a:br>
                  <a:rPr lang="zh-CN" altLang="en-US" sz="1050">
                    <a:solidFill>
                      <a:schemeClr val="dk1">
                        <a:lumMod val="100000"/>
                      </a:schemeClr>
                    </a:solidFill>
                  </a:rPr>
                </a:br>
                <a:r>
                  <a:rPr lang="zh-CN" altLang="en-US" sz="1050">
                    <a:solidFill>
                      <a:schemeClr val="dk1">
                        <a:lumMod val="100000"/>
                      </a:schemeClr>
                    </a:solidFill>
                  </a:rPr>
                  <a:t>（建议使用主题字体）</a:t>
                </a:r>
              </a:p>
            </p:txBody>
          </p:sp>
        </p:grpSp>
        <p:grpSp>
          <p:nvGrpSpPr>
            <p:cNvPr id="22" name="işḷíďè"/>
            <p:cNvGrpSpPr/>
            <p:nvPr/>
          </p:nvGrpSpPr>
          <p:grpSpPr>
            <a:xfrm>
              <a:off x="7796537" y="2178659"/>
              <a:ext cx="2549181" cy="1006991"/>
              <a:chOff x="1197898" y="2503545"/>
              <a:chExt cx="2198693" cy="1006991"/>
            </a:xfrm>
          </p:grpSpPr>
          <p:sp>
            <p:nvSpPr>
              <p:cNvPr id="29" name="iṧḻîḑê"/>
              <p:cNvSpPr txBox="1"/>
              <p:nvPr/>
            </p:nvSpPr>
            <p:spPr>
              <a:xfrm>
                <a:off x="1197898" y="2503545"/>
                <a:ext cx="2198693" cy="388226"/>
              </a:xfrm>
              <a:prstGeom prst="rect">
                <a:avLst/>
              </a:prstGeom>
              <a:noFill/>
            </p:spPr>
            <p:txBody>
              <a:bodyPr wrap="none" lIns="360000" tIns="0" rIns="0" bIns="0" anchor="b" anchorCtr="0">
                <a:normAutofit/>
              </a:bodyPr>
              <a:lstStyle/>
              <a:p>
                <a:r>
                  <a:rPr lang="zh-CN" altLang="en-US" sz="1600" b="1" dirty="0">
                    <a:solidFill>
                      <a:schemeClr val="accent2">
                        <a:lumMod val="100000"/>
                      </a:schemeClr>
                    </a:solidFill>
                  </a:rPr>
                  <a:t>标题文本预设</a:t>
                </a:r>
              </a:p>
            </p:txBody>
          </p:sp>
          <p:sp>
            <p:nvSpPr>
              <p:cNvPr id="30" name="iśļîdé"/>
              <p:cNvSpPr txBox="1"/>
              <p:nvPr/>
            </p:nvSpPr>
            <p:spPr>
              <a:xfrm>
                <a:off x="1197898" y="2891770"/>
                <a:ext cx="2198693" cy="618766"/>
              </a:xfrm>
              <a:prstGeom prst="rect">
                <a:avLst/>
              </a:prstGeom>
            </p:spPr>
            <p:txBody>
              <a:bodyPr vert="horz" wrap="square" lIns="360000" tIns="0" rIns="0" bIns="0" anchor="ctr" anchorCtr="0">
                <a:normAutofit/>
              </a:bodyPr>
              <a:lstStyle/>
              <a:p>
                <a:pPr algn="l">
                  <a:lnSpc>
                    <a:spcPct val="120000"/>
                  </a:lnSpc>
                </a:pPr>
                <a:r>
                  <a:rPr lang="zh-CN" altLang="en-US" sz="1050">
                    <a:solidFill>
                      <a:schemeClr val="dk1">
                        <a:lumMod val="100000"/>
                      </a:schemeClr>
                    </a:solidFill>
                  </a:rPr>
                  <a:t>此部分内容作为文字排版占位显示 </a:t>
                </a:r>
                <a:br>
                  <a:rPr lang="zh-CN" altLang="en-US" sz="1050">
                    <a:solidFill>
                      <a:schemeClr val="dk1">
                        <a:lumMod val="100000"/>
                      </a:schemeClr>
                    </a:solidFill>
                  </a:rPr>
                </a:br>
                <a:r>
                  <a:rPr lang="zh-CN" altLang="en-US" sz="1050">
                    <a:solidFill>
                      <a:schemeClr val="dk1">
                        <a:lumMod val="100000"/>
                      </a:schemeClr>
                    </a:solidFill>
                  </a:rPr>
                  <a:t>（建议使用主题字体）</a:t>
                </a:r>
              </a:p>
            </p:txBody>
          </p:sp>
        </p:grpSp>
        <p:grpSp>
          <p:nvGrpSpPr>
            <p:cNvPr id="23" name="išḷîḍe"/>
            <p:cNvGrpSpPr/>
            <p:nvPr/>
          </p:nvGrpSpPr>
          <p:grpSpPr>
            <a:xfrm>
              <a:off x="1330790" y="4444648"/>
              <a:ext cx="2530363" cy="1006991"/>
              <a:chOff x="8328246" y="2276873"/>
              <a:chExt cx="2198694" cy="1006991"/>
            </a:xfrm>
          </p:grpSpPr>
          <p:sp>
            <p:nvSpPr>
              <p:cNvPr id="27" name="ïsľîḋê"/>
              <p:cNvSpPr txBox="1"/>
              <p:nvPr/>
            </p:nvSpPr>
            <p:spPr>
              <a:xfrm>
                <a:off x="8328247" y="2276873"/>
                <a:ext cx="2198693" cy="388226"/>
              </a:xfrm>
              <a:prstGeom prst="rect">
                <a:avLst/>
              </a:prstGeom>
              <a:noFill/>
            </p:spPr>
            <p:txBody>
              <a:bodyPr wrap="none" lIns="0" tIns="0" rIns="360000" bIns="0" anchor="b" anchorCtr="0">
                <a:normAutofit/>
              </a:bodyPr>
              <a:lstStyle/>
              <a:p>
                <a:pPr algn="r"/>
                <a:r>
                  <a:rPr lang="zh-CN" altLang="en-US" sz="1600" b="1">
                    <a:solidFill>
                      <a:schemeClr val="accent3">
                        <a:lumMod val="100000"/>
                      </a:schemeClr>
                    </a:solidFill>
                  </a:rPr>
                  <a:t>标题文本预设</a:t>
                </a:r>
              </a:p>
            </p:txBody>
          </p:sp>
          <p:sp>
            <p:nvSpPr>
              <p:cNvPr id="28" name="íṡḻíḋê"/>
              <p:cNvSpPr txBox="1"/>
              <p:nvPr/>
            </p:nvSpPr>
            <p:spPr>
              <a:xfrm>
                <a:off x="8328246" y="2665098"/>
                <a:ext cx="2198693" cy="618766"/>
              </a:xfrm>
              <a:prstGeom prst="rect">
                <a:avLst/>
              </a:prstGeom>
            </p:spPr>
            <p:txBody>
              <a:bodyPr vert="horz" wrap="square" lIns="0" tIns="0" rIns="360000" bIns="0" anchor="ctr">
                <a:normAutofit/>
              </a:bodyPr>
              <a:lstStyle/>
              <a:p>
                <a:pPr algn="r">
                  <a:lnSpc>
                    <a:spcPct val="120000"/>
                  </a:lnSpc>
                </a:pPr>
                <a:r>
                  <a:rPr lang="zh-CN" altLang="en-US" sz="1050">
                    <a:solidFill>
                      <a:schemeClr val="dk1">
                        <a:lumMod val="100000"/>
                      </a:schemeClr>
                    </a:solidFill>
                  </a:rPr>
                  <a:t>此部分内容作为文字排版占位显示 </a:t>
                </a:r>
                <a:br>
                  <a:rPr lang="zh-CN" altLang="en-US" sz="1050">
                    <a:solidFill>
                      <a:schemeClr val="dk1">
                        <a:lumMod val="100000"/>
                      </a:schemeClr>
                    </a:solidFill>
                  </a:rPr>
                </a:br>
                <a:r>
                  <a:rPr lang="zh-CN" altLang="en-US" sz="1050">
                    <a:solidFill>
                      <a:schemeClr val="dk1">
                        <a:lumMod val="100000"/>
                      </a:schemeClr>
                    </a:solidFill>
                  </a:rPr>
                  <a:t>（建议使用主题字体）</a:t>
                </a:r>
              </a:p>
            </p:txBody>
          </p:sp>
        </p:grpSp>
        <p:grpSp>
          <p:nvGrpSpPr>
            <p:cNvPr id="24" name="îŝḻíḍé"/>
            <p:cNvGrpSpPr/>
            <p:nvPr/>
          </p:nvGrpSpPr>
          <p:grpSpPr>
            <a:xfrm>
              <a:off x="7736142" y="4918916"/>
              <a:ext cx="2549181" cy="1006991"/>
              <a:chOff x="1197898" y="2503545"/>
              <a:chExt cx="2198693" cy="1006991"/>
            </a:xfrm>
          </p:grpSpPr>
          <p:sp>
            <p:nvSpPr>
              <p:cNvPr id="25" name="ïs1íďé"/>
              <p:cNvSpPr txBox="1"/>
              <p:nvPr/>
            </p:nvSpPr>
            <p:spPr>
              <a:xfrm>
                <a:off x="1197898" y="2503545"/>
                <a:ext cx="2198693" cy="388226"/>
              </a:xfrm>
              <a:prstGeom prst="rect">
                <a:avLst/>
              </a:prstGeom>
              <a:noFill/>
            </p:spPr>
            <p:txBody>
              <a:bodyPr wrap="none" lIns="360000" tIns="0" rIns="0" bIns="0" anchor="b" anchorCtr="0">
                <a:normAutofit/>
              </a:bodyPr>
              <a:lstStyle/>
              <a:p>
                <a:r>
                  <a:rPr lang="zh-CN" altLang="en-US" sz="1600" b="1">
                    <a:solidFill>
                      <a:schemeClr val="accent4">
                        <a:lumMod val="100000"/>
                      </a:schemeClr>
                    </a:solidFill>
                  </a:rPr>
                  <a:t>标题文本预设</a:t>
                </a:r>
              </a:p>
            </p:txBody>
          </p:sp>
          <p:sp>
            <p:nvSpPr>
              <p:cNvPr id="26" name="íṧlïḋê"/>
              <p:cNvSpPr txBox="1"/>
              <p:nvPr/>
            </p:nvSpPr>
            <p:spPr>
              <a:xfrm>
                <a:off x="1197898" y="2891770"/>
                <a:ext cx="2198693" cy="618766"/>
              </a:xfrm>
              <a:prstGeom prst="rect">
                <a:avLst/>
              </a:prstGeom>
            </p:spPr>
            <p:txBody>
              <a:bodyPr vert="horz" wrap="square" lIns="360000" tIns="0" rIns="0" bIns="0" anchor="ctr" anchorCtr="0">
                <a:normAutofit/>
              </a:bodyPr>
              <a:lstStyle/>
              <a:p>
                <a:pPr algn="l">
                  <a:lnSpc>
                    <a:spcPct val="120000"/>
                  </a:lnSpc>
                </a:pPr>
                <a:r>
                  <a:rPr lang="zh-CN" altLang="en-US" sz="1050">
                    <a:solidFill>
                      <a:schemeClr val="dk1">
                        <a:lumMod val="100000"/>
                      </a:schemeClr>
                    </a:solidFill>
                  </a:rPr>
                  <a:t>此部分内容作为文字排版占位显示 </a:t>
                </a:r>
                <a:br>
                  <a:rPr lang="zh-CN" altLang="en-US" sz="1050">
                    <a:solidFill>
                      <a:schemeClr val="dk1">
                        <a:lumMod val="100000"/>
                      </a:schemeClr>
                    </a:solidFill>
                  </a:rPr>
                </a:br>
                <a:r>
                  <a:rPr lang="zh-CN" altLang="en-US" sz="1050">
                    <a:solidFill>
                      <a:schemeClr val="dk1">
                        <a:lumMod val="100000"/>
                      </a:schemeClr>
                    </a:solidFill>
                  </a:rPr>
                  <a:t>（建议使用主题字体）</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íšľîḓè"/>
          <p:cNvSpPr txBox="1"/>
          <p:nvPr/>
        </p:nvSpPr>
        <p:spPr>
          <a:xfrm>
            <a:off x="412046" y="3848513"/>
            <a:ext cx="5405879" cy="528350"/>
          </a:xfrm>
          <a:prstGeom prst="rect">
            <a:avLst/>
          </a:prstGeom>
          <a:noFill/>
        </p:spPr>
        <p:txBody>
          <a:bodyPr wrap="square">
            <a:normAutofit/>
          </a:bodyPr>
          <a:lstStyle/>
          <a:p>
            <a:pPr algn="ctr">
              <a:lnSpc>
                <a:spcPct val="120000"/>
              </a:lnSpc>
              <a:defRPr/>
            </a:pPr>
            <a:r>
              <a:rPr lang="zh-CN" altLang="en-US" sz="1000">
                <a:solidFill>
                  <a:schemeClr val="bg1">
                    <a:lumMod val="50000"/>
                  </a:schemeClr>
                </a:solidFill>
              </a:rPr>
              <a:t>此部分内容作为文字排版占位显示（建议使用主题字体）</a:t>
            </a:r>
            <a:br>
              <a:rPr lang="zh-CN" altLang="en-US" sz="1000">
                <a:solidFill>
                  <a:schemeClr val="bg1">
                    <a:lumMod val="50000"/>
                  </a:schemeClr>
                </a:solidFill>
              </a:rPr>
            </a:br>
            <a:r>
              <a:rPr lang="zh-CN" altLang="en-US" sz="1000">
                <a:solidFill>
                  <a:schemeClr val="bg1">
                    <a:lumMod val="50000"/>
                  </a:schemeClr>
                </a:solidFill>
              </a:rPr>
              <a:t>如需更改请在（设置形状格式）菜单下（文本选项）中调整</a:t>
            </a:r>
          </a:p>
        </p:txBody>
      </p:sp>
      <p:sp>
        <p:nvSpPr>
          <p:cNvPr id="4" name="is1ïde"/>
          <p:cNvSpPr txBox="1"/>
          <p:nvPr/>
        </p:nvSpPr>
        <p:spPr>
          <a:xfrm>
            <a:off x="2362493" y="3459267"/>
            <a:ext cx="1569660" cy="369332"/>
          </a:xfrm>
          <a:prstGeom prst="rect">
            <a:avLst/>
          </a:prstGeom>
          <a:noFill/>
        </p:spPr>
        <p:txBody>
          <a:bodyPr wrap="none">
            <a:normAutofit/>
          </a:bodyPr>
          <a:lstStyle/>
          <a:p>
            <a:pPr algn="ctr"/>
            <a:r>
              <a:rPr lang="zh-CN" altLang="en-US" dirty="0">
                <a:solidFill>
                  <a:schemeClr val="bg1">
                    <a:lumMod val="50000"/>
                  </a:schemeClr>
                </a:solidFill>
              </a:rPr>
              <a:t>标题文本预设</a:t>
            </a:r>
          </a:p>
        </p:txBody>
      </p:sp>
      <p:sp>
        <p:nvSpPr>
          <p:cNvPr id="5" name="îSľïḋê"/>
          <p:cNvSpPr txBox="1"/>
          <p:nvPr/>
        </p:nvSpPr>
        <p:spPr>
          <a:xfrm>
            <a:off x="7139993" y="2015050"/>
            <a:ext cx="4100352" cy="528350"/>
          </a:xfrm>
          <a:prstGeom prst="rect">
            <a:avLst/>
          </a:prstGeom>
          <a:noFill/>
        </p:spPr>
        <p:txBody>
          <a:bodyPr wrap="square">
            <a:normAutofit/>
          </a:bodyPr>
          <a:lstStyle/>
          <a:p>
            <a:pPr>
              <a:lnSpc>
                <a:spcPct val="120000"/>
              </a:lnSpc>
              <a:defRPr/>
            </a:pPr>
            <a:r>
              <a:rPr lang="zh-CN" altLang="en-US" sz="1000" dirty="0"/>
              <a:t>此部分内容作为文字排版占位显示（建议使用主题字体）通常规则为在</a:t>
            </a:r>
            <a:r>
              <a:rPr lang="en-US" altLang="zh-CN" sz="1000" dirty="0"/>
              <a:t>PPT</a:t>
            </a:r>
            <a:r>
              <a:rPr lang="zh-CN" altLang="en-US" sz="1000" dirty="0"/>
              <a:t>文档下中英文各使用一种字体以保持全文档统一</a:t>
            </a:r>
          </a:p>
        </p:txBody>
      </p:sp>
      <p:sp>
        <p:nvSpPr>
          <p:cNvPr id="6" name="ïśḻiḑè"/>
          <p:cNvSpPr/>
          <p:nvPr/>
        </p:nvSpPr>
        <p:spPr>
          <a:xfrm>
            <a:off x="6534551" y="1987184"/>
            <a:ext cx="568767" cy="5687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íś1íḍè"/>
          <p:cNvSpPr txBox="1"/>
          <p:nvPr/>
        </p:nvSpPr>
        <p:spPr>
          <a:xfrm>
            <a:off x="7139993" y="2911104"/>
            <a:ext cx="4100352" cy="528350"/>
          </a:xfrm>
          <a:prstGeom prst="rect">
            <a:avLst/>
          </a:prstGeom>
          <a:noFill/>
        </p:spPr>
        <p:txBody>
          <a:bodyPr wrap="square">
            <a:normAutofit/>
          </a:bodyPr>
          <a:lstStyle/>
          <a:p>
            <a:pPr>
              <a:lnSpc>
                <a:spcPct val="120000"/>
              </a:lnSpc>
              <a:defRPr/>
            </a:pPr>
            <a:r>
              <a:rPr lang="zh-CN" altLang="en-US" sz="1000" dirty="0"/>
              <a:t>此部分内容作为文字排版占位显示（建议使用主题字体）通常规则为在</a:t>
            </a:r>
            <a:r>
              <a:rPr lang="en-US" altLang="zh-CN" sz="1000" dirty="0"/>
              <a:t>PPT</a:t>
            </a:r>
            <a:r>
              <a:rPr lang="zh-CN" altLang="en-US" sz="1000" dirty="0"/>
              <a:t>文档下中英文各使用一种字体以保持全文档统一</a:t>
            </a:r>
          </a:p>
        </p:txBody>
      </p:sp>
      <p:sp>
        <p:nvSpPr>
          <p:cNvPr id="8" name="íšliďê"/>
          <p:cNvSpPr/>
          <p:nvPr/>
        </p:nvSpPr>
        <p:spPr>
          <a:xfrm>
            <a:off x="6534551" y="2883238"/>
            <a:ext cx="568767" cy="5687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ïṩḻiḍê"/>
          <p:cNvSpPr txBox="1"/>
          <p:nvPr/>
        </p:nvSpPr>
        <p:spPr>
          <a:xfrm>
            <a:off x="7139993" y="3793579"/>
            <a:ext cx="4100352" cy="528350"/>
          </a:xfrm>
          <a:prstGeom prst="rect">
            <a:avLst/>
          </a:prstGeom>
          <a:noFill/>
        </p:spPr>
        <p:txBody>
          <a:bodyPr wrap="square">
            <a:normAutofit/>
          </a:bodyPr>
          <a:lstStyle/>
          <a:p>
            <a:pPr>
              <a:lnSpc>
                <a:spcPct val="120000"/>
              </a:lnSpc>
              <a:defRPr/>
            </a:pPr>
            <a:r>
              <a:rPr lang="zh-CN" altLang="en-US" sz="1000"/>
              <a:t>此部分内容作为文字排版占位显示（建议使用主题字体）通常规则为在</a:t>
            </a:r>
            <a:r>
              <a:rPr lang="en-US" altLang="zh-CN" sz="1000"/>
              <a:t>PPT</a:t>
            </a:r>
            <a:r>
              <a:rPr lang="zh-CN" altLang="en-US" sz="1000"/>
              <a:t>文档下中英文各使用一种字体以保持全文档统一</a:t>
            </a:r>
          </a:p>
        </p:txBody>
      </p:sp>
      <p:sp>
        <p:nvSpPr>
          <p:cNvPr id="10" name="iṡļïde"/>
          <p:cNvSpPr/>
          <p:nvPr/>
        </p:nvSpPr>
        <p:spPr>
          <a:xfrm>
            <a:off x="6534551" y="3765713"/>
            <a:ext cx="568767" cy="56876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íṣļiďè"/>
          <p:cNvSpPr txBox="1"/>
          <p:nvPr/>
        </p:nvSpPr>
        <p:spPr>
          <a:xfrm>
            <a:off x="7139993" y="4689634"/>
            <a:ext cx="4100352" cy="528350"/>
          </a:xfrm>
          <a:prstGeom prst="rect">
            <a:avLst/>
          </a:prstGeom>
          <a:noFill/>
        </p:spPr>
        <p:txBody>
          <a:bodyPr wrap="square">
            <a:normAutofit/>
          </a:bodyPr>
          <a:lstStyle/>
          <a:p>
            <a:pPr>
              <a:lnSpc>
                <a:spcPct val="120000"/>
              </a:lnSpc>
              <a:defRPr/>
            </a:pPr>
            <a:r>
              <a:rPr lang="zh-CN" altLang="en-US" sz="1000"/>
              <a:t>此部分内容作为文字排版占位显示（建议使用主题字体）通常规则为在</a:t>
            </a:r>
            <a:r>
              <a:rPr lang="en-US" altLang="zh-CN" sz="1000"/>
              <a:t>PPT</a:t>
            </a:r>
            <a:r>
              <a:rPr lang="zh-CN" altLang="en-US" sz="1000"/>
              <a:t>文档下中英文各使用一种字体以保持全文档统一</a:t>
            </a:r>
          </a:p>
        </p:txBody>
      </p:sp>
      <p:sp>
        <p:nvSpPr>
          <p:cNvPr id="12" name="îsliḋè"/>
          <p:cNvSpPr/>
          <p:nvPr/>
        </p:nvSpPr>
        <p:spPr>
          <a:xfrm>
            <a:off x="6534551" y="4661768"/>
            <a:ext cx="568767" cy="5687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išļîḑè"/>
          <p:cNvSpPr txBox="1"/>
          <p:nvPr/>
        </p:nvSpPr>
        <p:spPr>
          <a:xfrm>
            <a:off x="6534551" y="2084218"/>
            <a:ext cx="595035" cy="338554"/>
          </a:xfrm>
          <a:prstGeom prst="rect">
            <a:avLst/>
          </a:prstGeom>
          <a:noFill/>
        </p:spPr>
        <p:txBody>
          <a:bodyPr wrap="none">
            <a:normAutofit/>
          </a:bodyPr>
          <a:lstStyle/>
          <a:p>
            <a:r>
              <a:rPr lang="en-US" sz="1600" b="1">
                <a:solidFill>
                  <a:schemeClr val="bg1"/>
                </a:solidFill>
              </a:rPr>
              <a:t>30%</a:t>
            </a:r>
          </a:p>
        </p:txBody>
      </p:sp>
      <p:sp>
        <p:nvSpPr>
          <p:cNvPr id="14" name="ïṥ1ídê"/>
          <p:cNvSpPr txBox="1"/>
          <p:nvPr/>
        </p:nvSpPr>
        <p:spPr>
          <a:xfrm>
            <a:off x="6533399" y="2982755"/>
            <a:ext cx="595035" cy="338554"/>
          </a:xfrm>
          <a:prstGeom prst="rect">
            <a:avLst/>
          </a:prstGeom>
          <a:noFill/>
        </p:spPr>
        <p:txBody>
          <a:bodyPr wrap="none">
            <a:normAutofit/>
          </a:bodyPr>
          <a:lstStyle/>
          <a:p>
            <a:r>
              <a:rPr lang="en-US" sz="1600" b="1">
                <a:solidFill>
                  <a:schemeClr val="bg1"/>
                </a:solidFill>
              </a:rPr>
              <a:t>70%</a:t>
            </a:r>
          </a:p>
        </p:txBody>
      </p:sp>
      <p:sp>
        <p:nvSpPr>
          <p:cNvPr id="15" name="iŝḻidè"/>
          <p:cNvSpPr txBox="1"/>
          <p:nvPr/>
        </p:nvSpPr>
        <p:spPr>
          <a:xfrm>
            <a:off x="6537623" y="3865230"/>
            <a:ext cx="595035" cy="338554"/>
          </a:xfrm>
          <a:prstGeom prst="rect">
            <a:avLst/>
          </a:prstGeom>
          <a:noFill/>
        </p:spPr>
        <p:txBody>
          <a:bodyPr wrap="none">
            <a:normAutofit/>
          </a:bodyPr>
          <a:lstStyle/>
          <a:p>
            <a:r>
              <a:rPr lang="en-US" sz="1600" b="1">
                <a:solidFill>
                  <a:schemeClr val="bg1"/>
                </a:solidFill>
              </a:rPr>
              <a:t>50%</a:t>
            </a:r>
          </a:p>
        </p:txBody>
      </p:sp>
      <p:sp>
        <p:nvSpPr>
          <p:cNvPr id="16" name="îṥlïdê"/>
          <p:cNvSpPr txBox="1"/>
          <p:nvPr/>
        </p:nvSpPr>
        <p:spPr>
          <a:xfrm>
            <a:off x="6533399" y="4761285"/>
            <a:ext cx="595035" cy="338554"/>
          </a:xfrm>
          <a:prstGeom prst="rect">
            <a:avLst/>
          </a:prstGeom>
          <a:noFill/>
        </p:spPr>
        <p:txBody>
          <a:bodyPr wrap="none">
            <a:normAutofit/>
          </a:bodyPr>
          <a:lstStyle/>
          <a:p>
            <a:r>
              <a:rPr lang="en-US" sz="1600" b="1">
                <a:solidFill>
                  <a:schemeClr val="bg1"/>
                </a:solidFill>
              </a:rPr>
              <a:t>40%</a:t>
            </a:r>
          </a:p>
        </p:txBody>
      </p:sp>
      <p:cxnSp>
        <p:nvCxnSpPr>
          <p:cNvPr id="17" name="Straight Connector 35"/>
          <p:cNvCxnSpPr/>
          <p:nvPr/>
        </p:nvCxnSpPr>
        <p:spPr>
          <a:xfrm>
            <a:off x="6102149" y="1448780"/>
            <a:ext cx="0" cy="414451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8" name="isliḍé"/>
          <p:cNvGrpSpPr/>
          <p:nvPr/>
        </p:nvGrpSpPr>
        <p:grpSpPr>
          <a:xfrm>
            <a:off x="667027" y="2368260"/>
            <a:ext cx="5002722" cy="1009418"/>
            <a:chOff x="38765" y="1803577"/>
            <a:chExt cx="8847120" cy="1471937"/>
          </a:xfrm>
        </p:grpSpPr>
        <p:sp>
          <p:nvSpPr>
            <p:cNvPr id="32" name="ïsḻîḍê"/>
            <p:cNvSpPr/>
            <p:nvPr/>
          </p:nvSpPr>
          <p:spPr>
            <a:xfrm>
              <a:off x="38765" y="1903085"/>
              <a:ext cx="6489813" cy="1358046"/>
            </a:xfrm>
            <a:custGeom>
              <a:avLst/>
              <a:gdLst>
                <a:gd name="connsiteX0" fmla="*/ 0 w 1795861"/>
                <a:gd name="connsiteY0" fmla="*/ 1723829 h 1723829"/>
                <a:gd name="connsiteX1" fmla="*/ 865569 w 1795861"/>
                <a:gd name="connsiteY1" fmla="*/ 0 h 1723829"/>
                <a:gd name="connsiteX2" fmla="*/ 1795861 w 1795861"/>
                <a:gd name="connsiteY2" fmla="*/ 1723829 h 1723829"/>
                <a:gd name="connsiteX3" fmla="*/ 0 w 1795861"/>
                <a:gd name="connsiteY3" fmla="*/ 1723829 h 1723829"/>
                <a:gd name="connsiteX0-1" fmla="*/ 21574 w 1835151"/>
                <a:gd name="connsiteY0-2" fmla="*/ 1723829 h 1723829"/>
                <a:gd name="connsiteX1-3" fmla="*/ 887143 w 1835151"/>
                <a:gd name="connsiteY1-4" fmla="*/ 0 h 1723829"/>
                <a:gd name="connsiteX2-5" fmla="*/ 1817435 w 1835151"/>
                <a:gd name="connsiteY2-6" fmla="*/ 1723829 h 1723829"/>
                <a:gd name="connsiteX3-7" fmla="*/ 21574 w 1835151"/>
                <a:gd name="connsiteY3-8" fmla="*/ 1723829 h 1723829"/>
                <a:gd name="connsiteX0-9" fmla="*/ 21574 w 1835151"/>
                <a:gd name="connsiteY0-10" fmla="*/ 1723829 h 1723829"/>
                <a:gd name="connsiteX1-11" fmla="*/ 887143 w 1835151"/>
                <a:gd name="connsiteY1-12" fmla="*/ 0 h 1723829"/>
                <a:gd name="connsiteX2-13" fmla="*/ 1817435 w 1835151"/>
                <a:gd name="connsiteY2-14" fmla="*/ 1723829 h 1723829"/>
                <a:gd name="connsiteX3-15" fmla="*/ 21574 w 1835151"/>
                <a:gd name="connsiteY3-16" fmla="*/ 1723829 h 1723829"/>
                <a:gd name="connsiteX0-17" fmla="*/ 21574 w 1817435"/>
                <a:gd name="connsiteY0-18" fmla="*/ 1723829 h 1723829"/>
                <a:gd name="connsiteX1-19" fmla="*/ 887143 w 1817435"/>
                <a:gd name="connsiteY1-20" fmla="*/ 0 h 1723829"/>
                <a:gd name="connsiteX2-21" fmla="*/ 1817435 w 1817435"/>
                <a:gd name="connsiteY2-22" fmla="*/ 1723829 h 1723829"/>
                <a:gd name="connsiteX3-23" fmla="*/ 21574 w 1817435"/>
                <a:gd name="connsiteY3-24" fmla="*/ 1723829 h 1723829"/>
                <a:gd name="connsiteX0-25" fmla="*/ 0 w 1795861"/>
                <a:gd name="connsiteY0-26" fmla="*/ 1723829 h 1723835"/>
                <a:gd name="connsiteX1-27" fmla="*/ 865569 w 1795861"/>
                <a:gd name="connsiteY1-28" fmla="*/ 0 h 1723835"/>
                <a:gd name="connsiteX2-29" fmla="*/ 1795861 w 1795861"/>
                <a:gd name="connsiteY2-30" fmla="*/ 1723829 h 1723835"/>
                <a:gd name="connsiteX3-31" fmla="*/ 0 w 1795861"/>
                <a:gd name="connsiteY3-32" fmla="*/ 1723829 h 1723835"/>
              </a:gdLst>
              <a:ahLst/>
              <a:cxnLst>
                <a:cxn ang="0">
                  <a:pos x="connsiteX0-1" y="connsiteY0-2"/>
                </a:cxn>
                <a:cxn ang="0">
                  <a:pos x="connsiteX1-3" y="connsiteY1-4"/>
                </a:cxn>
                <a:cxn ang="0">
                  <a:pos x="connsiteX2-5" y="connsiteY2-6"/>
                </a:cxn>
                <a:cxn ang="0">
                  <a:pos x="connsiteX3-7" y="connsiteY3-8"/>
                </a:cxn>
              </a:cxnLst>
              <a:rect l="l" t="t" r="r" b="b"/>
              <a:pathLst>
                <a:path w="1795861" h="1723835">
                  <a:moveTo>
                    <a:pt x="0" y="1723829"/>
                  </a:moveTo>
                  <a:cubicBezTo>
                    <a:pt x="492651" y="1727609"/>
                    <a:pt x="566259" y="0"/>
                    <a:pt x="865569" y="0"/>
                  </a:cubicBezTo>
                  <a:cubicBezTo>
                    <a:pt x="1164879" y="0"/>
                    <a:pt x="1203522" y="1721281"/>
                    <a:pt x="1795861" y="1723829"/>
                  </a:cubicBezTo>
                  <a:lnTo>
                    <a:pt x="0" y="172382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îŝlíďé"/>
            <p:cNvSpPr/>
            <p:nvPr/>
          </p:nvSpPr>
          <p:spPr>
            <a:xfrm>
              <a:off x="1189755" y="1803577"/>
              <a:ext cx="5877136" cy="1465558"/>
            </a:xfrm>
            <a:custGeom>
              <a:avLst/>
              <a:gdLst>
                <a:gd name="connsiteX0" fmla="*/ 0 w 1795861"/>
                <a:gd name="connsiteY0" fmla="*/ 1723829 h 1723829"/>
                <a:gd name="connsiteX1" fmla="*/ 865569 w 1795861"/>
                <a:gd name="connsiteY1" fmla="*/ 0 h 1723829"/>
                <a:gd name="connsiteX2" fmla="*/ 1795861 w 1795861"/>
                <a:gd name="connsiteY2" fmla="*/ 1723829 h 1723829"/>
                <a:gd name="connsiteX3" fmla="*/ 0 w 1795861"/>
                <a:gd name="connsiteY3" fmla="*/ 1723829 h 1723829"/>
                <a:gd name="connsiteX0-1" fmla="*/ 21574 w 1835151"/>
                <a:gd name="connsiteY0-2" fmla="*/ 1723829 h 1723829"/>
                <a:gd name="connsiteX1-3" fmla="*/ 887143 w 1835151"/>
                <a:gd name="connsiteY1-4" fmla="*/ 0 h 1723829"/>
                <a:gd name="connsiteX2-5" fmla="*/ 1817435 w 1835151"/>
                <a:gd name="connsiteY2-6" fmla="*/ 1723829 h 1723829"/>
                <a:gd name="connsiteX3-7" fmla="*/ 21574 w 1835151"/>
                <a:gd name="connsiteY3-8" fmla="*/ 1723829 h 1723829"/>
                <a:gd name="connsiteX0-9" fmla="*/ 21574 w 1835151"/>
                <a:gd name="connsiteY0-10" fmla="*/ 1723829 h 1723829"/>
                <a:gd name="connsiteX1-11" fmla="*/ 887143 w 1835151"/>
                <a:gd name="connsiteY1-12" fmla="*/ 0 h 1723829"/>
                <a:gd name="connsiteX2-13" fmla="*/ 1817435 w 1835151"/>
                <a:gd name="connsiteY2-14" fmla="*/ 1723829 h 1723829"/>
                <a:gd name="connsiteX3-15" fmla="*/ 21574 w 1835151"/>
                <a:gd name="connsiteY3-16" fmla="*/ 1723829 h 1723829"/>
                <a:gd name="connsiteX0-17" fmla="*/ 21574 w 1817435"/>
                <a:gd name="connsiteY0-18" fmla="*/ 1723829 h 1723829"/>
                <a:gd name="connsiteX1-19" fmla="*/ 887143 w 1817435"/>
                <a:gd name="connsiteY1-20" fmla="*/ 0 h 1723829"/>
                <a:gd name="connsiteX2-21" fmla="*/ 1817435 w 1817435"/>
                <a:gd name="connsiteY2-22" fmla="*/ 1723829 h 1723829"/>
                <a:gd name="connsiteX3-23" fmla="*/ 21574 w 1817435"/>
                <a:gd name="connsiteY3-24" fmla="*/ 1723829 h 1723829"/>
                <a:gd name="connsiteX0-25" fmla="*/ 0 w 1795861"/>
                <a:gd name="connsiteY0-26" fmla="*/ 1723829 h 1723835"/>
                <a:gd name="connsiteX1-27" fmla="*/ 865569 w 1795861"/>
                <a:gd name="connsiteY1-28" fmla="*/ 0 h 1723835"/>
                <a:gd name="connsiteX2-29" fmla="*/ 1795861 w 1795861"/>
                <a:gd name="connsiteY2-30" fmla="*/ 1723829 h 1723835"/>
                <a:gd name="connsiteX3-31" fmla="*/ 0 w 1795861"/>
                <a:gd name="connsiteY3-32" fmla="*/ 1723829 h 1723835"/>
              </a:gdLst>
              <a:ahLst/>
              <a:cxnLst>
                <a:cxn ang="0">
                  <a:pos x="connsiteX0-1" y="connsiteY0-2"/>
                </a:cxn>
                <a:cxn ang="0">
                  <a:pos x="connsiteX1-3" y="connsiteY1-4"/>
                </a:cxn>
                <a:cxn ang="0">
                  <a:pos x="connsiteX2-5" y="connsiteY2-6"/>
                </a:cxn>
                <a:cxn ang="0">
                  <a:pos x="connsiteX3-7" y="connsiteY3-8"/>
                </a:cxn>
              </a:cxnLst>
              <a:rect l="l" t="t" r="r" b="b"/>
              <a:pathLst>
                <a:path w="1795861" h="1723835">
                  <a:moveTo>
                    <a:pt x="0" y="1723829"/>
                  </a:moveTo>
                  <a:cubicBezTo>
                    <a:pt x="492651" y="1727609"/>
                    <a:pt x="566259" y="0"/>
                    <a:pt x="865569" y="0"/>
                  </a:cubicBezTo>
                  <a:cubicBezTo>
                    <a:pt x="1164879" y="0"/>
                    <a:pt x="1203522" y="1721281"/>
                    <a:pt x="1795861" y="1723829"/>
                  </a:cubicBezTo>
                  <a:lnTo>
                    <a:pt x="0" y="1723829"/>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4" name="iṩḻídé"/>
            <p:cNvSpPr/>
            <p:nvPr/>
          </p:nvSpPr>
          <p:spPr>
            <a:xfrm>
              <a:off x="2233303" y="1819246"/>
              <a:ext cx="5956337" cy="1450560"/>
            </a:xfrm>
            <a:custGeom>
              <a:avLst/>
              <a:gdLst>
                <a:gd name="connsiteX0" fmla="*/ 0 w 1795861"/>
                <a:gd name="connsiteY0" fmla="*/ 1723829 h 1723829"/>
                <a:gd name="connsiteX1" fmla="*/ 865569 w 1795861"/>
                <a:gd name="connsiteY1" fmla="*/ 0 h 1723829"/>
                <a:gd name="connsiteX2" fmla="*/ 1795861 w 1795861"/>
                <a:gd name="connsiteY2" fmla="*/ 1723829 h 1723829"/>
                <a:gd name="connsiteX3" fmla="*/ 0 w 1795861"/>
                <a:gd name="connsiteY3" fmla="*/ 1723829 h 1723829"/>
                <a:gd name="connsiteX0-1" fmla="*/ 21574 w 1835151"/>
                <a:gd name="connsiteY0-2" fmla="*/ 1723829 h 1723829"/>
                <a:gd name="connsiteX1-3" fmla="*/ 887143 w 1835151"/>
                <a:gd name="connsiteY1-4" fmla="*/ 0 h 1723829"/>
                <a:gd name="connsiteX2-5" fmla="*/ 1817435 w 1835151"/>
                <a:gd name="connsiteY2-6" fmla="*/ 1723829 h 1723829"/>
                <a:gd name="connsiteX3-7" fmla="*/ 21574 w 1835151"/>
                <a:gd name="connsiteY3-8" fmla="*/ 1723829 h 1723829"/>
                <a:gd name="connsiteX0-9" fmla="*/ 21574 w 1835151"/>
                <a:gd name="connsiteY0-10" fmla="*/ 1723829 h 1723829"/>
                <a:gd name="connsiteX1-11" fmla="*/ 887143 w 1835151"/>
                <a:gd name="connsiteY1-12" fmla="*/ 0 h 1723829"/>
                <a:gd name="connsiteX2-13" fmla="*/ 1817435 w 1835151"/>
                <a:gd name="connsiteY2-14" fmla="*/ 1723829 h 1723829"/>
                <a:gd name="connsiteX3-15" fmla="*/ 21574 w 1835151"/>
                <a:gd name="connsiteY3-16" fmla="*/ 1723829 h 1723829"/>
                <a:gd name="connsiteX0-17" fmla="*/ 21574 w 1817435"/>
                <a:gd name="connsiteY0-18" fmla="*/ 1723829 h 1723829"/>
                <a:gd name="connsiteX1-19" fmla="*/ 887143 w 1817435"/>
                <a:gd name="connsiteY1-20" fmla="*/ 0 h 1723829"/>
                <a:gd name="connsiteX2-21" fmla="*/ 1817435 w 1817435"/>
                <a:gd name="connsiteY2-22" fmla="*/ 1723829 h 1723829"/>
                <a:gd name="connsiteX3-23" fmla="*/ 21574 w 1817435"/>
                <a:gd name="connsiteY3-24" fmla="*/ 1723829 h 1723829"/>
                <a:gd name="connsiteX0-25" fmla="*/ 0 w 1795861"/>
                <a:gd name="connsiteY0-26" fmla="*/ 1723829 h 1723835"/>
                <a:gd name="connsiteX1-27" fmla="*/ 865569 w 1795861"/>
                <a:gd name="connsiteY1-28" fmla="*/ 0 h 1723835"/>
                <a:gd name="connsiteX2-29" fmla="*/ 1795861 w 1795861"/>
                <a:gd name="connsiteY2-30" fmla="*/ 1723829 h 1723835"/>
                <a:gd name="connsiteX3-31" fmla="*/ 0 w 1795861"/>
                <a:gd name="connsiteY3-32" fmla="*/ 1723829 h 1723835"/>
              </a:gdLst>
              <a:ahLst/>
              <a:cxnLst>
                <a:cxn ang="0">
                  <a:pos x="connsiteX0-1" y="connsiteY0-2"/>
                </a:cxn>
                <a:cxn ang="0">
                  <a:pos x="connsiteX1-3" y="connsiteY1-4"/>
                </a:cxn>
                <a:cxn ang="0">
                  <a:pos x="connsiteX2-5" y="connsiteY2-6"/>
                </a:cxn>
                <a:cxn ang="0">
                  <a:pos x="connsiteX3-7" y="connsiteY3-8"/>
                </a:cxn>
              </a:cxnLst>
              <a:rect l="l" t="t" r="r" b="b"/>
              <a:pathLst>
                <a:path w="1795861" h="1723835">
                  <a:moveTo>
                    <a:pt x="0" y="1723829"/>
                  </a:moveTo>
                  <a:cubicBezTo>
                    <a:pt x="492651" y="1727609"/>
                    <a:pt x="566259" y="0"/>
                    <a:pt x="865569" y="0"/>
                  </a:cubicBezTo>
                  <a:cubicBezTo>
                    <a:pt x="1164879" y="0"/>
                    <a:pt x="1203522" y="1721281"/>
                    <a:pt x="1795861" y="1723829"/>
                  </a:cubicBezTo>
                  <a:lnTo>
                    <a:pt x="0" y="1723829"/>
                  </a:lnTo>
                  <a:close/>
                </a:path>
              </a:pathLst>
            </a:cu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işļïde"/>
            <p:cNvSpPr/>
            <p:nvPr/>
          </p:nvSpPr>
          <p:spPr>
            <a:xfrm>
              <a:off x="3111226" y="2047372"/>
              <a:ext cx="5774659" cy="1228142"/>
            </a:xfrm>
            <a:custGeom>
              <a:avLst/>
              <a:gdLst>
                <a:gd name="connsiteX0" fmla="*/ 0 w 1795861"/>
                <a:gd name="connsiteY0" fmla="*/ 1723829 h 1723829"/>
                <a:gd name="connsiteX1" fmla="*/ 865569 w 1795861"/>
                <a:gd name="connsiteY1" fmla="*/ 0 h 1723829"/>
                <a:gd name="connsiteX2" fmla="*/ 1795861 w 1795861"/>
                <a:gd name="connsiteY2" fmla="*/ 1723829 h 1723829"/>
                <a:gd name="connsiteX3" fmla="*/ 0 w 1795861"/>
                <a:gd name="connsiteY3" fmla="*/ 1723829 h 1723829"/>
                <a:gd name="connsiteX0-1" fmla="*/ 21574 w 1835151"/>
                <a:gd name="connsiteY0-2" fmla="*/ 1723829 h 1723829"/>
                <a:gd name="connsiteX1-3" fmla="*/ 887143 w 1835151"/>
                <a:gd name="connsiteY1-4" fmla="*/ 0 h 1723829"/>
                <a:gd name="connsiteX2-5" fmla="*/ 1817435 w 1835151"/>
                <a:gd name="connsiteY2-6" fmla="*/ 1723829 h 1723829"/>
                <a:gd name="connsiteX3-7" fmla="*/ 21574 w 1835151"/>
                <a:gd name="connsiteY3-8" fmla="*/ 1723829 h 1723829"/>
                <a:gd name="connsiteX0-9" fmla="*/ 21574 w 1835151"/>
                <a:gd name="connsiteY0-10" fmla="*/ 1723829 h 1723829"/>
                <a:gd name="connsiteX1-11" fmla="*/ 887143 w 1835151"/>
                <a:gd name="connsiteY1-12" fmla="*/ 0 h 1723829"/>
                <a:gd name="connsiteX2-13" fmla="*/ 1817435 w 1835151"/>
                <a:gd name="connsiteY2-14" fmla="*/ 1723829 h 1723829"/>
                <a:gd name="connsiteX3-15" fmla="*/ 21574 w 1835151"/>
                <a:gd name="connsiteY3-16" fmla="*/ 1723829 h 1723829"/>
                <a:gd name="connsiteX0-17" fmla="*/ 21574 w 1817435"/>
                <a:gd name="connsiteY0-18" fmla="*/ 1723829 h 1723829"/>
                <a:gd name="connsiteX1-19" fmla="*/ 887143 w 1817435"/>
                <a:gd name="connsiteY1-20" fmla="*/ 0 h 1723829"/>
                <a:gd name="connsiteX2-21" fmla="*/ 1817435 w 1817435"/>
                <a:gd name="connsiteY2-22" fmla="*/ 1723829 h 1723829"/>
                <a:gd name="connsiteX3-23" fmla="*/ 21574 w 1817435"/>
                <a:gd name="connsiteY3-24" fmla="*/ 1723829 h 1723829"/>
                <a:gd name="connsiteX0-25" fmla="*/ 0 w 1795861"/>
                <a:gd name="connsiteY0-26" fmla="*/ 1723829 h 1723835"/>
                <a:gd name="connsiteX1-27" fmla="*/ 865569 w 1795861"/>
                <a:gd name="connsiteY1-28" fmla="*/ 0 h 1723835"/>
                <a:gd name="connsiteX2-29" fmla="*/ 1795861 w 1795861"/>
                <a:gd name="connsiteY2-30" fmla="*/ 1723829 h 1723835"/>
                <a:gd name="connsiteX3-31" fmla="*/ 0 w 1795861"/>
                <a:gd name="connsiteY3-32" fmla="*/ 1723829 h 1723835"/>
              </a:gdLst>
              <a:ahLst/>
              <a:cxnLst>
                <a:cxn ang="0">
                  <a:pos x="connsiteX0-1" y="connsiteY0-2"/>
                </a:cxn>
                <a:cxn ang="0">
                  <a:pos x="connsiteX1-3" y="connsiteY1-4"/>
                </a:cxn>
                <a:cxn ang="0">
                  <a:pos x="connsiteX2-5" y="connsiteY2-6"/>
                </a:cxn>
                <a:cxn ang="0">
                  <a:pos x="connsiteX3-7" y="connsiteY3-8"/>
                </a:cxn>
              </a:cxnLst>
              <a:rect l="l" t="t" r="r" b="b"/>
              <a:pathLst>
                <a:path w="1795861" h="1723835">
                  <a:moveTo>
                    <a:pt x="0" y="1723829"/>
                  </a:moveTo>
                  <a:cubicBezTo>
                    <a:pt x="492651" y="1727609"/>
                    <a:pt x="566259" y="0"/>
                    <a:pt x="865569" y="0"/>
                  </a:cubicBezTo>
                  <a:cubicBezTo>
                    <a:pt x="1164879" y="0"/>
                    <a:pt x="1203522" y="1721281"/>
                    <a:pt x="1795861" y="1723829"/>
                  </a:cubicBezTo>
                  <a:lnTo>
                    <a:pt x="0" y="1723829"/>
                  </a:lnTo>
                  <a:close/>
                </a:path>
              </a:pathLst>
            </a:cu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9" name="îṣ1ïḍé"/>
          <p:cNvSpPr txBox="1"/>
          <p:nvPr/>
        </p:nvSpPr>
        <p:spPr>
          <a:xfrm>
            <a:off x="2102812" y="1985131"/>
            <a:ext cx="526106" cy="297454"/>
          </a:xfrm>
          <a:prstGeom prst="rect">
            <a:avLst/>
          </a:prstGeom>
          <a:noFill/>
        </p:spPr>
        <p:txBody>
          <a:bodyPr wrap="none">
            <a:normAutofit/>
          </a:bodyPr>
          <a:lstStyle/>
          <a:p>
            <a:r>
              <a:rPr lang="en-US" sz="1335" b="1">
                <a:solidFill>
                  <a:schemeClr val="bg1">
                    <a:lumMod val="50000"/>
                  </a:schemeClr>
                </a:solidFill>
              </a:rPr>
              <a:t>30%</a:t>
            </a:r>
          </a:p>
        </p:txBody>
      </p:sp>
      <p:sp>
        <p:nvSpPr>
          <p:cNvPr id="20" name="i$ḷïďè"/>
          <p:cNvSpPr txBox="1"/>
          <p:nvPr/>
        </p:nvSpPr>
        <p:spPr>
          <a:xfrm>
            <a:off x="2673584" y="1812682"/>
            <a:ext cx="526106" cy="297454"/>
          </a:xfrm>
          <a:prstGeom prst="rect">
            <a:avLst/>
          </a:prstGeom>
          <a:noFill/>
        </p:spPr>
        <p:txBody>
          <a:bodyPr wrap="none">
            <a:normAutofit/>
          </a:bodyPr>
          <a:lstStyle/>
          <a:p>
            <a:r>
              <a:rPr lang="en-US" sz="1335" b="1">
                <a:solidFill>
                  <a:schemeClr val="bg1">
                    <a:lumMod val="50000"/>
                  </a:schemeClr>
                </a:solidFill>
              </a:rPr>
              <a:t>70%</a:t>
            </a:r>
          </a:p>
        </p:txBody>
      </p:sp>
      <p:sp>
        <p:nvSpPr>
          <p:cNvPr id="21" name="í$1iḓè"/>
          <p:cNvSpPr txBox="1"/>
          <p:nvPr/>
        </p:nvSpPr>
        <p:spPr>
          <a:xfrm>
            <a:off x="3285991" y="1951802"/>
            <a:ext cx="526106" cy="297454"/>
          </a:xfrm>
          <a:prstGeom prst="rect">
            <a:avLst/>
          </a:prstGeom>
          <a:noFill/>
        </p:spPr>
        <p:txBody>
          <a:bodyPr wrap="none">
            <a:normAutofit/>
          </a:bodyPr>
          <a:lstStyle/>
          <a:p>
            <a:r>
              <a:rPr lang="en-US" sz="1335" b="1">
                <a:solidFill>
                  <a:schemeClr val="bg1">
                    <a:lumMod val="50000"/>
                  </a:schemeClr>
                </a:solidFill>
              </a:rPr>
              <a:t>50%</a:t>
            </a:r>
          </a:p>
        </p:txBody>
      </p:sp>
      <p:sp>
        <p:nvSpPr>
          <p:cNvPr id="22" name="îṣḷiďé"/>
          <p:cNvSpPr txBox="1"/>
          <p:nvPr/>
        </p:nvSpPr>
        <p:spPr>
          <a:xfrm>
            <a:off x="3766796" y="2117385"/>
            <a:ext cx="526106" cy="297454"/>
          </a:xfrm>
          <a:prstGeom prst="rect">
            <a:avLst/>
          </a:prstGeom>
          <a:noFill/>
        </p:spPr>
        <p:txBody>
          <a:bodyPr wrap="none">
            <a:normAutofit/>
          </a:bodyPr>
          <a:lstStyle/>
          <a:p>
            <a:r>
              <a:rPr lang="en-US" sz="1335" b="1">
                <a:solidFill>
                  <a:schemeClr val="bg1">
                    <a:lumMod val="50000"/>
                  </a:schemeClr>
                </a:solidFill>
              </a:rPr>
              <a:t>40%</a:t>
            </a:r>
          </a:p>
        </p:txBody>
      </p:sp>
      <p:grpSp>
        <p:nvGrpSpPr>
          <p:cNvPr id="23" name="iş1îḍe"/>
          <p:cNvGrpSpPr/>
          <p:nvPr/>
        </p:nvGrpSpPr>
        <p:grpSpPr>
          <a:xfrm>
            <a:off x="1555517" y="4637711"/>
            <a:ext cx="3183603" cy="172232"/>
            <a:chOff x="3632609" y="4343239"/>
            <a:chExt cx="4541393" cy="245688"/>
          </a:xfrm>
        </p:grpSpPr>
        <p:sp>
          <p:nvSpPr>
            <p:cNvPr id="24" name="íśļïďe"/>
            <p:cNvSpPr/>
            <p:nvPr/>
          </p:nvSpPr>
          <p:spPr>
            <a:xfrm>
              <a:off x="3632609" y="4388132"/>
              <a:ext cx="158953" cy="158953"/>
            </a:xfrm>
            <a:prstGeom prst="ellipse">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iş1ïdê"/>
            <p:cNvSpPr/>
            <p:nvPr/>
          </p:nvSpPr>
          <p:spPr>
            <a:xfrm>
              <a:off x="4855395" y="4385779"/>
              <a:ext cx="158953" cy="158953"/>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ïŝlíḋé"/>
            <p:cNvSpPr txBox="1"/>
            <p:nvPr/>
          </p:nvSpPr>
          <p:spPr>
            <a:xfrm>
              <a:off x="5060262" y="4347455"/>
              <a:ext cx="631122" cy="241472"/>
            </a:xfrm>
            <a:prstGeom prst="rect">
              <a:avLst/>
            </a:prstGeom>
            <a:noFill/>
          </p:spPr>
          <p:txBody>
            <a:bodyPr wrap="none" lIns="0" tIns="0" rIns="0" bIns="0" anchor="ctr" anchorCtr="1">
              <a:normAutofit/>
            </a:bodyPr>
            <a:lstStyle/>
            <a:p>
              <a:pPr algn="ctr"/>
              <a:r>
                <a:rPr lang="en-US" sz="1100">
                  <a:solidFill>
                    <a:schemeClr val="tx2"/>
                  </a:solidFill>
                </a:rPr>
                <a:t>Data 2</a:t>
              </a:r>
            </a:p>
          </p:txBody>
        </p:sp>
        <p:sp>
          <p:nvSpPr>
            <p:cNvPr id="27" name="ïṡľídê"/>
            <p:cNvSpPr/>
            <p:nvPr/>
          </p:nvSpPr>
          <p:spPr>
            <a:xfrm>
              <a:off x="6124010" y="4387843"/>
              <a:ext cx="158953" cy="158953"/>
            </a:xfrm>
            <a:prstGeom prst="ellipse">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íṧlídè"/>
            <p:cNvSpPr txBox="1"/>
            <p:nvPr/>
          </p:nvSpPr>
          <p:spPr>
            <a:xfrm>
              <a:off x="6328878" y="4345304"/>
              <a:ext cx="631122" cy="241473"/>
            </a:xfrm>
            <a:prstGeom prst="rect">
              <a:avLst/>
            </a:prstGeom>
            <a:noFill/>
          </p:spPr>
          <p:txBody>
            <a:bodyPr wrap="none" lIns="0" tIns="0" rIns="0" bIns="0" anchor="ctr" anchorCtr="1">
              <a:normAutofit/>
            </a:bodyPr>
            <a:lstStyle/>
            <a:p>
              <a:pPr algn="ctr"/>
              <a:r>
                <a:rPr lang="en-US" sz="1100">
                  <a:solidFill>
                    <a:schemeClr val="tx2"/>
                  </a:solidFill>
                </a:rPr>
                <a:t>Data 3</a:t>
              </a:r>
            </a:p>
          </p:txBody>
        </p:sp>
        <p:sp>
          <p:nvSpPr>
            <p:cNvPr id="29" name="íṡḷîḑe"/>
            <p:cNvSpPr/>
            <p:nvPr/>
          </p:nvSpPr>
          <p:spPr>
            <a:xfrm>
              <a:off x="7338012" y="4395153"/>
              <a:ext cx="158953" cy="158953"/>
            </a:xfrm>
            <a:prstGeom prst="ellipse">
              <a:avLst/>
            </a:prstGeom>
            <a:solidFill>
              <a:schemeClr val="accent5">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iṡlîḑê"/>
            <p:cNvSpPr txBox="1"/>
            <p:nvPr/>
          </p:nvSpPr>
          <p:spPr>
            <a:xfrm>
              <a:off x="7542880" y="4344182"/>
              <a:ext cx="631122" cy="241473"/>
            </a:xfrm>
            <a:prstGeom prst="rect">
              <a:avLst/>
            </a:prstGeom>
            <a:noFill/>
          </p:spPr>
          <p:txBody>
            <a:bodyPr wrap="none" lIns="0" tIns="0" rIns="0" bIns="0" anchor="ctr" anchorCtr="1">
              <a:normAutofit/>
            </a:bodyPr>
            <a:lstStyle/>
            <a:p>
              <a:pPr algn="ctr"/>
              <a:r>
                <a:rPr lang="en-US" sz="1100">
                  <a:solidFill>
                    <a:schemeClr val="tx2"/>
                  </a:solidFill>
                </a:rPr>
                <a:t>Data 4</a:t>
              </a:r>
            </a:p>
          </p:txBody>
        </p:sp>
        <p:sp>
          <p:nvSpPr>
            <p:cNvPr id="31" name="iṥ1íḍê"/>
            <p:cNvSpPr txBox="1"/>
            <p:nvPr/>
          </p:nvSpPr>
          <p:spPr>
            <a:xfrm>
              <a:off x="3846261" y="4343239"/>
              <a:ext cx="631122" cy="241473"/>
            </a:xfrm>
            <a:prstGeom prst="rect">
              <a:avLst/>
            </a:prstGeom>
            <a:noFill/>
          </p:spPr>
          <p:txBody>
            <a:bodyPr wrap="none" lIns="0" tIns="0" rIns="0" bIns="0" anchor="ctr" anchorCtr="1">
              <a:normAutofit/>
            </a:bodyPr>
            <a:lstStyle/>
            <a:p>
              <a:pPr algn="ctr"/>
              <a:r>
                <a:rPr lang="en-US" sz="1100">
                  <a:solidFill>
                    <a:schemeClr val="tx2"/>
                  </a:solidFill>
                </a:rPr>
                <a:t>Data 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500"/>
                                        <p:tgtEl>
                                          <p:spTgt spid="2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par>
                                <p:cTn id="26" presetID="22" presetClass="entr" presetSubtype="4"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animBg="1"/>
      <p:bldP spid="7" grpId="0"/>
      <p:bldP spid="8" grpId="0" animBg="1"/>
      <p:bldP spid="9" grpId="0"/>
      <p:bldP spid="10" grpId="0" animBg="1"/>
      <p:bldP spid="11" grpId="0"/>
      <p:bldP spid="12" grpId="0" animBg="1"/>
      <p:bldP spid="13" grpId="0"/>
      <p:bldP spid="14" grpId="0"/>
      <p:bldP spid="15" grpId="0"/>
      <p:bldP spid="16" grpId="0"/>
      <p:bldP spid="19" grpId="0"/>
      <p:bldP spid="20" grpId="0"/>
      <p:bldP spid="21" grpId="0"/>
      <p:bldP spid="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îslïde"/>
          <p:cNvGrpSpPr/>
          <p:nvPr/>
        </p:nvGrpSpPr>
        <p:grpSpPr>
          <a:xfrm>
            <a:off x="858520" y="1630469"/>
            <a:ext cx="10474960" cy="4174795"/>
            <a:chOff x="839416" y="1630469"/>
            <a:chExt cx="10474960" cy="4174795"/>
          </a:xfrm>
        </p:grpSpPr>
        <p:grpSp>
          <p:nvGrpSpPr>
            <p:cNvPr id="5" name="í$ḻîḋé"/>
            <p:cNvGrpSpPr/>
            <p:nvPr/>
          </p:nvGrpSpPr>
          <p:grpSpPr>
            <a:xfrm>
              <a:off x="839416" y="1630469"/>
              <a:ext cx="3194126" cy="4174795"/>
              <a:chOff x="1688669" y="1630469"/>
              <a:chExt cx="3194126" cy="4174795"/>
            </a:xfrm>
          </p:grpSpPr>
          <p:grpSp>
            <p:nvGrpSpPr>
              <p:cNvPr id="38" name="îšḻíḋê"/>
              <p:cNvGrpSpPr/>
              <p:nvPr/>
            </p:nvGrpSpPr>
            <p:grpSpPr>
              <a:xfrm>
                <a:off x="4392937" y="1653267"/>
                <a:ext cx="489858" cy="489858"/>
                <a:chOff x="1427243" y="1987229"/>
                <a:chExt cx="1016000" cy="1016000"/>
              </a:xfrm>
              <a:effectLst/>
            </p:grpSpPr>
            <p:sp>
              <p:nvSpPr>
                <p:cNvPr id="51" name="iṥḻîḋé"/>
                <p:cNvSpPr/>
                <p:nvPr/>
              </p:nvSpPr>
              <p:spPr>
                <a:xfrm>
                  <a:off x="1427243" y="1987229"/>
                  <a:ext cx="1016000" cy="1016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52" name="iş1ïḓé"/>
                <p:cNvSpPr/>
                <p:nvPr/>
              </p:nvSpPr>
              <p:spPr bwMode="auto">
                <a:xfrm>
                  <a:off x="1748604" y="2300569"/>
                  <a:ext cx="373276" cy="373276"/>
                </a:xfrm>
                <a:custGeom>
                  <a:avLst/>
                  <a:gdLst>
                    <a:gd name="T0" fmla="*/ 177354294 w 21600"/>
                    <a:gd name="T1" fmla="*/ 119619947 h 21600"/>
                    <a:gd name="T2" fmla="*/ 181994773 w 21600"/>
                    <a:gd name="T3" fmla="*/ 90970153 h 21600"/>
                    <a:gd name="T4" fmla="*/ 90997440 w 21600"/>
                    <a:gd name="T5" fmla="*/ 0 h 21600"/>
                    <a:gd name="T6" fmla="*/ 0 w 21600"/>
                    <a:gd name="T7" fmla="*/ 90970153 h 21600"/>
                    <a:gd name="T8" fmla="*/ 90997440 w 21600"/>
                    <a:gd name="T9" fmla="*/ 181941690 h 21600"/>
                    <a:gd name="T10" fmla="*/ 119632265 w 21600"/>
                    <a:gd name="T11" fmla="*/ 177314796 h 21600"/>
                    <a:gd name="T12" fmla="*/ 140353873 w 21600"/>
                    <a:gd name="T13" fmla="*/ 198036404 h 21600"/>
                    <a:gd name="T14" fmla="*/ 184433669 w 21600"/>
                    <a:gd name="T15" fmla="*/ 198036404 h 21600"/>
                    <a:gd name="T16" fmla="*/ 184433669 w 21600"/>
                    <a:gd name="T17" fmla="*/ 242088912 h 21600"/>
                    <a:gd name="T18" fmla="*/ 184513921 w 21600"/>
                    <a:gd name="T19" fmla="*/ 242169283 h 21600"/>
                    <a:gd name="T20" fmla="*/ 228567695 w 21600"/>
                    <a:gd name="T21" fmla="*/ 242169283 h 21600"/>
                    <a:gd name="T22" fmla="*/ 228567695 w 21600"/>
                    <a:gd name="T23" fmla="*/ 286223057 h 21600"/>
                    <a:gd name="T24" fmla="*/ 228660384 w 21600"/>
                    <a:gd name="T25" fmla="*/ 286302043 h 21600"/>
                    <a:gd name="T26" fmla="*/ 286355233 w 21600"/>
                    <a:gd name="T27" fmla="*/ 286302043 h 21600"/>
                    <a:gd name="T28" fmla="*/ 286355233 w 21600"/>
                    <a:gd name="T29" fmla="*/ 286355233 h 21600"/>
                    <a:gd name="T30" fmla="*/ 286355233 w 21600"/>
                    <a:gd name="T31" fmla="*/ 228580132 h 21600"/>
                    <a:gd name="T32" fmla="*/ 177354294 w 21600"/>
                    <a:gd name="T33" fmla="*/ 119619947 h 21600"/>
                    <a:gd name="T34" fmla="*/ 72066037 w 21600"/>
                    <a:gd name="T35" fmla="*/ 102106942 h 21600"/>
                    <a:gd name="T36" fmla="*/ 41349250 w 21600"/>
                    <a:gd name="T37" fmla="*/ 71416187 h 21600"/>
                    <a:gd name="T38" fmla="*/ 72066037 w 21600"/>
                    <a:gd name="T39" fmla="*/ 40712996 h 21600"/>
                    <a:gd name="T40" fmla="*/ 102769110 w 21600"/>
                    <a:gd name="T41" fmla="*/ 71416187 h 21600"/>
                    <a:gd name="T42" fmla="*/ 72066037 w 21600"/>
                    <a:gd name="T43" fmla="*/ 102106942 h 21600"/>
                    <a:gd name="T44" fmla="*/ 72066037 w 21600"/>
                    <a:gd name="T45" fmla="*/ 102106942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3378" y="9023"/>
                      </a:moveTo>
                      <a:cubicBezTo>
                        <a:pt x="13604" y="8343"/>
                        <a:pt x="13728" y="7617"/>
                        <a:pt x="13728" y="6862"/>
                      </a:cubicBezTo>
                      <a:cubicBezTo>
                        <a:pt x="13728" y="3072"/>
                        <a:pt x="10655" y="0"/>
                        <a:pt x="6864" y="0"/>
                      </a:cubicBezTo>
                      <a:cubicBezTo>
                        <a:pt x="3073" y="0"/>
                        <a:pt x="0" y="3072"/>
                        <a:pt x="0" y="6862"/>
                      </a:cubicBezTo>
                      <a:cubicBezTo>
                        <a:pt x="0" y="10652"/>
                        <a:pt x="3073" y="13724"/>
                        <a:pt x="6864" y="13724"/>
                      </a:cubicBezTo>
                      <a:cubicBezTo>
                        <a:pt x="7619" y="13724"/>
                        <a:pt x="8345" y="13600"/>
                        <a:pt x="9024" y="13375"/>
                      </a:cubicBezTo>
                      <a:lnTo>
                        <a:pt x="10587" y="14938"/>
                      </a:lnTo>
                      <a:lnTo>
                        <a:pt x="13912" y="14938"/>
                      </a:lnTo>
                      <a:lnTo>
                        <a:pt x="13912" y="18261"/>
                      </a:lnTo>
                      <a:lnTo>
                        <a:pt x="13918" y="18267"/>
                      </a:lnTo>
                      <a:lnTo>
                        <a:pt x="17241" y="18267"/>
                      </a:lnTo>
                      <a:lnTo>
                        <a:pt x="17241" y="21590"/>
                      </a:lnTo>
                      <a:lnTo>
                        <a:pt x="17248" y="21596"/>
                      </a:lnTo>
                      <a:lnTo>
                        <a:pt x="21600" y="21596"/>
                      </a:lnTo>
                      <a:lnTo>
                        <a:pt x="21600" y="21600"/>
                      </a:lnTo>
                      <a:lnTo>
                        <a:pt x="21600" y="17242"/>
                      </a:lnTo>
                      <a:lnTo>
                        <a:pt x="13378" y="9023"/>
                      </a:lnTo>
                      <a:close/>
                      <a:moveTo>
                        <a:pt x="5436" y="7702"/>
                      </a:moveTo>
                      <a:cubicBezTo>
                        <a:pt x="4157" y="7702"/>
                        <a:pt x="3119" y="6665"/>
                        <a:pt x="3119" y="5387"/>
                      </a:cubicBezTo>
                      <a:cubicBezTo>
                        <a:pt x="3119" y="4108"/>
                        <a:pt x="4157" y="3071"/>
                        <a:pt x="5436" y="3071"/>
                      </a:cubicBezTo>
                      <a:cubicBezTo>
                        <a:pt x="6715" y="3071"/>
                        <a:pt x="7752" y="4108"/>
                        <a:pt x="7752" y="5387"/>
                      </a:cubicBezTo>
                      <a:cubicBezTo>
                        <a:pt x="7751" y="6665"/>
                        <a:pt x="6715" y="7702"/>
                        <a:pt x="5436" y="7702"/>
                      </a:cubicBezTo>
                      <a:close/>
                      <a:moveTo>
                        <a:pt x="5436" y="7702"/>
                      </a:moveTo>
                    </a:path>
                  </a:pathLst>
                </a:custGeom>
                <a:solidFill>
                  <a:srgbClr val="FFFFFF"/>
                </a:solidFill>
                <a:ln>
                  <a:noFill/>
                </a:ln>
              </p:spPr>
              <p:txBody>
                <a:bodyPr anchor="ctr"/>
                <a:lstStyle/>
                <a:p>
                  <a:pPr algn="ctr"/>
                  <a:endParaRPr/>
                </a:p>
              </p:txBody>
            </p:sp>
          </p:grpSp>
          <p:grpSp>
            <p:nvGrpSpPr>
              <p:cNvPr id="39" name="íšḻiḑê"/>
              <p:cNvGrpSpPr/>
              <p:nvPr/>
            </p:nvGrpSpPr>
            <p:grpSpPr>
              <a:xfrm>
                <a:off x="4392937" y="3392284"/>
                <a:ext cx="489858" cy="489858"/>
                <a:chOff x="1427243" y="3314803"/>
                <a:chExt cx="1016000" cy="1016000"/>
              </a:xfrm>
              <a:effectLst/>
            </p:grpSpPr>
            <p:sp>
              <p:nvSpPr>
                <p:cNvPr id="49" name="íşlíďe"/>
                <p:cNvSpPr/>
                <p:nvPr/>
              </p:nvSpPr>
              <p:spPr>
                <a:xfrm>
                  <a:off x="1427243" y="3314803"/>
                  <a:ext cx="1016000" cy="1016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50" name="îśļíḋe"/>
                <p:cNvSpPr/>
                <p:nvPr/>
              </p:nvSpPr>
              <p:spPr bwMode="auto">
                <a:xfrm>
                  <a:off x="1754561" y="3643499"/>
                  <a:ext cx="327256" cy="373276"/>
                </a:xfrm>
                <a:custGeom>
                  <a:avLst/>
                  <a:gdLst>
                    <a:gd name="T0" fmla="*/ 145512959 w 21600"/>
                    <a:gd name="T1" fmla="*/ 203073433 h 21600"/>
                    <a:gd name="T2" fmla="*/ 145802623 w 21600"/>
                    <a:gd name="T3" fmla="*/ 194761133 h 21600"/>
                    <a:gd name="T4" fmla="*/ 145802623 w 21600"/>
                    <a:gd name="T5" fmla="*/ 125373600 h 21600"/>
                    <a:gd name="T6" fmla="*/ 104926995 w 21600"/>
                    <a:gd name="T7" fmla="*/ 39943277 h 21600"/>
                    <a:gd name="T8" fmla="*/ 105749513 w 21600"/>
                    <a:gd name="T9" fmla="*/ 31392540 h 21600"/>
                    <a:gd name="T10" fmla="*/ 84532065 w 21600"/>
                    <a:gd name="T11" fmla="*/ 0 h 21600"/>
                    <a:gd name="T12" fmla="*/ 63314533 w 21600"/>
                    <a:gd name="T13" fmla="*/ 31392540 h 21600"/>
                    <a:gd name="T14" fmla="*/ 64145452 w 21600"/>
                    <a:gd name="T15" fmla="*/ 39996478 h 21600"/>
                    <a:gd name="T16" fmla="*/ 23363023 w 21600"/>
                    <a:gd name="T17" fmla="*/ 125385918 h 21600"/>
                    <a:gd name="T18" fmla="*/ 23363023 w 21600"/>
                    <a:gd name="T19" fmla="*/ 194761133 h 21600"/>
                    <a:gd name="T20" fmla="*/ 23645246 w 21600"/>
                    <a:gd name="T21" fmla="*/ 203100602 h 21600"/>
                    <a:gd name="T22" fmla="*/ 0 w 21600"/>
                    <a:gd name="T23" fmla="*/ 236998693 h 21600"/>
                    <a:gd name="T24" fmla="*/ 9272957 w 21600"/>
                    <a:gd name="T25" fmla="*/ 250706436 h 21600"/>
                    <a:gd name="T26" fmla="*/ 63534281 w 21600"/>
                    <a:gd name="T27" fmla="*/ 250706436 h 21600"/>
                    <a:gd name="T28" fmla="*/ 63314533 w 21600"/>
                    <a:gd name="T29" fmla="*/ 254962705 h 21600"/>
                    <a:gd name="T30" fmla="*/ 84532065 w 21600"/>
                    <a:gd name="T31" fmla="*/ 286355233 h 21600"/>
                    <a:gd name="T32" fmla="*/ 105749513 w 21600"/>
                    <a:gd name="T33" fmla="*/ 254962705 h 21600"/>
                    <a:gd name="T34" fmla="*/ 105529766 w 21600"/>
                    <a:gd name="T35" fmla="*/ 250706436 h 21600"/>
                    <a:gd name="T36" fmla="*/ 159908522 w 21600"/>
                    <a:gd name="T37" fmla="*/ 250706436 h 21600"/>
                    <a:gd name="T38" fmla="*/ 169173962 w 21600"/>
                    <a:gd name="T39" fmla="*/ 236998693 h 21600"/>
                    <a:gd name="T40" fmla="*/ 145512959 w 21600"/>
                    <a:gd name="T41" fmla="*/ 203073433 h 21600"/>
                    <a:gd name="T42" fmla="*/ 72721479 w 21600"/>
                    <a:gd name="T43" fmla="*/ 31392540 h 21600"/>
                    <a:gd name="T44" fmla="*/ 84532065 w 21600"/>
                    <a:gd name="T45" fmla="*/ 13920288 h 21600"/>
                    <a:gd name="T46" fmla="*/ 96343451 w 21600"/>
                    <a:gd name="T47" fmla="*/ 31392540 h 21600"/>
                    <a:gd name="T48" fmla="*/ 95802281 w 21600"/>
                    <a:gd name="T49" fmla="*/ 36338135 h 21600"/>
                    <a:gd name="T50" fmla="*/ 84587024 w 21600"/>
                    <a:gd name="T51" fmla="*/ 34799986 h 21600"/>
                    <a:gd name="T52" fmla="*/ 73269292 w 21600"/>
                    <a:gd name="T53" fmla="*/ 36364156 h 21600"/>
                    <a:gd name="T54" fmla="*/ 72721479 w 21600"/>
                    <a:gd name="T55" fmla="*/ 31392540 h 21600"/>
                    <a:gd name="T56" fmla="*/ 72721479 w 21600"/>
                    <a:gd name="T57" fmla="*/ 31392540 h 2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600" h="21600">
                      <a:moveTo>
                        <a:pt x="18579" y="15318"/>
                      </a:moveTo>
                      <a:cubicBezTo>
                        <a:pt x="18603" y="15119"/>
                        <a:pt x="18616" y="14912"/>
                        <a:pt x="18616" y="14691"/>
                      </a:cubicBezTo>
                      <a:lnTo>
                        <a:pt x="18616" y="9457"/>
                      </a:lnTo>
                      <a:cubicBezTo>
                        <a:pt x="18616" y="6480"/>
                        <a:pt x="16437" y="3949"/>
                        <a:pt x="13397" y="3013"/>
                      </a:cubicBezTo>
                      <a:cubicBezTo>
                        <a:pt x="13464" y="2807"/>
                        <a:pt x="13502" y="2592"/>
                        <a:pt x="13502" y="2368"/>
                      </a:cubicBezTo>
                      <a:cubicBezTo>
                        <a:pt x="13502" y="1061"/>
                        <a:pt x="12289" y="0"/>
                        <a:pt x="10793" y="0"/>
                      </a:cubicBezTo>
                      <a:cubicBezTo>
                        <a:pt x="9297" y="0"/>
                        <a:pt x="8084" y="1060"/>
                        <a:pt x="8084" y="2368"/>
                      </a:cubicBezTo>
                      <a:cubicBezTo>
                        <a:pt x="8084" y="2593"/>
                        <a:pt x="8122" y="2810"/>
                        <a:pt x="8190" y="3017"/>
                      </a:cubicBezTo>
                      <a:cubicBezTo>
                        <a:pt x="5156" y="3956"/>
                        <a:pt x="2983" y="6484"/>
                        <a:pt x="2983" y="9458"/>
                      </a:cubicBezTo>
                      <a:lnTo>
                        <a:pt x="2983" y="14691"/>
                      </a:lnTo>
                      <a:cubicBezTo>
                        <a:pt x="2983" y="14912"/>
                        <a:pt x="2996" y="15121"/>
                        <a:pt x="3019" y="15320"/>
                      </a:cubicBezTo>
                      <a:lnTo>
                        <a:pt x="0" y="17877"/>
                      </a:lnTo>
                      <a:cubicBezTo>
                        <a:pt x="0" y="18448"/>
                        <a:pt x="530" y="18911"/>
                        <a:pt x="1184" y="18911"/>
                      </a:cubicBezTo>
                      <a:lnTo>
                        <a:pt x="8112" y="18911"/>
                      </a:lnTo>
                      <a:cubicBezTo>
                        <a:pt x="8096" y="19017"/>
                        <a:pt x="8084" y="19123"/>
                        <a:pt x="8084" y="19232"/>
                      </a:cubicBezTo>
                      <a:cubicBezTo>
                        <a:pt x="8084" y="20540"/>
                        <a:pt x="9297" y="21600"/>
                        <a:pt x="10793" y="21600"/>
                      </a:cubicBezTo>
                      <a:cubicBezTo>
                        <a:pt x="12289" y="21600"/>
                        <a:pt x="13502" y="20540"/>
                        <a:pt x="13502" y="19232"/>
                      </a:cubicBezTo>
                      <a:cubicBezTo>
                        <a:pt x="13502" y="19123"/>
                        <a:pt x="13490" y="19016"/>
                        <a:pt x="13474" y="18911"/>
                      </a:cubicBezTo>
                      <a:lnTo>
                        <a:pt x="20417" y="18911"/>
                      </a:lnTo>
                      <a:cubicBezTo>
                        <a:pt x="21070" y="18911"/>
                        <a:pt x="21600" y="18448"/>
                        <a:pt x="21600" y="17877"/>
                      </a:cubicBezTo>
                      <a:lnTo>
                        <a:pt x="18579" y="15318"/>
                      </a:lnTo>
                      <a:close/>
                      <a:moveTo>
                        <a:pt x="9285" y="2368"/>
                      </a:moveTo>
                      <a:cubicBezTo>
                        <a:pt x="9285" y="1641"/>
                        <a:pt x="9962" y="1050"/>
                        <a:pt x="10793" y="1050"/>
                      </a:cubicBezTo>
                      <a:cubicBezTo>
                        <a:pt x="11624" y="1050"/>
                        <a:pt x="12301" y="1641"/>
                        <a:pt x="12301" y="2368"/>
                      </a:cubicBezTo>
                      <a:cubicBezTo>
                        <a:pt x="12301" y="2498"/>
                        <a:pt x="12272" y="2622"/>
                        <a:pt x="12232" y="2741"/>
                      </a:cubicBezTo>
                      <a:cubicBezTo>
                        <a:pt x="11767" y="2666"/>
                        <a:pt x="11289" y="2625"/>
                        <a:pt x="10800" y="2625"/>
                      </a:cubicBezTo>
                      <a:cubicBezTo>
                        <a:pt x="10306" y="2625"/>
                        <a:pt x="9824" y="2666"/>
                        <a:pt x="9355" y="2743"/>
                      </a:cubicBezTo>
                      <a:cubicBezTo>
                        <a:pt x="9314" y="2623"/>
                        <a:pt x="9285" y="2499"/>
                        <a:pt x="9285" y="2368"/>
                      </a:cubicBezTo>
                      <a:close/>
                      <a:moveTo>
                        <a:pt x="9285" y="2368"/>
                      </a:moveTo>
                    </a:path>
                  </a:pathLst>
                </a:custGeom>
                <a:solidFill>
                  <a:srgbClr val="FFFFFF"/>
                </a:solidFill>
                <a:ln>
                  <a:noFill/>
                </a:ln>
              </p:spPr>
              <p:txBody>
                <a:bodyPr anchor="ctr"/>
                <a:lstStyle/>
                <a:p>
                  <a:pPr algn="ctr"/>
                  <a:endParaRPr/>
                </a:p>
              </p:txBody>
            </p:sp>
          </p:grpSp>
          <p:grpSp>
            <p:nvGrpSpPr>
              <p:cNvPr id="40" name="iŝ1iďe"/>
              <p:cNvGrpSpPr/>
              <p:nvPr/>
            </p:nvGrpSpPr>
            <p:grpSpPr>
              <a:xfrm>
                <a:off x="4392937" y="5074916"/>
                <a:ext cx="489858" cy="489858"/>
                <a:chOff x="1427243" y="4599335"/>
                <a:chExt cx="1016000" cy="1016000"/>
              </a:xfrm>
              <a:effectLst/>
            </p:grpSpPr>
            <p:sp>
              <p:nvSpPr>
                <p:cNvPr id="47" name="îṥľïḍé"/>
                <p:cNvSpPr/>
                <p:nvPr/>
              </p:nvSpPr>
              <p:spPr>
                <a:xfrm>
                  <a:off x="1427243" y="4599335"/>
                  <a:ext cx="1016000" cy="101600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48" name="ïśḷiḑé"/>
                <p:cNvSpPr/>
                <p:nvPr/>
              </p:nvSpPr>
              <p:spPr bwMode="auto">
                <a:xfrm>
                  <a:off x="1761388" y="4912675"/>
                  <a:ext cx="347709" cy="373276"/>
                </a:xfrm>
                <a:custGeom>
                  <a:avLst/>
                  <a:gdLst>
                    <a:gd name="T0" fmla="*/ 201595705 w 21600"/>
                    <a:gd name="T1" fmla="*/ 190811269 h 21600"/>
                    <a:gd name="T2" fmla="*/ 187592182 w 21600"/>
                    <a:gd name="T3" fmla="*/ 208164918 h 21600"/>
                    <a:gd name="T4" fmla="*/ 187752038 w 21600"/>
                    <a:gd name="T5" fmla="*/ 210192294 h 21600"/>
                    <a:gd name="T6" fmla="*/ 161460495 w 21600"/>
                    <a:gd name="T7" fmla="*/ 231219137 h 21600"/>
                    <a:gd name="T8" fmla="*/ 128262652 w 21600"/>
                    <a:gd name="T9" fmla="*/ 238391082 h 21600"/>
                    <a:gd name="T10" fmla="*/ 119149403 w 21600"/>
                    <a:gd name="T11" fmla="*/ 185693870 h 21600"/>
                    <a:gd name="T12" fmla="*/ 117292923 w 21600"/>
                    <a:gd name="T13" fmla="*/ 120030070 h 21600"/>
                    <a:gd name="T14" fmla="*/ 154692970 w 21600"/>
                    <a:gd name="T15" fmla="*/ 120030070 h 21600"/>
                    <a:gd name="T16" fmla="*/ 169246679 w 21600"/>
                    <a:gd name="T17" fmla="*/ 116013538 h 21600"/>
                    <a:gd name="T18" fmla="*/ 178309081 w 21600"/>
                    <a:gd name="T19" fmla="*/ 121846296 h 21600"/>
                    <a:gd name="T20" fmla="*/ 189438676 w 21600"/>
                    <a:gd name="T21" fmla="*/ 108059450 h 21600"/>
                    <a:gd name="T22" fmla="*/ 178309081 w 21600"/>
                    <a:gd name="T23" fmla="*/ 94259126 h 21600"/>
                    <a:gd name="T24" fmla="*/ 168947157 w 21600"/>
                    <a:gd name="T25" fmla="*/ 100649045 h 21600"/>
                    <a:gd name="T26" fmla="*/ 116743727 w 21600"/>
                    <a:gd name="T27" fmla="*/ 100649045 h 21600"/>
                    <a:gd name="T28" fmla="*/ 115795006 w 21600"/>
                    <a:gd name="T29" fmla="*/ 67360039 h 21600"/>
                    <a:gd name="T30" fmla="*/ 135378766 w 21600"/>
                    <a:gd name="T31" fmla="*/ 34455253 h 21600"/>
                    <a:gd name="T32" fmla="*/ 107580421 w 21600"/>
                    <a:gd name="T33" fmla="*/ 0 h 21600"/>
                    <a:gd name="T34" fmla="*/ 79792072 w 21600"/>
                    <a:gd name="T35" fmla="*/ 34455253 h 21600"/>
                    <a:gd name="T36" fmla="*/ 99795237 w 21600"/>
                    <a:gd name="T37" fmla="*/ 67505810 h 21600"/>
                    <a:gd name="T38" fmla="*/ 98846616 w 21600"/>
                    <a:gd name="T39" fmla="*/ 100649045 h 21600"/>
                    <a:gd name="T40" fmla="*/ 46543272 w 21600"/>
                    <a:gd name="T41" fmla="*/ 100649045 h 21600"/>
                    <a:gd name="T42" fmla="*/ 37181348 w 21600"/>
                    <a:gd name="T43" fmla="*/ 94271445 h 21600"/>
                    <a:gd name="T44" fmla="*/ 26051763 w 21600"/>
                    <a:gd name="T45" fmla="*/ 108059450 h 21600"/>
                    <a:gd name="T46" fmla="*/ 37181348 w 21600"/>
                    <a:gd name="T47" fmla="*/ 121846296 h 21600"/>
                    <a:gd name="T48" fmla="*/ 46294607 w 21600"/>
                    <a:gd name="T49" fmla="*/ 115934434 h 21600"/>
                    <a:gd name="T50" fmla="*/ 60897374 w 21600"/>
                    <a:gd name="T51" fmla="*/ 120030070 h 21600"/>
                    <a:gd name="T52" fmla="*/ 98307316 w 21600"/>
                    <a:gd name="T53" fmla="*/ 120030070 h 21600"/>
                    <a:gd name="T54" fmla="*/ 96440941 w 21600"/>
                    <a:gd name="T55" fmla="*/ 185706188 h 21600"/>
                    <a:gd name="T56" fmla="*/ 87507319 w 21600"/>
                    <a:gd name="T57" fmla="*/ 237382914 h 21600"/>
                    <a:gd name="T58" fmla="*/ 47661734 w 21600"/>
                    <a:gd name="T59" fmla="*/ 226048548 h 21600"/>
                    <a:gd name="T60" fmla="*/ 27788349 w 21600"/>
                    <a:gd name="T61" fmla="*/ 210828560 h 21600"/>
                    <a:gd name="T62" fmla="*/ 28008047 w 21600"/>
                    <a:gd name="T63" fmla="*/ 208177236 h 21600"/>
                    <a:gd name="T64" fmla="*/ 14004523 w 21600"/>
                    <a:gd name="T65" fmla="*/ 190811269 h 21600"/>
                    <a:gd name="T66" fmla="*/ 0 w 21600"/>
                    <a:gd name="T67" fmla="*/ 208177236 h 21600"/>
                    <a:gd name="T68" fmla="*/ 14004523 w 21600"/>
                    <a:gd name="T69" fmla="*/ 225530885 h 21600"/>
                    <a:gd name="T70" fmla="*/ 17118241 w 21600"/>
                    <a:gd name="T71" fmla="*/ 225067560 h 21600"/>
                    <a:gd name="T72" fmla="*/ 39067705 w 21600"/>
                    <a:gd name="T73" fmla="*/ 245456871 h 21600"/>
                    <a:gd name="T74" fmla="*/ 82057973 w 21600"/>
                    <a:gd name="T75" fmla="*/ 270977155 h 21600"/>
                    <a:gd name="T76" fmla="*/ 108229521 w 21600"/>
                    <a:gd name="T77" fmla="*/ 286355233 h 21600"/>
                    <a:gd name="T78" fmla="*/ 133132946 w 21600"/>
                    <a:gd name="T79" fmla="*/ 271308186 h 21600"/>
                    <a:gd name="T80" fmla="*/ 176652419 w 21600"/>
                    <a:gd name="T81" fmla="*/ 245456871 h 21600"/>
                    <a:gd name="T82" fmla="*/ 198492083 w 21600"/>
                    <a:gd name="T83" fmla="*/ 225067560 h 21600"/>
                    <a:gd name="T84" fmla="*/ 201595705 w 21600"/>
                    <a:gd name="T85" fmla="*/ 225530885 h 21600"/>
                    <a:gd name="T86" fmla="*/ 215600229 w 21600"/>
                    <a:gd name="T87" fmla="*/ 208177236 h 21600"/>
                    <a:gd name="T88" fmla="*/ 201595705 w 21600"/>
                    <a:gd name="T89" fmla="*/ 190811269 h 21600"/>
                    <a:gd name="T90" fmla="*/ 92817999 w 21600"/>
                    <a:gd name="T91" fmla="*/ 34455253 h 21600"/>
                    <a:gd name="T92" fmla="*/ 107580421 w 21600"/>
                    <a:gd name="T93" fmla="*/ 16147786 h 21600"/>
                    <a:gd name="T94" fmla="*/ 122352929 w 21600"/>
                    <a:gd name="T95" fmla="*/ 34455253 h 21600"/>
                    <a:gd name="T96" fmla="*/ 107580421 w 21600"/>
                    <a:gd name="T97" fmla="*/ 52750402 h 21600"/>
                    <a:gd name="T98" fmla="*/ 92817999 w 21600"/>
                    <a:gd name="T99" fmla="*/ 34455253 h 21600"/>
                    <a:gd name="T100" fmla="*/ 92817999 w 21600"/>
                    <a:gd name="T101" fmla="*/ 34455253 h 216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1600" h="21600">
                      <a:moveTo>
                        <a:pt x="20197" y="14393"/>
                      </a:moveTo>
                      <a:cubicBezTo>
                        <a:pt x="19422" y="14393"/>
                        <a:pt x="18794" y="14979"/>
                        <a:pt x="18794" y="15702"/>
                      </a:cubicBezTo>
                      <a:cubicBezTo>
                        <a:pt x="18794" y="15755"/>
                        <a:pt x="18804" y="15804"/>
                        <a:pt x="18810" y="15855"/>
                      </a:cubicBezTo>
                      <a:cubicBezTo>
                        <a:pt x="18191" y="16270"/>
                        <a:pt x="17267" y="16825"/>
                        <a:pt x="16176" y="17441"/>
                      </a:cubicBezTo>
                      <a:cubicBezTo>
                        <a:pt x="15167" y="18013"/>
                        <a:pt x="14017" y="18040"/>
                        <a:pt x="12850" y="17982"/>
                      </a:cubicBezTo>
                      <a:lnTo>
                        <a:pt x="11937" y="14007"/>
                      </a:lnTo>
                      <a:cubicBezTo>
                        <a:pt x="11937" y="14007"/>
                        <a:pt x="11842" y="11487"/>
                        <a:pt x="11751" y="9054"/>
                      </a:cubicBezTo>
                      <a:lnTo>
                        <a:pt x="15498" y="9054"/>
                      </a:lnTo>
                      <a:lnTo>
                        <a:pt x="16956" y="8751"/>
                      </a:lnTo>
                      <a:cubicBezTo>
                        <a:pt x="17159" y="9017"/>
                        <a:pt x="17489" y="9191"/>
                        <a:pt x="17864" y="9191"/>
                      </a:cubicBezTo>
                      <a:cubicBezTo>
                        <a:pt x="18479" y="9191"/>
                        <a:pt x="18979" y="8725"/>
                        <a:pt x="18979" y="8151"/>
                      </a:cubicBezTo>
                      <a:cubicBezTo>
                        <a:pt x="18979" y="7576"/>
                        <a:pt x="18479" y="7110"/>
                        <a:pt x="17864" y="7110"/>
                      </a:cubicBezTo>
                      <a:cubicBezTo>
                        <a:pt x="17469" y="7110"/>
                        <a:pt x="17124" y="7303"/>
                        <a:pt x="16926" y="7592"/>
                      </a:cubicBezTo>
                      <a:lnTo>
                        <a:pt x="11696" y="7592"/>
                      </a:lnTo>
                      <a:cubicBezTo>
                        <a:pt x="11656" y="6536"/>
                        <a:pt x="11622" y="5616"/>
                        <a:pt x="11601" y="5081"/>
                      </a:cubicBezTo>
                      <a:cubicBezTo>
                        <a:pt x="12737" y="4753"/>
                        <a:pt x="13563" y="3766"/>
                        <a:pt x="13563" y="2599"/>
                      </a:cubicBezTo>
                      <a:cubicBezTo>
                        <a:pt x="13563" y="1163"/>
                        <a:pt x="12316" y="0"/>
                        <a:pt x="10778" y="0"/>
                      </a:cubicBezTo>
                      <a:cubicBezTo>
                        <a:pt x="9240" y="0"/>
                        <a:pt x="7994" y="1163"/>
                        <a:pt x="7994" y="2599"/>
                      </a:cubicBezTo>
                      <a:cubicBezTo>
                        <a:pt x="7994" y="3781"/>
                        <a:pt x="8840" y="4777"/>
                        <a:pt x="9998" y="5092"/>
                      </a:cubicBezTo>
                      <a:cubicBezTo>
                        <a:pt x="9978" y="5628"/>
                        <a:pt x="9943" y="6543"/>
                        <a:pt x="9903" y="7592"/>
                      </a:cubicBezTo>
                      <a:lnTo>
                        <a:pt x="4663" y="7592"/>
                      </a:lnTo>
                      <a:cubicBezTo>
                        <a:pt x="4465" y="7303"/>
                        <a:pt x="4120" y="7111"/>
                        <a:pt x="3725" y="7111"/>
                      </a:cubicBezTo>
                      <a:cubicBezTo>
                        <a:pt x="3109" y="7111"/>
                        <a:pt x="2610" y="7576"/>
                        <a:pt x="2610" y="8151"/>
                      </a:cubicBezTo>
                      <a:cubicBezTo>
                        <a:pt x="2610" y="8725"/>
                        <a:pt x="3109" y="9191"/>
                        <a:pt x="3725" y="9191"/>
                      </a:cubicBezTo>
                      <a:cubicBezTo>
                        <a:pt x="4104" y="9191"/>
                        <a:pt x="4437" y="9014"/>
                        <a:pt x="4638" y="8745"/>
                      </a:cubicBezTo>
                      <a:lnTo>
                        <a:pt x="6101" y="9054"/>
                      </a:lnTo>
                      <a:lnTo>
                        <a:pt x="9849" y="9054"/>
                      </a:lnTo>
                      <a:cubicBezTo>
                        <a:pt x="9758" y="11487"/>
                        <a:pt x="9662" y="14008"/>
                        <a:pt x="9662" y="14008"/>
                      </a:cubicBezTo>
                      <a:lnTo>
                        <a:pt x="8767" y="17906"/>
                      </a:lnTo>
                      <a:cubicBezTo>
                        <a:pt x="7327" y="17896"/>
                        <a:pt x="5923" y="17761"/>
                        <a:pt x="4775" y="17051"/>
                      </a:cubicBezTo>
                      <a:cubicBezTo>
                        <a:pt x="3962" y="16551"/>
                        <a:pt x="3276" y="16270"/>
                        <a:pt x="2784" y="15903"/>
                      </a:cubicBezTo>
                      <a:cubicBezTo>
                        <a:pt x="2795" y="15837"/>
                        <a:pt x="2806" y="15771"/>
                        <a:pt x="2806" y="15703"/>
                      </a:cubicBezTo>
                      <a:cubicBezTo>
                        <a:pt x="2806" y="14980"/>
                        <a:pt x="2178" y="14393"/>
                        <a:pt x="1403" y="14393"/>
                      </a:cubicBezTo>
                      <a:cubicBezTo>
                        <a:pt x="628" y="14393"/>
                        <a:pt x="0" y="14980"/>
                        <a:pt x="0" y="15703"/>
                      </a:cubicBezTo>
                      <a:cubicBezTo>
                        <a:pt x="0" y="16426"/>
                        <a:pt x="628" y="17012"/>
                        <a:pt x="1403" y="17012"/>
                      </a:cubicBezTo>
                      <a:cubicBezTo>
                        <a:pt x="1510" y="17012"/>
                        <a:pt x="1614" y="16998"/>
                        <a:pt x="1715" y="16977"/>
                      </a:cubicBezTo>
                      <a:cubicBezTo>
                        <a:pt x="2247" y="17399"/>
                        <a:pt x="3003" y="17955"/>
                        <a:pt x="3914" y="18515"/>
                      </a:cubicBezTo>
                      <a:cubicBezTo>
                        <a:pt x="5121" y="19253"/>
                        <a:pt x="6602" y="20007"/>
                        <a:pt x="8221" y="20440"/>
                      </a:cubicBezTo>
                      <a:cubicBezTo>
                        <a:pt x="8477" y="20583"/>
                        <a:pt x="10318" y="21600"/>
                        <a:pt x="10843" y="21600"/>
                      </a:cubicBezTo>
                      <a:cubicBezTo>
                        <a:pt x="11346" y="21600"/>
                        <a:pt x="12980" y="20671"/>
                        <a:pt x="13338" y="20465"/>
                      </a:cubicBezTo>
                      <a:cubicBezTo>
                        <a:pt x="14974" y="20035"/>
                        <a:pt x="16475" y="19266"/>
                        <a:pt x="17698" y="18515"/>
                      </a:cubicBezTo>
                      <a:cubicBezTo>
                        <a:pt x="18603" y="17955"/>
                        <a:pt x="19354" y="17398"/>
                        <a:pt x="19886" y="16977"/>
                      </a:cubicBezTo>
                      <a:cubicBezTo>
                        <a:pt x="19986" y="16999"/>
                        <a:pt x="20090" y="17012"/>
                        <a:pt x="20197" y="17012"/>
                      </a:cubicBezTo>
                      <a:cubicBezTo>
                        <a:pt x="20972" y="17012"/>
                        <a:pt x="21600" y="16426"/>
                        <a:pt x="21600" y="15703"/>
                      </a:cubicBezTo>
                      <a:cubicBezTo>
                        <a:pt x="21600" y="14979"/>
                        <a:pt x="20972" y="14393"/>
                        <a:pt x="20197" y="14393"/>
                      </a:cubicBezTo>
                      <a:close/>
                      <a:moveTo>
                        <a:pt x="9299" y="2599"/>
                      </a:moveTo>
                      <a:cubicBezTo>
                        <a:pt x="9299" y="1837"/>
                        <a:pt x="9963" y="1218"/>
                        <a:pt x="10778" y="1218"/>
                      </a:cubicBezTo>
                      <a:cubicBezTo>
                        <a:pt x="11594" y="1218"/>
                        <a:pt x="12258" y="1837"/>
                        <a:pt x="12258" y="2599"/>
                      </a:cubicBezTo>
                      <a:cubicBezTo>
                        <a:pt x="12258" y="3360"/>
                        <a:pt x="11595" y="3979"/>
                        <a:pt x="10778" y="3979"/>
                      </a:cubicBezTo>
                      <a:cubicBezTo>
                        <a:pt x="9963" y="3979"/>
                        <a:pt x="9299" y="3360"/>
                        <a:pt x="9299" y="2599"/>
                      </a:cubicBezTo>
                      <a:close/>
                      <a:moveTo>
                        <a:pt x="9299" y="2599"/>
                      </a:moveTo>
                    </a:path>
                  </a:pathLst>
                </a:custGeom>
                <a:solidFill>
                  <a:srgbClr val="FFFFFF"/>
                </a:solidFill>
                <a:ln>
                  <a:noFill/>
                </a:ln>
              </p:spPr>
              <p:txBody>
                <a:bodyPr anchor="ctr"/>
                <a:lstStyle/>
                <a:p>
                  <a:pPr algn="ctr"/>
                  <a:endParaRPr/>
                </a:p>
              </p:txBody>
            </p:sp>
          </p:grpSp>
          <p:sp>
            <p:nvSpPr>
              <p:cNvPr id="41" name="î$lîďê"/>
              <p:cNvSpPr/>
              <p:nvPr/>
            </p:nvSpPr>
            <p:spPr>
              <a:xfrm>
                <a:off x="1688669" y="1630469"/>
                <a:ext cx="2587220" cy="246221"/>
              </a:xfrm>
              <a:prstGeom prst="rect">
                <a:avLst/>
              </a:prstGeom>
            </p:spPr>
            <p:txBody>
              <a:bodyPr wrap="none" lIns="144000" tIns="0" rIns="144000" bIns="0">
                <a:normAutofit/>
              </a:bodyPr>
              <a:lstStyle/>
              <a:p>
                <a:pPr algn="r"/>
                <a:r>
                  <a:rPr lang="zh-CN" altLang="en-US" sz="1600" b="1">
                    <a:solidFill>
                      <a:schemeClr val="accent1"/>
                    </a:solidFill>
                  </a:rPr>
                  <a:t>标题文本预设</a:t>
                </a:r>
              </a:p>
            </p:txBody>
          </p:sp>
          <p:sp>
            <p:nvSpPr>
              <p:cNvPr id="42" name="íŝ1îḑe"/>
              <p:cNvSpPr/>
              <p:nvPr/>
            </p:nvSpPr>
            <p:spPr>
              <a:xfrm>
                <a:off x="1688669" y="1876690"/>
                <a:ext cx="2587220" cy="536011"/>
              </a:xfrm>
              <a:prstGeom prst="rect">
                <a:avLst/>
              </a:prstGeom>
            </p:spPr>
            <p:txBody>
              <a:bodyPr wrap="square" lIns="144000" tIns="0" rIns="144000" bIns="0">
                <a:normAutofit/>
              </a:bodyPr>
              <a:lstStyle/>
              <a:p>
                <a:pPr algn="r">
                  <a:lnSpc>
                    <a:spcPct val="120000"/>
                  </a:lnSpc>
                </a:pPr>
                <a:r>
                  <a:rPr lang="zh-CN" altLang="en-US" sz="1100">
                    <a:solidFill>
                      <a:schemeClr val="dk1">
                        <a:lumMod val="100000"/>
                      </a:schemeClr>
                    </a:solidFill>
                  </a:rPr>
                  <a:t>此部分内容作为文字排版占位显示</a:t>
                </a:r>
                <a:br>
                  <a:rPr lang="zh-CN" altLang="en-US" sz="1100">
                    <a:solidFill>
                      <a:schemeClr val="dk1">
                        <a:lumMod val="100000"/>
                      </a:schemeClr>
                    </a:solidFill>
                  </a:rPr>
                </a:br>
                <a:r>
                  <a:rPr lang="zh-CN" altLang="en-US" sz="1100">
                    <a:solidFill>
                      <a:schemeClr val="dk1">
                        <a:lumMod val="100000"/>
                      </a:schemeClr>
                    </a:solidFill>
                  </a:rPr>
                  <a:t>（建议使用主题字体）</a:t>
                </a:r>
              </a:p>
            </p:txBody>
          </p:sp>
          <p:sp>
            <p:nvSpPr>
              <p:cNvPr id="43" name="iṣ1íďè"/>
              <p:cNvSpPr/>
              <p:nvPr/>
            </p:nvSpPr>
            <p:spPr>
              <a:xfrm>
                <a:off x="1688669" y="3419006"/>
                <a:ext cx="2587220" cy="246221"/>
              </a:xfrm>
              <a:prstGeom prst="rect">
                <a:avLst/>
              </a:prstGeom>
            </p:spPr>
            <p:txBody>
              <a:bodyPr wrap="none" lIns="144000" tIns="0" rIns="144000" bIns="0">
                <a:normAutofit/>
              </a:bodyPr>
              <a:lstStyle/>
              <a:p>
                <a:pPr algn="r"/>
                <a:r>
                  <a:rPr lang="zh-CN" altLang="en-US" sz="1600" b="1">
                    <a:solidFill>
                      <a:schemeClr val="accent3"/>
                    </a:solidFill>
                  </a:rPr>
                  <a:t>标题文本预设</a:t>
                </a:r>
              </a:p>
            </p:txBody>
          </p:sp>
          <p:sp>
            <p:nvSpPr>
              <p:cNvPr id="44" name="ïšlïdé"/>
              <p:cNvSpPr/>
              <p:nvPr/>
            </p:nvSpPr>
            <p:spPr>
              <a:xfrm>
                <a:off x="1688669" y="3665227"/>
                <a:ext cx="2587220" cy="536011"/>
              </a:xfrm>
              <a:prstGeom prst="rect">
                <a:avLst/>
              </a:prstGeom>
            </p:spPr>
            <p:txBody>
              <a:bodyPr wrap="square" lIns="144000" tIns="0" rIns="144000" bIns="0">
                <a:normAutofit/>
              </a:bodyPr>
              <a:lstStyle/>
              <a:p>
                <a:pPr algn="r">
                  <a:lnSpc>
                    <a:spcPct val="120000"/>
                  </a:lnSpc>
                </a:pPr>
                <a:r>
                  <a:rPr lang="zh-CN" altLang="en-US" sz="1100">
                    <a:solidFill>
                      <a:schemeClr val="dk1">
                        <a:lumMod val="100000"/>
                      </a:schemeClr>
                    </a:solidFill>
                  </a:rPr>
                  <a:t>此部分内容作为文字排版占位显示</a:t>
                </a:r>
                <a:br>
                  <a:rPr lang="zh-CN" altLang="en-US" sz="1100">
                    <a:solidFill>
                      <a:schemeClr val="dk1">
                        <a:lumMod val="100000"/>
                      </a:schemeClr>
                    </a:solidFill>
                  </a:rPr>
                </a:br>
                <a:r>
                  <a:rPr lang="zh-CN" altLang="en-US" sz="1100">
                    <a:solidFill>
                      <a:schemeClr val="dk1">
                        <a:lumMod val="100000"/>
                      </a:schemeClr>
                    </a:solidFill>
                  </a:rPr>
                  <a:t>（建议使用主题字体）</a:t>
                </a:r>
              </a:p>
            </p:txBody>
          </p:sp>
          <p:sp>
            <p:nvSpPr>
              <p:cNvPr id="45" name="iṩļídé"/>
              <p:cNvSpPr/>
              <p:nvPr/>
            </p:nvSpPr>
            <p:spPr>
              <a:xfrm>
                <a:off x="1688669" y="5023032"/>
                <a:ext cx="2587220" cy="246221"/>
              </a:xfrm>
              <a:prstGeom prst="rect">
                <a:avLst/>
              </a:prstGeom>
            </p:spPr>
            <p:txBody>
              <a:bodyPr wrap="none" lIns="144000" tIns="0" rIns="144000" bIns="0">
                <a:normAutofit/>
              </a:bodyPr>
              <a:lstStyle/>
              <a:p>
                <a:pPr algn="r"/>
                <a:r>
                  <a:rPr lang="zh-CN" altLang="en-US" sz="1600" b="1">
                    <a:solidFill>
                      <a:schemeClr val="accent5"/>
                    </a:solidFill>
                  </a:rPr>
                  <a:t>标题文本预设</a:t>
                </a:r>
              </a:p>
            </p:txBody>
          </p:sp>
          <p:sp>
            <p:nvSpPr>
              <p:cNvPr id="46" name="ïsľîḓé"/>
              <p:cNvSpPr/>
              <p:nvPr/>
            </p:nvSpPr>
            <p:spPr>
              <a:xfrm>
                <a:off x="1688669" y="5269253"/>
                <a:ext cx="2587220" cy="536011"/>
              </a:xfrm>
              <a:prstGeom prst="rect">
                <a:avLst/>
              </a:prstGeom>
            </p:spPr>
            <p:txBody>
              <a:bodyPr wrap="square" lIns="144000" tIns="0" rIns="144000" bIns="0">
                <a:normAutofit/>
              </a:bodyPr>
              <a:lstStyle/>
              <a:p>
                <a:pPr algn="r">
                  <a:lnSpc>
                    <a:spcPct val="120000"/>
                  </a:lnSpc>
                </a:pPr>
                <a:r>
                  <a:rPr lang="zh-CN" altLang="en-US" sz="1100">
                    <a:solidFill>
                      <a:schemeClr val="dk1">
                        <a:lumMod val="100000"/>
                      </a:schemeClr>
                    </a:solidFill>
                  </a:rPr>
                  <a:t>此部分内容作为文字排版占位显示</a:t>
                </a:r>
                <a:br>
                  <a:rPr lang="zh-CN" altLang="en-US" sz="1100">
                    <a:solidFill>
                      <a:schemeClr val="dk1">
                        <a:lumMod val="100000"/>
                      </a:schemeClr>
                    </a:solidFill>
                  </a:rPr>
                </a:br>
                <a:r>
                  <a:rPr lang="zh-CN" altLang="en-US" sz="1100">
                    <a:solidFill>
                      <a:schemeClr val="dk1">
                        <a:lumMod val="100000"/>
                      </a:schemeClr>
                    </a:solidFill>
                  </a:rPr>
                  <a:t>（建议使用主题字体）</a:t>
                </a:r>
              </a:p>
            </p:txBody>
          </p:sp>
        </p:grpSp>
        <p:grpSp>
          <p:nvGrpSpPr>
            <p:cNvPr id="6" name="íşliḓé"/>
            <p:cNvGrpSpPr/>
            <p:nvPr/>
          </p:nvGrpSpPr>
          <p:grpSpPr>
            <a:xfrm>
              <a:off x="8184232" y="1630469"/>
              <a:ext cx="3130144" cy="4174795"/>
              <a:chOff x="8150432" y="1630469"/>
              <a:chExt cx="3130144" cy="4174795"/>
            </a:xfrm>
          </p:grpSpPr>
          <p:grpSp>
            <p:nvGrpSpPr>
              <p:cNvPr id="7" name="îsḻiḓé"/>
              <p:cNvGrpSpPr/>
              <p:nvPr/>
            </p:nvGrpSpPr>
            <p:grpSpPr>
              <a:xfrm>
                <a:off x="8150432" y="3392284"/>
                <a:ext cx="489858" cy="489858"/>
                <a:chOff x="6262908" y="3314803"/>
                <a:chExt cx="1016000" cy="1016000"/>
              </a:xfrm>
              <a:effectLst/>
            </p:grpSpPr>
            <p:sp>
              <p:nvSpPr>
                <p:cNvPr id="31" name="ïSľîďè"/>
                <p:cNvSpPr/>
                <p:nvPr/>
              </p:nvSpPr>
              <p:spPr>
                <a:xfrm>
                  <a:off x="6262908" y="3314803"/>
                  <a:ext cx="1016000" cy="1016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nvGrpSpPr>
                <p:cNvPr id="32" name="íşlîďê"/>
                <p:cNvGrpSpPr/>
                <p:nvPr/>
              </p:nvGrpSpPr>
              <p:grpSpPr bwMode="auto">
                <a:xfrm>
                  <a:off x="6582682" y="3643499"/>
                  <a:ext cx="373277" cy="373278"/>
                  <a:chOff x="0" y="0"/>
                  <a:chExt cx="577" cy="574"/>
                </a:xfrm>
                <a:solidFill>
                  <a:srgbClr val="FFFFFF"/>
                </a:solidFill>
              </p:grpSpPr>
              <p:sp>
                <p:nvSpPr>
                  <p:cNvPr id="33" name="isḻíḓé"/>
                  <p:cNvSpPr/>
                  <p:nvPr/>
                </p:nvSpPr>
                <p:spPr bwMode="auto">
                  <a:xfrm>
                    <a:off x="368" y="368"/>
                    <a:ext cx="205" cy="20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8447" y="8564"/>
                        </a:moveTo>
                        <a:lnTo>
                          <a:pt x="6893" y="0"/>
                        </a:lnTo>
                        <a:lnTo>
                          <a:pt x="0" y="6909"/>
                        </a:lnTo>
                        <a:lnTo>
                          <a:pt x="8514" y="18507"/>
                        </a:lnTo>
                        <a:cubicBezTo>
                          <a:pt x="10541" y="16972"/>
                          <a:pt x="14706" y="18290"/>
                          <a:pt x="18327" y="21600"/>
                        </a:cubicBezTo>
                        <a:lnTo>
                          <a:pt x="21600" y="18319"/>
                        </a:lnTo>
                        <a:cubicBezTo>
                          <a:pt x="18344" y="14739"/>
                          <a:pt x="17015" y="10625"/>
                          <a:pt x="18447" y="8564"/>
                        </a:cubicBezTo>
                        <a:close/>
                        <a:moveTo>
                          <a:pt x="14477" y="14461"/>
                        </a:moveTo>
                        <a:cubicBezTo>
                          <a:pt x="13723" y="15214"/>
                          <a:pt x="12501" y="15214"/>
                          <a:pt x="11748" y="14461"/>
                        </a:cubicBezTo>
                        <a:cubicBezTo>
                          <a:pt x="10995" y="13705"/>
                          <a:pt x="10995" y="12479"/>
                          <a:pt x="11749" y="11725"/>
                        </a:cubicBezTo>
                        <a:cubicBezTo>
                          <a:pt x="12502" y="10969"/>
                          <a:pt x="13724" y="10969"/>
                          <a:pt x="14477" y="11725"/>
                        </a:cubicBezTo>
                        <a:cubicBezTo>
                          <a:pt x="15230" y="12479"/>
                          <a:pt x="15230" y="13705"/>
                          <a:pt x="14477" y="14461"/>
                        </a:cubicBezTo>
                        <a:close/>
                        <a:moveTo>
                          <a:pt x="14477" y="14461"/>
                        </a:moveTo>
                      </a:path>
                    </a:pathLst>
                  </a:custGeom>
                  <a:grpFill/>
                  <a:ln>
                    <a:noFill/>
                  </a:ln>
                </p:spPr>
                <p:txBody>
                  <a:bodyPr anchor="ctr"/>
                  <a:lstStyle/>
                  <a:p>
                    <a:pPr algn="ctr"/>
                    <a:endParaRPr/>
                  </a:p>
                </p:txBody>
              </p:sp>
              <p:sp>
                <p:nvSpPr>
                  <p:cNvPr id="34" name="îṥľíḍé"/>
                  <p:cNvSpPr/>
                  <p:nvPr/>
                </p:nvSpPr>
                <p:spPr bwMode="auto">
                  <a:xfrm>
                    <a:off x="328" y="304"/>
                    <a:ext cx="107" cy="13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4544" y="0"/>
                        </a:moveTo>
                        <a:lnTo>
                          <a:pt x="13967" y="562"/>
                        </a:lnTo>
                        <a:cubicBezTo>
                          <a:pt x="14018" y="3961"/>
                          <a:pt x="12593" y="7264"/>
                          <a:pt x="9866" y="9922"/>
                        </a:cubicBezTo>
                        <a:lnTo>
                          <a:pt x="24" y="19504"/>
                        </a:lnTo>
                        <a:cubicBezTo>
                          <a:pt x="18" y="19554"/>
                          <a:pt x="6" y="19602"/>
                          <a:pt x="0" y="19652"/>
                        </a:cubicBezTo>
                        <a:lnTo>
                          <a:pt x="2371" y="21600"/>
                        </a:lnTo>
                        <a:lnTo>
                          <a:pt x="21600" y="5798"/>
                        </a:lnTo>
                        <a:lnTo>
                          <a:pt x="14544" y="0"/>
                        </a:lnTo>
                        <a:close/>
                        <a:moveTo>
                          <a:pt x="14544" y="0"/>
                        </a:moveTo>
                      </a:path>
                    </a:pathLst>
                  </a:custGeom>
                  <a:grpFill/>
                  <a:ln>
                    <a:noFill/>
                  </a:ln>
                </p:spPr>
                <p:txBody>
                  <a:bodyPr anchor="ctr"/>
                  <a:lstStyle/>
                  <a:p>
                    <a:pPr algn="ctr"/>
                    <a:endParaRPr/>
                  </a:p>
                </p:txBody>
              </p:sp>
              <p:sp>
                <p:nvSpPr>
                  <p:cNvPr id="35" name="íŝ1îḍé"/>
                  <p:cNvSpPr/>
                  <p:nvPr/>
                </p:nvSpPr>
                <p:spPr bwMode="auto">
                  <a:xfrm>
                    <a:off x="0" y="0"/>
                    <a:ext cx="297" cy="289"/>
                  </a:xfrm>
                  <a:custGeom>
                    <a:avLst/>
                    <a:gdLst>
                      <a:gd name="T0" fmla="*/ 0 w 21222"/>
                      <a:gd name="T1" fmla="*/ 0 h 21211"/>
                      <a:gd name="T2" fmla="*/ 0 w 21222"/>
                      <a:gd name="T3" fmla="*/ 0 h 21211"/>
                      <a:gd name="T4" fmla="*/ 0 w 21222"/>
                      <a:gd name="T5" fmla="*/ 0 h 21211"/>
                      <a:gd name="T6" fmla="*/ 0 w 21222"/>
                      <a:gd name="T7" fmla="*/ 0 h 21211"/>
                      <a:gd name="T8" fmla="*/ 0 w 21222"/>
                      <a:gd name="T9" fmla="*/ 0 h 21211"/>
                      <a:gd name="T10" fmla="*/ 0 w 21222"/>
                      <a:gd name="T11" fmla="*/ 0 h 21211"/>
                      <a:gd name="T12" fmla="*/ 0 w 21222"/>
                      <a:gd name="T13" fmla="*/ 0 h 21211"/>
                      <a:gd name="T14" fmla="*/ 0 w 21222"/>
                      <a:gd name="T15" fmla="*/ 0 h 21211"/>
                      <a:gd name="T16" fmla="*/ 0 w 21222"/>
                      <a:gd name="T17" fmla="*/ 0 h 21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222" h="21211">
                        <a:moveTo>
                          <a:pt x="15153" y="21211"/>
                        </a:moveTo>
                        <a:lnTo>
                          <a:pt x="17409" y="18463"/>
                        </a:lnTo>
                        <a:cubicBezTo>
                          <a:pt x="18368" y="17292"/>
                          <a:pt x="19694" y="16530"/>
                          <a:pt x="21146" y="16293"/>
                        </a:cubicBezTo>
                        <a:lnTo>
                          <a:pt x="21222" y="16201"/>
                        </a:lnTo>
                        <a:lnTo>
                          <a:pt x="6603" y="1165"/>
                        </a:lnTo>
                        <a:cubicBezTo>
                          <a:pt x="5093" y="-389"/>
                          <a:pt x="2643" y="-389"/>
                          <a:pt x="1133" y="1165"/>
                        </a:cubicBezTo>
                        <a:cubicBezTo>
                          <a:pt x="-378" y="2718"/>
                          <a:pt x="-378" y="5237"/>
                          <a:pt x="1133" y="6791"/>
                        </a:cubicBezTo>
                        <a:lnTo>
                          <a:pt x="15153" y="21211"/>
                        </a:lnTo>
                        <a:close/>
                        <a:moveTo>
                          <a:pt x="15153" y="21211"/>
                        </a:moveTo>
                      </a:path>
                    </a:pathLst>
                  </a:custGeom>
                  <a:grpFill/>
                  <a:ln>
                    <a:noFill/>
                  </a:ln>
                </p:spPr>
                <p:txBody>
                  <a:bodyPr anchor="ctr"/>
                  <a:lstStyle/>
                  <a:p>
                    <a:pPr algn="ctr"/>
                    <a:endParaRPr/>
                  </a:p>
                </p:txBody>
              </p:sp>
              <p:sp>
                <p:nvSpPr>
                  <p:cNvPr id="36" name="ísļíḓè"/>
                  <p:cNvSpPr/>
                  <p:nvPr/>
                </p:nvSpPr>
                <p:spPr bwMode="auto">
                  <a:xfrm>
                    <a:off x="0" y="328"/>
                    <a:ext cx="298" cy="246"/>
                  </a:xfrm>
                  <a:custGeom>
                    <a:avLst/>
                    <a:gdLst>
                      <a:gd name="T0" fmla="*/ 0 w 21116"/>
                      <a:gd name="T1" fmla="*/ 0 h 21374"/>
                      <a:gd name="T2" fmla="*/ 0 w 21116"/>
                      <a:gd name="T3" fmla="*/ 0 h 21374"/>
                      <a:gd name="T4" fmla="*/ 0 w 21116"/>
                      <a:gd name="T5" fmla="*/ 0 h 21374"/>
                      <a:gd name="T6" fmla="*/ 0 w 21116"/>
                      <a:gd name="T7" fmla="*/ 0 h 21374"/>
                      <a:gd name="T8" fmla="*/ 0 w 21116"/>
                      <a:gd name="T9" fmla="*/ 0 h 21374"/>
                      <a:gd name="T10" fmla="*/ 0 w 21116"/>
                      <a:gd name="T11" fmla="*/ 0 h 21374"/>
                      <a:gd name="T12" fmla="*/ 0 w 21116"/>
                      <a:gd name="T13" fmla="*/ 0 h 21374"/>
                      <a:gd name="T14" fmla="*/ 0 w 21116"/>
                      <a:gd name="T15" fmla="*/ 0 h 21374"/>
                      <a:gd name="T16" fmla="*/ 0 w 21116"/>
                      <a:gd name="T17" fmla="*/ 0 h 213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116" h="21374">
                        <a:moveTo>
                          <a:pt x="17024" y="721"/>
                        </a:moveTo>
                        <a:cubicBezTo>
                          <a:pt x="16543" y="427"/>
                          <a:pt x="16052" y="191"/>
                          <a:pt x="15571" y="0"/>
                        </a:cubicBezTo>
                        <a:cubicBezTo>
                          <a:pt x="13915" y="235"/>
                          <a:pt x="7378" y="2037"/>
                          <a:pt x="6834" y="8291"/>
                        </a:cubicBezTo>
                        <a:cubicBezTo>
                          <a:pt x="6063" y="17146"/>
                          <a:pt x="1254" y="15657"/>
                          <a:pt x="153" y="15771"/>
                        </a:cubicBezTo>
                        <a:cubicBezTo>
                          <a:pt x="-484" y="15837"/>
                          <a:pt x="743" y="21126"/>
                          <a:pt x="6046" y="21364"/>
                        </a:cubicBezTo>
                        <a:cubicBezTo>
                          <a:pt x="11298" y="21600"/>
                          <a:pt x="20647" y="17485"/>
                          <a:pt x="21032" y="7006"/>
                        </a:cubicBezTo>
                        <a:lnTo>
                          <a:pt x="21116" y="6884"/>
                        </a:lnTo>
                        <a:cubicBezTo>
                          <a:pt x="20449" y="3612"/>
                          <a:pt x="18811" y="1844"/>
                          <a:pt x="17024" y="721"/>
                        </a:cubicBezTo>
                        <a:close/>
                        <a:moveTo>
                          <a:pt x="17024" y="721"/>
                        </a:moveTo>
                      </a:path>
                    </a:pathLst>
                  </a:custGeom>
                  <a:grpFill/>
                  <a:ln>
                    <a:noFill/>
                  </a:ln>
                </p:spPr>
                <p:txBody>
                  <a:bodyPr anchor="ctr"/>
                  <a:lstStyle/>
                  <a:p>
                    <a:pPr algn="ctr"/>
                    <a:endParaRPr/>
                  </a:p>
                </p:txBody>
              </p:sp>
              <p:sp>
                <p:nvSpPr>
                  <p:cNvPr id="37" name="îṩḻíḍê"/>
                  <p:cNvSpPr/>
                  <p:nvPr/>
                </p:nvSpPr>
                <p:spPr bwMode="auto">
                  <a:xfrm>
                    <a:off x="240" y="0"/>
                    <a:ext cx="337" cy="385"/>
                  </a:xfrm>
                  <a:custGeom>
                    <a:avLst/>
                    <a:gdLst>
                      <a:gd name="T0" fmla="*/ 0 w 21345"/>
                      <a:gd name="T1" fmla="*/ 0 h 21376"/>
                      <a:gd name="T2" fmla="*/ 0 w 21345"/>
                      <a:gd name="T3" fmla="*/ 0 h 21376"/>
                      <a:gd name="T4" fmla="*/ 0 w 21345"/>
                      <a:gd name="T5" fmla="*/ 0 h 21376"/>
                      <a:gd name="T6" fmla="*/ 0 w 21345"/>
                      <a:gd name="T7" fmla="*/ 0 h 21376"/>
                      <a:gd name="T8" fmla="*/ 0 w 21345"/>
                      <a:gd name="T9" fmla="*/ 0 h 21376"/>
                      <a:gd name="T10" fmla="*/ 0 w 21345"/>
                      <a:gd name="T11" fmla="*/ 0 h 21376"/>
                      <a:gd name="T12" fmla="*/ 0 w 21345"/>
                      <a:gd name="T13" fmla="*/ 0 h 21376"/>
                      <a:gd name="T14" fmla="*/ 0 w 21345"/>
                      <a:gd name="T15" fmla="*/ 0 h 21376"/>
                      <a:gd name="T16" fmla="*/ 0 w 21345"/>
                      <a:gd name="T17" fmla="*/ 0 h 21376"/>
                      <a:gd name="T18" fmla="*/ 0 w 21345"/>
                      <a:gd name="T19" fmla="*/ 0 h 21376"/>
                      <a:gd name="T20" fmla="*/ 0 w 21345"/>
                      <a:gd name="T21" fmla="*/ 0 h 21376"/>
                      <a:gd name="T22" fmla="*/ 0 w 21345"/>
                      <a:gd name="T23" fmla="*/ 0 h 213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345" h="21376">
                        <a:moveTo>
                          <a:pt x="7963" y="16438"/>
                        </a:moveTo>
                        <a:lnTo>
                          <a:pt x="20844" y="3060"/>
                        </a:lnTo>
                        <a:cubicBezTo>
                          <a:pt x="21600" y="2274"/>
                          <a:pt x="21488" y="1102"/>
                          <a:pt x="20592" y="438"/>
                        </a:cubicBezTo>
                        <a:cubicBezTo>
                          <a:pt x="19696" y="-224"/>
                          <a:pt x="18359" y="-125"/>
                          <a:pt x="17602" y="661"/>
                        </a:cubicBezTo>
                        <a:lnTo>
                          <a:pt x="4720" y="14039"/>
                        </a:lnTo>
                        <a:cubicBezTo>
                          <a:pt x="3698" y="14005"/>
                          <a:pt x="2666" y="14368"/>
                          <a:pt x="1957" y="15106"/>
                        </a:cubicBezTo>
                        <a:lnTo>
                          <a:pt x="0" y="17139"/>
                        </a:lnTo>
                        <a:cubicBezTo>
                          <a:pt x="266" y="17232"/>
                          <a:pt x="533" y="17334"/>
                          <a:pt x="800" y="17450"/>
                        </a:cubicBezTo>
                        <a:cubicBezTo>
                          <a:pt x="2456" y="18154"/>
                          <a:pt x="4079" y="19406"/>
                          <a:pt x="4942" y="21376"/>
                        </a:cubicBezTo>
                        <a:lnTo>
                          <a:pt x="7225" y="19005"/>
                        </a:lnTo>
                        <a:cubicBezTo>
                          <a:pt x="7936" y="18266"/>
                          <a:pt x="8172" y="17316"/>
                          <a:pt x="7963" y="16438"/>
                        </a:cubicBezTo>
                        <a:close/>
                        <a:moveTo>
                          <a:pt x="7963" y="16438"/>
                        </a:moveTo>
                      </a:path>
                    </a:pathLst>
                  </a:custGeom>
                  <a:grpFill/>
                  <a:ln>
                    <a:noFill/>
                  </a:ln>
                </p:spPr>
                <p:txBody>
                  <a:bodyPr anchor="ctr"/>
                  <a:lstStyle/>
                  <a:p>
                    <a:pPr algn="ctr"/>
                    <a:endParaRPr/>
                  </a:p>
                </p:txBody>
              </p:sp>
            </p:grpSp>
          </p:grpSp>
          <p:grpSp>
            <p:nvGrpSpPr>
              <p:cNvPr id="8" name="îṩ1îdè"/>
              <p:cNvGrpSpPr/>
              <p:nvPr/>
            </p:nvGrpSpPr>
            <p:grpSpPr>
              <a:xfrm>
                <a:off x="8150432" y="1653267"/>
                <a:ext cx="489858" cy="489858"/>
                <a:chOff x="6262908" y="1987229"/>
                <a:chExt cx="1016000" cy="1016000"/>
              </a:xfrm>
              <a:effectLst/>
            </p:grpSpPr>
            <p:sp>
              <p:nvSpPr>
                <p:cNvPr id="21" name="ïsḻïḓe"/>
                <p:cNvSpPr/>
                <p:nvPr/>
              </p:nvSpPr>
              <p:spPr>
                <a:xfrm>
                  <a:off x="6262908" y="1987229"/>
                  <a:ext cx="1016000" cy="1016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nvGrpSpPr>
                <p:cNvPr id="22" name="íṩļíḓè"/>
                <p:cNvGrpSpPr/>
                <p:nvPr/>
              </p:nvGrpSpPr>
              <p:grpSpPr bwMode="auto">
                <a:xfrm>
                  <a:off x="6581713" y="2281761"/>
                  <a:ext cx="378392" cy="370722"/>
                  <a:chOff x="0" y="0"/>
                  <a:chExt cx="581" cy="573"/>
                </a:xfrm>
                <a:solidFill>
                  <a:srgbClr val="FFFFFF"/>
                </a:solidFill>
              </p:grpSpPr>
              <p:sp>
                <p:nvSpPr>
                  <p:cNvPr id="23" name="îṧḷïḑé"/>
                  <p:cNvSpPr/>
                  <p:nvPr/>
                </p:nvSpPr>
                <p:spPr bwMode="auto">
                  <a:xfrm>
                    <a:off x="256" y="0"/>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p:spPr>
                <p:txBody>
                  <a:bodyPr anchor="ctr"/>
                  <a:lstStyle/>
                  <a:p>
                    <a:pPr algn="ctr"/>
                    <a:endParaRPr/>
                  </a:p>
                </p:txBody>
              </p:sp>
              <p:sp>
                <p:nvSpPr>
                  <p:cNvPr id="24" name="iṥḷîḋe"/>
                  <p:cNvSpPr/>
                  <p:nvPr/>
                </p:nvSpPr>
                <p:spPr bwMode="auto">
                  <a:xfrm>
                    <a:off x="256" y="392"/>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p:spPr>
                <p:txBody>
                  <a:bodyPr anchor="ctr"/>
                  <a:lstStyle/>
                  <a:p>
                    <a:pPr algn="ctr"/>
                    <a:endParaRPr/>
                  </a:p>
                </p:txBody>
              </p:sp>
              <p:sp>
                <p:nvSpPr>
                  <p:cNvPr id="25" name="îṡļïḍê"/>
                  <p:cNvSpPr/>
                  <p:nvPr/>
                </p:nvSpPr>
                <p:spPr bwMode="auto">
                  <a:xfrm>
                    <a:off x="40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8305" y="0"/>
                        </a:moveTo>
                        <a:lnTo>
                          <a:pt x="3295" y="0"/>
                        </a:lnTo>
                        <a:cubicBezTo>
                          <a:pt x="1475" y="0"/>
                          <a:pt x="0" y="4834"/>
                          <a:pt x="0" y="10798"/>
                        </a:cubicBezTo>
                        <a:cubicBezTo>
                          <a:pt x="0" y="16762"/>
                          <a:pt x="1475" y="21600"/>
                          <a:pt x="3295" y="21600"/>
                        </a:cubicBezTo>
                        <a:lnTo>
                          <a:pt x="18305" y="21600"/>
                        </a:lnTo>
                        <a:cubicBezTo>
                          <a:pt x="20124" y="21600"/>
                          <a:pt x="21600" y="16762"/>
                          <a:pt x="21600" y="10798"/>
                        </a:cubicBezTo>
                        <a:cubicBezTo>
                          <a:pt x="21600" y="4834"/>
                          <a:pt x="20124" y="0"/>
                          <a:pt x="18305" y="0"/>
                        </a:cubicBezTo>
                        <a:close/>
                        <a:moveTo>
                          <a:pt x="18305" y="0"/>
                        </a:moveTo>
                      </a:path>
                    </a:pathLst>
                  </a:custGeom>
                  <a:grpFill/>
                  <a:ln>
                    <a:noFill/>
                  </a:ln>
                </p:spPr>
                <p:txBody>
                  <a:bodyPr anchor="ctr"/>
                  <a:lstStyle/>
                  <a:p>
                    <a:pPr algn="ctr"/>
                    <a:endParaRPr/>
                  </a:p>
                </p:txBody>
              </p:sp>
              <p:sp>
                <p:nvSpPr>
                  <p:cNvPr id="26" name="ïṣľîḑè"/>
                  <p:cNvSpPr/>
                  <p:nvPr/>
                </p:nvSpPr>
                <p:spPr bwMode="auto">
                  <a:xfrm>
                    <a:off x="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0798"/>
                        </a:moveTo>
                        <a:cubicBezTo>
                          <a:pt x="21600" y="4834"/>
                          <a:pt x="20124" y="0"/>
                          <a:pt x="18304" y="0"/>
                        </a:cubicBezTo>
                        <a:lnTo>
                          <a:pt x="3295" y="0"/>
                        </a:lnTo>
                        <a:cubicBezTo>
                          <a:pt x="1475" y="0"/>
                          <a:pt x="0" y="4834"/>
                          <a:pt x="0" y="10798"/>
                        </a:cubicBezTo>
                        <a:cubicBezTo>
                          <a:pt x="0" y="16762"/>
                          <a:pt x="1475" y="21600"/>
                          <a:pt x="3295" y="21600"/>
                        </a:cubicBezTo>
                        <a:lnTo>
                          <a:pt x="18304" y="21600"/>
                        </a:lnTo>
                        <a:cubicBezTo>
                          <a:pt x="20124" y="21600"/>
                          <a:pt x="21600" y="16764"/>
                          <a:pt x="21600" y="10798"/>
                        </a:cubicBezTo>
                        <a:close/>
                        <a:moveTo>
                          <a:pt x="21600" y="10798"/>
                        </a:moveTo>
                      </a:path>
                    </a:pathLst>
                  </a:custGeom>
                  <a:grpFill/>
                  <a:ln>
                    <a:noFill/>
                  </a:ln>
                </p:spPr>
                <p:txBody>
                  <a:bodyPr anchor="ctr"/>
                  <a:lstStyle/>
                  <a:p>
                    <a:pPr algn="ctr"/>
                    <a:endParaRPr/>
                  </a:p>
                </p:txBody>
              </p:sp>
              <p:sp>
                <p:nvSpPr>
                  <p:cNvPr id="27" name="ïṡlîḍe"/>
                  <p:cNvSpPr/>
                  <p:nvPr/>
                </p:nvSpPr>
                <p:spPr bwMode="auto">
                  <a:xfrm>
                    <a:off x="352" y="64"/>
                    <a:ext cx="153" cy="153"/>
                  </a:xfrm>
                  <a:custGeom>
                    <a:avLst/>
                    <a:gdLst>
                      <a:gd name="T0" fmla="*/ 0 w 20488"/>
                      <a:gd name="T1" fmla="*/ 0 h 20489"/>
                      <a:gd name="T2" fmla="*/ 0 w 20488"/>
                      <a:gd name="T3" fmla="*/ 0 h 20489"/>
                      <a:gd name="T4" fmla="*/ 0 w 20488"/>
                      <a:gd name="T5" fmla="*/ 0 h 20489"/>
                      <a:gd name="T6" fmla="*/ 0 w 20488"/>
                      <a:gd name="T7" fmla="*/ 0 h 20489"/>
                      <a:gd name="T8" fmla="*/ 0 w 20488"/>
                      <a:gd name="T9" fmla="*/ 0 h 20489"/>
                      <a:gd name="T10" fmla="*/ 0 w 20488"/>
                      <a:gd name="T11" fmla="*/ 0 h 20489"/>
                      <a:gd name="T12" fmla="*/ 0 w 20488"/>
                      <a:gd name="T13" fmla="*/ 0 h 20489"/>
                      <a:gd name="T14" fmla="*/ 0 w 20488"/>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8" h="20489">
                        <a:moveTo>
                          <a:pt x="7697" y="19601"/>
                        </a:moveTo>
                        <a:lnTo>
                          <a:pt x="19601" y="7697"/>
                        </a:lnTo>
                        <a:cubicBezTo>
                          <a:pt x="21044" y="6253"/>
                          <a:pt x="20690" y="3557"/>
                          <a:pt x="18809" y="1678"/>
                        </a:cubicBezTo>
                        <a:cubicBezTo>
                          <a:pt x="16928" y="-203"/>
                          <a:pt x="14234" y="-555"/>
                          <a:pt x="12792" y="887"/>
                        </a:cubicBezTo>
                        <a:lnTo>
                          <a:pt x="888" y="12791"/>
                        </a:lnTo>
                        <a:cubicBezTo>
                          <a:pt x="-556" y="14235"/>
                          <a:pt x="-202" y="16928"/>
                          <a:pt x="1679" y="18809"/>
                        </a:cubicBezTo>
                        <a:cubicBezTo>
                          <a:pt x="3558" y="20690"/>
                          <a:pt x="6252" y="21045"/>
                          <a:pt x="7697" y="19601"/>
                        </a:cubicBezTo>
                        <a:close/>
                        <a:moveTo>
                          <a:pt x="7697" y="19601"/>
                        </a:moveTo>
                      </a:path>
                    </a:pathLst>
                  </a:custGeom>
                  <a:grpFill/>
                  <a:ln>
                    <a:noFill/>
                  </a:ln>
                </p:spPr>
                <p:txBody>
                  <a:bodyPr anchor="ctr"/>
                  <a:lstStyle/>
                  <a:p>
                    <a:pPr algn="ctr"/>
                    <a:endParaRPr/>
                  </a:p>
                </p:txBody>
              </p:sp>
              <p:sp>
                <p:nvSpPr>
                  <p:cNvPr id="28" name="ïṩḻiďé"/>
                  <p:cNvSpPr/>
                  <p:nvPr/>
                </p:nvSpPr>
                <p:spPr bwMode="auto">
                  <a:xfrm>
                    <a:off x="72" y="344"/>
                    <a:ext cx="153" cy="153"/>
                  </a:xfrm>
                  <a:custGeom>
                    <a:avLst/>
                    <a:gdLst>
                      <a:gd name="T0" fmla="*/ 0 w 20489"/>
                      <a:gd name="T1" fmla="*/ 0 h 20488"/>
                      <a:gd name="T2" fmla="*/ 0 w 20489"/>
                      <a:gd name="T3" fmla="*/ 0 h 20488"/>
                      <a:gd name="T4" fmla="*/ 0 w 20489"/>
                      <a:gd name="T5" fmla="*/ 0 h 20488"/>
                      <a:gd name="T6" fmla="*/ 0 w 20489"/>
                      <a:gd name="T7" fmla="*/ 0 h 20488"/>
                      <a:gd name="T8" fmla="*/ 0 w 20489"/>
                      <a:gd name="T9" fmla="*/ 0 h 20488"/>
                      <a:gd name="T10" fmla="*/ 0 w 20489"/>
                      <a:gd name="T11" fmla="*/ 0 h 20488"/>
                      <a:gd name="T12" fmla="*/ 0 w 20489"/>
                      <a:gd name="T13" fmla="*/ 0 h 20488"/>
                      <a:gd name="T14" fmla="*/ 0 w 20489"/>
                      <a:gd name="T15" fmla="*/ 0 h 204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8">
                        <a:moveTo>
                          <a:pt x="12792" y="888"/>
                        </a:moveTo>
                        <a:lnTo>
                          <a:pt x="888" y="12792"/>
                        </a:lnTo>
                        <a:cubicBezTo>
                          <a:pt x="-556" y="14236"/>
                          <a:pt x="-202" y="16929"/>
                          <a:pt x="1679" y="18809"/>
                        </a:cubicBezTo>
                        <a:cubicBezTo>
                          <a:pt x="3558" y="20689"/>
                          <a:pt x="6253" y="21044"/>
                          <a:pt x="7697" y="19601"/>
                        </a:cubicBezTo>
                        <a:lnTo>
                          <a:pt x="19601" y="7697"/>
                        </a:lnTo>
                        <a:cubicBezTo>
                          <a:pt x="21044" y="6254"/>
                          <a:pt x="20690" y="3559"/>
                          <a:pt x="18810" y="1679"/>
                        </a:cubicBezTo>
                        <a:cubicBezTo>
                          <a:pt x="16929" y="-203"/>
                          <a:pt x="14235" y="-556"/>
                          <a:pt x="12792" y="888"/>
                        </a:cubicBezTo>
                        <a:close/>
                        <a:moveTo>
                          <a:pt x="12792" y="888"/>
                        </a:moveTo>
                      </a:path>
                    </a:pathLst>
                  </a:custGeom>
                  <a:grpFill/>
                  <a:ln>
                    <a:noFill/>
                  </a:ln>
                </p:spPr>
                <p:txBody>
                  <a:bodyPr anchor="ctr"/>
                  <a:lstStyle/>
                  <a:p>
                    <a:pPr algn="ctr"/>
                    <a:endParaRPr/>
                  </a:p>
                </p:txBody>
              </p:sp>
              <p:sp>
                <p:nvSpPr>
                  <p:cNvPr id="29" name="ïṡļiḍe"/>
                  <p:cNvSpPr/>
                  <p:nvPr/>
                </p:nvSpPr>
                <p:spPr bwMode="auto">
                  <a:xfrm>
                    <a:off x="352" y="344"/>
                    <a:ext cx="153" cy="153"/>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7696" y="888"/>
                        </a:moveTo>
                        <a:cubicBezTo>
                          <a:pt x="6251" y="-556"/>
                          <a:pt x="3559" y="-202"/>
                          <a:pt x="1679" y="1678"/>
                        </a:cubicBezTo>
                        <a:cubicBezTo>
                          <a:pt x="-201" y="3558"/>
                          <a:pt x="-556" y="6251"/>
                          <a:pt x="888" y="7697"/>
                        </a:cubicBezTo>
                        <a:lnTo>
                          <a:pt x="12792" y="19601"/>
                        </a:lnTo>
                        <a:cubicBezTo>
                          <a:pt x="14236" y="21044"/>
                          <a:pt x="16932" y="20690"/>
                          <a:pt x="18811" y="18810"/>
                        </a:cubicBezTo>
                        <a:cubicBezTo>
                          <a:pt x="20691" y="16929"/>
                          <a:pt x="21044" y="14236"/>
                          <a:pt x="19601" y="12793"/>
                        </a:cubicBezTo>
                        <a:lnTo>
                          <a:pt x="7696" y="888"/>
                        </a:lnTo>
                        <a:close/>
                        <a:moveTo>
                          <a:pt x="7696" y="888"/>
                        </a:moveTo>
                      </a:path>
                    </a:pathLst>
                  </a:custGeom>
                  <a:grpFill/>
                  <a:ln>
                    <a:noFill/>
                  </a:ln>
                </p:spPr>
                <p:txBody>
                  <a:bodyPr anchor="ctr"/>
                  <a:lstStyle/>
                  <a:p>
                    <a:pPr algn="ctr"/>
                    <a:endParaRPr/>
                  </a:p>
                </p:txBody>
              </p:sp>
              <p:sp>
                <p:nvSpPr>
                  <p:cNvPr id="30" name="îS1ïḓe"/>
                  <p:cNvSpPr/>
                  <p:nvPr/>
                </p:nvSpPr>
                <p:spPr bwMode="auto">
                  <a:xfrm>
                    <a:off x="71" y="71"/>
                    <a:ext cx="154" cy="154"/>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12792" y="19602"/>
                        </a:moveTo>
                        <a:cubicBezTo>
                          <a:pt x="14235" y="21045"/>
                          <a:pt x="16930" y="20691"/>
                          <a:pt x="18811" y="18810"/>
                        </a:cubicBezTo>
                        <a:cubicBezTo>
                          <a:pt x="20691" y="16930"/>
                          <a:pt x="21044" y="14236"/>
                          <a:pt x="19601" y="12793"/>
                        </a:cubicBezTo>
                        <a:lnTo>
                          <a:pt x="7696" y="888"/>
                        </a:lnTo>
                        <a:cubicBezTo>
                          <a:pt x="6252" y="-555"/>
                          <a:pt x="3560" y="-202"/>
                          <a:pt x="1679" y="1679"/>
                        </a:cubicBezTo>
                        <a:cubicBezTo>
                          <a:pt x="-201" y="3559"/>
                          <a:pt x="-556" y="6254"/>
                          <a:pt x="887" y="7697"/>
                        </a:cubicBezTo>
                        <a:lnTo>
                          <a:pt x="12792" y="19602"/>
                        </a:lnTo>
                        <a:close/>
                        <a:moveTo>
                          <a:pt x="12792" y="19602"/>
                        </a:moveTo>
                      </a:path>
                    </a:pathLst>
                  </a:custGeom>
                  <a:grpFill/>
                  <a:ln>
                    <a:noFill/>
                  </a:ln>
                </p:spPr>
                <p:txBody>
                  <a:bodyPr anchor="ctr"/>
                  <a:lstStyle/>
                  <a:p>
                    <a:pPr algn="ctr"/>
                    <a:endParaRPr/>
                  </a:p>
                </p:txBody>
              </p:sp>
            </p:grpSp>
          </p:grpSp>
          <p:grpSp>
            <p:nvGrpSpPr>
              <p:cNvPr id="9" name="iṩlïḋe"/>
              <p:cNvGrpSpPr/>
              <p:nvPr/>
            </p:nvGrpSpPr>
            <p:grpSpPr>
              <a:xfrm>
                <a:off x="8150432" y="5074916"/>
                <a:ext cx="489858" cy="489858"/>
                <a:chOff x="6262908" y="4599335"/>
                <a:chExt cx="1016000" cy="1016000"/>
              </a:xfrm>
              <a:effectLst/>
            </p:grpSpPr>
            <p:sp>
              <p:nvSpPr>
                <p:cNvPr id="16" name="ísḷide"/>
                <p:cNvSpPr/>
                <p:nvPr/>
              </p:nvSpPr>
              <p:spPr>
                <a:xfrm>
                  <a:off x="6262908" y="4599335"/>
                  <a:ext cx="1016000" cy="1016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nvGrpSpPr>
                <p:cNvPr id="17" name="íŝ1iďe"/>
                <p:cNvGrpSpPr/>
                <p:nvPr/>
              </p:nvGrpSpPr>
              <p:grpSpPr bwMode="auto">
                <a:xfrm>
                  <a:off x="6591562" y="4912675"/>
                  <a:ext cx="373277" cy="373276"/>
                  <a:chOff x="0" y="0"/>
                  <a:chExt cx="571" cy="576"/>
                </a:xfrm>
                <a:solidFill>
                  <a:srgbClr val="FFFFFF"/>
                </a:solidFill>
              </p:grpSpPr>
              <p:sp>
                <p:nvSpPr>
                  <p:cNvPr id="18" name="îs1íde"/>
                  <p:cNvSpPr/>
                  <p:nvPr/>
                </p:nvSpPr>
                <p:spPr bwMode="auto">
                  <a:xfrm>
                    <a:off x="88" y="368"/>
                    <a:ext cx="182" cy="20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0" y="0"/>
                        </a:moveTo>
                        <a:lnTo>
                          <a:pt x="4113" y="5025"/>
                        </a:lnTo>
                        <a:lnTo>
                          <a:pt x="4113" y="18406"/>
                        </a:lnTo>
                        <a:cubicBezTo>
                          <a:pt x="4113" y="20169"/>
                          <a:pt x="5748" y="21600"/>
                          <a:pt x="7763" y="21600"/>
                        </a:cubicBezTo>
                        <a:lnTo>
                          <a:pt x="17951" y="21600"/>
                        </a:lnTo>
                        <a:cubicBezTo>
                          <a:pt x="19966" y="21600"/>
                          <a:pt x="21600" y="20169"/>
                          <a:pt x="21600" y="18406"/>
                        </a:cubicBezTo>
                        <a:lnTo>
                          <a:pt x="17434" y="5025"/>
                        </a:lnTo>
                        <a:lnTo>
                          <a:pt x="19779" y="1821"/>
                        </a:lnTo>
                        <a:cubicBezTo>
                          <a:pt x="14571" y="906"/>
                          <a:pt x="9477" y="313"/>
                          <a:pt x="5095" y="313"/>
                        </a:cubicBezTo>
                        <a:cubicBezTo>
                          <a:pt x="3263" y="313"/>
                          <a:pt x="1571" y="201"/>
                          <a:pt x="0" y="0"/>
                        </a:cubicBezTo>
                        <a:close/>
                        <a:moveTo>
                          <a:pt x="0" y="0"/>
                        </a:moveTo>
                      </a:path>
                    </a:pathLst>
                  </a:custGeom>
                  <a:grpFill/>
                  <a:ln>
                    <a:noFill/>
                  </a:ln>
                </p:spPr>
                <p:txBody>
                  <a:bodyPr anchor="ctr"/>
                  <a:lstStyle/>
                  <a:p>
                    <a:pPr algn="ctr"/>
                    <a:endParaRPr/>
                  </a:p>
                </p:txBody>
              </p:sp>
              <p:sp>
                <p:nvSpPr>
                  <p:cNvPr id="19" name="íṥ1îďê"/>
                  <p:cNvSpPr/>
                  <p:nvPr/>
                </p:nvSpPr>
                <p:spPr bwMode="auto">
                  <a:xfrm>
                    <a:off x="176" y="0"/>
                    <a:ext cx="395" cy="43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5750"/>
                        </a:moveTo>
                        <a:cubicBezTo>
                          <a:pt x="8522" y="16492"/>
                          <a:pt x="20175" y="20356"/>
                          <a:pt x="21600" y="21600"/>
                        </a:cubicBezTo>
                        <a:lnTo>
                          <a:pt x="21600" y="0"/>
                        </a:lnTo>
                        <a:cubicBezTo>
                          <a:pt x="19877" y="1348"/>
                          <a:pt x="8354" y="5075"/>
                          <a:pt x="0" y="5783"/>
                        </a:cubicBezTo>
                        <a:lnTo>
                          <a:pt x="0" y="15750"/>
                        </a:lnTo>
                        <a:close/>
                        <a:moveTo>
                          <a:pt x="0" y="15750"/>
                        </a:moveTo>
                      </a:path>
                    </a:pathLst>
                  </a:custGeom>
                  <a:grpFill/>
                  <a:ln>
                    <a:noFill/>
                  </a:ln>
                </p:spPr>
                <p:txBody>
                  <a:bodyPr anchor="ctr"/>
                  <a:lstStyle/>
                  <a:p>
                    <a:pPr algn="ctr"/>
                    <a:endParaRPr/>
                  </a:p>
                </p:txBody>
              </p:sp>
              <p:sp>
                <p:nvSpPr>
                  <p:cNvPr id="20" name="iṩľïde"/>
                  <p:cNvSpPr/>
                  <p:nvPr/>
                </p:nvSpPr>
                <p:spPr bwMode="auto">
                  <a:xfrm>
                    <a:off x="0" y="120"/>
                    <a:ext cx="114" cy="19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21600" y="0"/>
                        </a:lnTo>
                        <a:cubicBezTo>
                          <a:pt x="4123" y="761"/>
                          <a:pt x="0" y="7019"/>
                          <a:pt x="0" y="10870"/>
                        </a:cubicBezTo>
                        <a:cubicBezTo>
                          <a:pt x="0" y="15025"/>
                          <a:pt x="3935" y="20934"/>
                          <a:pt x="21600" y="21600"/>
                        </a:cubicBezTo>
                        <a:close/>
                        <a:moveTo>
                          <a:pt x="21600" y="21600"/>
                        </a:moveTo>
                      </a:path>
                    </a:pathLst>
                  </a:custGeom>
                  <a:grpFill/>
                  <a:ln>
                    <a:noFill/>
                  </a:ln>
                </p:spPr>
                <p:txBody>
                  <a:bodyPr anchor="ctr"/>
                  <a:lstStyle/>
                  <a:p>
                    <a:pPr algn="ctr"/>
                    <a:endParaRPr/>
                  </a:p>
                </p:txBody>
              </p:sp>
            </p:grpSp>
          </p:grpSp>
          <p:sp>
            <p:nvSpPr>
              <p:cNvPr id="10" name="íŝlíďé"/>
              <p:cNvSpPr/>
              <p:nvPr/>
            </p:nvSpPr>
            <p:spPr>
              <a:xfrm>
                <a:off x="8693356" y="1630469"/>
                <a:ext cx="2587220" cy="246221"/>
              </a:xfrm>
              <a:prstGeom prst="rect">
                <a:avLst/>
              </a:prstGeom>
            </p:spPr>
            <p:txBody>
              <a:bodyPr wrap="none" lIns="144000" tIns="0" rIns="144000" bIns="0">
                <a:normAutofit/>
              </a:bodyPr>
              <a:lstStyle/>
              <a:p>
                <a:r>
                  <a:rPr lang="zh-CN" altLang="en-US" sz="1600" b="1">
                    <a:solidFill>
                      <a:schemeClr val="accent2"/>
                    </a:solidFill>
                  </a:rPr>
                  <a:t>标题文本预设</a:t>
                </a:r>
              </a:p>
            </p:txBody>
          </p:sp>
          <p:sp>
            <p:nvSpPr>
              <p:cNvPr id="11" name="iṧļiḋe"/>
              <p:cNvSpPr/>
              <p:nvPr/>
            </p:nvSpPr>
            <p:spPr>
              <a:xfrm>
                <a:off x="8693356" y="1876690"/>
                <a:ext cx="2587220" cy="536011"/>
              </a:xfrm>
              <a:prstGeom prst="rect">
                <a:avLst/>
              </a:prstGeom>
            </p:spPr>
            <p:txBody>
              <a:bodyPr wrap="square" lIns="144000" tIns="0" rIns="144000" bIns="0">
                <a:normAutofit/>
              </a:bodyPr>
              <a:lstStyle/>
              <a:p>
                <a:pPr>
                  <a:lnSpc>
                    <a:spcPct val="120000"/>
                  </a:lnSpc>
                </a:pPr>
                <a:r>
                  <a:rPr lang="zh-CN" altLang="en-US" sz="1100">
                    <a:solidFill>
                      <a:schemeClr val="dk1">
                        <a:lumMod val="100000"/>
                      </a:schemeClr>
                    </a:solidFill>
                  </a:rPr>
                  <a:t>此部分内容作为文字排版占位显示</a:t>
                </a:r>
                <a:br>
                  <a:rPr lang="zh-CN" altLang="en-US" sz="1100">
                    <a:solidFill>
                      <a:schemeClr val="dk1">
                        <a:lumMod val="100000"/>
                      </a:schemeClr>
                    </a:solidFill>
                  </a:rPr>
                </a:br>
                <a:r>
                  <a:rPr lang="zh-CN" altLang="en-US" sz="1100">
                    <a:solidFill>
                      <a:schemeClr val="dk1">
                        <a:lumMod val="100000"/>
                      </a:schemeClr>
                    </a:solidFill>
                  </a:rPr>
                  <a:t>（建议使用主题字体）</a:t>
                </a:r>
              </a:p>
            </p:txBody>
          </p:sp>
          <p:sp>
            <p:nvSpPr>
              <p:cNvPr id="12" name="íṧľïḑê"/>
              <p:cNvSpPr/>
              <p:nvPr/>
            </p:nvSpPr>
            <p:spPr>
              <a:xfrm>
                <a:off x="8693356" y="3419006"/>
                <a:ext cx="2587220" cy="246221"/>
              </a:xfrm>
              <a:prstGeom prst="rect">
                <a:avLst/>
              </a:prstGeom>
            </p:spPr>
            <p:txBody>
              <a:bodyPr wrap="none" lIns="144000" tIns="0" rIns="144000" bIns="0">
                <a:normAutofit/>
              </a:bodyPr>
              <a:lstStyle/>
              <a:p>
                <a:r>
                  <a:rPr lang="zh-CN" altLang="en-US" sz="1600" b="1">
                    <a:solidFill>
                      <a:schemeClr val="accent4"/>
                    </a:solidFill>
                  </a:rPr>
                  <a:t>标题文本预设</a:t>
                </a:r>
              </a:p>
            </p:txBody>
          </p:sp>
          <p:sp>
            <p:nvSpPr>
              <p:cNvPr id="13" name="îṩlíḓê"/>
              <p:cNvSpPr/>
              <p:nvPr/>
            </p:nvSpPr>
            <p:spPr>
              <a:xfrm>
                <a:off x="8693356" y="3665227"/>
                <a:ext cx="2587220" cy="536011"/>
              </a:xfrm>
              <a:prstGeom prst="rect">
                <a:avLst/>
              </a:prstGeom>
            </p:spPr>
            <p:txBody>
              <a:bodyPr wrap="square" lIns="144000" tIns="0" rIns="144000" bIns="0">
                <a:normAutofit/>
              </a:bodyPr>
              <a:lstStyle/>
              <a:p>
                <a:pPr>
                  <a:lnSpc>
                    <a:spcPct val="120000"/>
                  </a:lnSpc>
                </a:pPr>
                <a:r>
                  <a:rPr lang="zh-CN" altLang="en-US" sz="1100">
                    <a:solidFill>
                      <a:schemeClr val="dk1">
                        <a:lumMod val="100000"/>
                      </a:schemeClr>
                    </a:solidFill>
                  </a:rPr>
                  <a:t>此部分内容作为文字排版占位显示</a:t>
                </a:r>
                <a:br>
                  <a:rPr lang="zh-CN" altLang="en-US" sz="1100">
                    <a:solidFill>
                      <a:schemeClr val="dk1">
                        <a:lumMod val="100000"/>
                      </a:schemeClr>
                    </a:solidFill>
                  </a:rPr>
                </a:br>
                <a:r>
                  <a:rPr lang="zh-CN" altLang="en-US" sz="1100">
                    <a:solidFill>
                      <a:schemeClr val="dk1">
                        <a:lumMod val="100000"/>
                      </a:schemeClr>
                    </a:solidFill>
                  </a:rPr>
                  <a:t>（建议使用主题字体）</a:t>
                </a:r>
              </a:p>
            </p:txBody>
          </p:sp>
          <p:sp>
            <p:nvSpPr>
              <p:cNvPr id="14" name="iS1íďè"/>
              <p:cNvSpPr/>
              <p:nvPr/>
            </p:nvSpPr>
            <p:spPr>
              <a:xfrm>
                <a:off x="8693356" y="5023032"/>
                <a:ext cx="2587220" cy="246221"/>
              </a:xfrm>
              <a:prstGeom prst="rect">
                <a:avLst/>
              </a:prstGeom>
            </p:spPr>
            <p:txBody>
              <a:bodyPr wrap="none" lIns="144000" tIns="0" rIns="144000" bIns="0">
                <a:normAutofit/>
              </a:bodyPr>
              <a:lstStyle/>
              <a:p>
                <a:r>
                  <a:rPr lang="zh-CN" altLang="en-US" sz="1600" b="1">
                    <a:solidFill>
                      <a:schemeClr val="accent6"/>
                    </a:solidFill>
                  </a:rPr>
                  <a:t>标题文本预设</a:t>
                </a:r>
              </a:p>
            </p:txBody>
          </p:sp>
          <p:sp>
            <p:nvSpPr>
              <p:cNvPr id="15" name="îṩ1îḓè"/>
              <p:cNvSpPr/>
              <p:nvPr/>
            </p:nvSpPr>
            <p:spPr>
              <a:xfrm>
                <a:off x="8693356" y="5269253"/>
                <a:ext cx="2587220" cy="536011"/>
              </a:xfrm>
              <a:prstGeom prst="rect">
                <a:avLst/>
              </a:prstGeom>
            </p:spPr>
            <p:txBody>
              <a:bodyPr wrap="square" lIns="144000" tIns="0" rIns="144000" bIns="0">
                <a:normAutofit/>
              </a:bodyPr>
              <a:lstStyle/>
              <a:p>
                <a:pPr>
                  <a:lnSpc>
                    <a:spcPct val="120000"/>
                  </a:lnSpc>
                </a:pPr>
                <a:r>
                  <a:rPr lang="zh-CN" altLang="en-US" sz="1100">
                    <a:solidFill>
                      <a:schemeClr val="dk1">
                        <a:lumMod val="100000"/>
                      </a:schemeClr>
                    </a:solidFill>
                  </a:rPr>
                  <a:t>此部分内容作为文字排版占位显示</a:t>
                </a:r>
                <a:br>
                  <a:rPr lang="zh-CN" altLang="en-US" sz="1100">
                    <a:solidFill>
                      <a:schemeClr val="dk1">
                        <a:lumMod val="100000"/>
                      </a:schemeClr>
                    </a:solidFill>
                  </a:rPr>
                </a:br>
                <a:r>
                  <a:rPr lang="zh-CN" altLang="en-US" sz="1100">
                    <a:solidFill>
                      <a:schemeClr val="dk1">
                        <a:lumMod val="100000"/>
                      </a:schemeClr>
                    </a:solidFill>
                  </a:rPr>
                  <a:t>（建议使用主题字体）</a:t>
                </a:r>
              </a:p>
            </p:txBody>
          </p:sp>
        </p:grpSp>
      </p:grpSp>
      <p:pic>
        <p:nvPicPr>
          <p:cNvPr id="2050" name="Picture 2">
            <a:extLst>
              <a:ext uri="{FF2B5EF4-FFF2-40B4-BE49-F238E27FC236}">
                <a16:creationId xmlns:a16="http://schemas.microsoft.com/office/drawing/2014/main" id="{DF0090BA-A346-4024-8558-A9D0362424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1790" y="2358253"/>
            <a:ext cx="3847551" cy="21414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788292" y="2759247"/>
            <a:ext cx="6826346" cy="769441"/>
          </a:xfrm>
          <a:prstGeom prst="rect">
            <a:avLst/>
          </a:prstGeom>
          <a:noFill/>
        </p:spPr>
        <p:txBody>
          <a:bodyPr wrap="square" rtlCol="0">
            <a:spAutoFit/>
          </a:bodyPr>
          <a:lstStyle/>
          <a:p>
            <a:r>
              <a:rPr lang="zh-CN" altLang="en-US" sz="4400" b="1" dirty="0">
                <a:solidFill>
                  <a:schemeClr val="tx1">
                    <a:lumMod val="75000"/>
                    <a:lumOff val="25000"/>
                  </a:schemeClr>
                </a:solidFill>
              </a:rPr>
              <a:t>未来展望 </a:t>
            </a:r>
            <a:r>
              <a:rPr lang="en-US" altLang="zh-CN" sz="2800" b="1" dirty="0">
                <a:solidFill>
                  <a:schemeClr val="tx1">
                    <a:lumMod val="75000"/>
                    <a:lumOff val="25000"/>
                  </a:schemeClr>
                </a:solidFill>
              </a:rPr>
              <a:t>Future Prospects</a:t>
            </a:r>
          </a:p>
        </p:txBody>
      </p:sp>
      <p:sp>
        <p:nvSpPr>
          <p:cNvPr id="24" name="菱形 23"/>
          <p:cNvSpPr/>
          <p:nvPr/>
        </p:nvSpPr>
        <p:spPr>
          <a:xfrm>
            <a:off x="4839671"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4839671" y="4765925"/>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a:off x="7887477"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p:nvSpPr>
        <p:spPr>
          <a:xfrm>
            <a:off x="7887477" y="4765925"/>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044387" y="4185036"/>
            <a:ext cx="2442950" cy="307777"/>
          </a:xfrm>
          <a:prstGeom prst="rect">
            <a:avLst/>
          </a:prstGeom>
          <a:noFill/>
        </p:spPr>
        <p:txBody>
          <a:bodyPr wrap="square" rtlCol="0">
            <a:spAutoFit/>
          </a:bodyPr>
          <a:lstStyle/>
          <a:p>
            <a:r>
              <a:rPr lang="zh-CN" altLang="en-US" sz="1400" dirty="0"/>
              <a:t>此处填写本章节主要内容一</a:t>
            </a:r>
          </a:p>
        </p:txBody>
      </p:sp>
      <p:sp>
        <p:nvSpPr>
          <p:cNvPr id="29" name="文本框 28"/>
          <p:cNvSpPr txBox="1"/>
          <p:nvPr/>
        </p:nvSpPr>
        <p:spPr>
          <a:xfrm>
            <a:off x="8092193" y="4185036"/>
            <a:ext cx="2442950" cy="307777"/>
          </a:xfrm>
          <a:prstGeom prst="rect">
            <a:avLst/>
          </a:prstGeom>
          <a:noFill/>
        </p:spPr>
        <p:txBody>
          <a:bodyPr wrap="square" rtlCol="0">
            <a:spAutoFit/>
          </a:bodyPr>
          <a:lstStyle/>
          <a:p>
            <a:r>
              <a:rPr lang="zh-CN" altLang="en-US" sz="1400" dirty="0"/>
              <a:t>此处填写本章节主要内容二</a:t>
            </a:r>
          </a:p>
        </p:txBody>
      </p:sp>
      <p:sp>
        <p:nvSpPr>
          <p:cNvPr id="30" name="文本框 29"/>
          <p:cNvSpPr txBox="1"/>
          <p:nvPr/>
        </p:nvSpPr>
        <p:spPr>
          <a:xfrm>
            <a:off x="5044387" y="4714394"/>
            <a:ext cx="2442950" cy="307777"/>
          </a:xfrm>
          <a:prstGeom prst="rect">
            <a:avLst/>
          </a:prstGeom>
          <a:noFill/>
        </p:spPr>
        <p:txBody>
          <a:bodyPr wrap="square" rtlCol="0">
            <a:spAutoFit/>
          </a:bodyPr>
          <a:lstStyle/>
          <a:p>
            <a:r>
              <a:rPr lang="zh-CN" altLang="en-US" sz="1400" dirty="0"/>
              <a:t>此处填写本章节主要内容三</a:t>
            </a:r>
          </a:p>
        </p:txBody>
      </p:sp>
      <p:sp>
        <p:nvSpPr>
          <p:cNvPr id="31" name="文本框 30"/>
          <p:cNvSpPr txBox="1"/>
          <p:nvPr/>
        </p:nvSpPr>
        <p:spPr>
          <a:xfrm>
            <a:off x="8092193" y="4714393"/>
            <a:ext cx="2442950" cy="307777"/>
          </a:xfrm>
          <a:prstGeom prst="rect">
            <a:avLst/>
          </a:prstGeom>
          <a:noFill/>
        </p:spPr>
        <p:txBody>
          <a:bodyPr wrap="square" rtlCol="0">
            <a:spAutoFit/>
          </a:bodyPr>
          <a:lstStyle/>
          <a:p>
            <a:r>
              <a:rPr lang="zh-CN" altLang="en-US" sz="1400" dirty="0"/>
              <a:t>此处填写本章节主要内容四</a:t>
            </a:r>
          </a:p>
        </p:txBody>
      </p:sp>
      <p:sp>
        <p:nvSpPr>
          <p:cNvPr id="32" name="矩形 31"/>
          <p:cNvSpPr/>
          <p:nvPr/>
        </p:nvSpPr>
        <p:spPr>
          <a:xfrm>
            <a:off x="4722705" y="3429000"/>
            <a:ext cx="6840000" cy="949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298499" y="2528383"/>
            <a:ext cx="3840480" cy="1200329"/>
          </a:xfrm>
          <a:prstGeom prst="rect">
            <a:avLst/>
          </a:prstGeom>
          <a:noFill/>
        </p:spPr>
        <p:txBody>
          <a:bodyPr wrap="square" rtlCol="0">
            <a:spAutoFit/>
          </a:bodyPr>
          <a:lstStyle/>
          <a:p>
            <a:pPr algn="ctr"/>
            <a:r>
              <a:rPr lang="en-US" altLang="zh-CN" sz="7200" b="1" dirty="0">
                <a:solidFill>
                  <a:schemeClr val="accent5"/>
                </a:solidFill>
                <a:latin typeface="+mn-ea"/>
              </a:rPr>
              <a:t>04</a:t>
            </a:r>
            <a:endParaRPr lang="zh-CN" altLang="en-US" sz="7200" b="1" dirty="0">
              <a:solidFill>
                <a:schemeClr val="accent5"/>
              </a:solidFill>
              <a:latin typeface="+mn-ea"/>
            </a:endParaRPr>
          </a:p>
        </p:txBody>
      </p:sp>
      <p:sp>
        <p:nvSpPr>
          <p:cNvPr id="36" name="流程图: 离页连接符 35"/>
          <p:cNvSpPr/>
          <p:nvPr/>
        </p:nvSpPr>
        <p:spPr>
          <a:xfrm rot="16200000">
            <a:off x="-1692043" y="841426"/>
            <a:ext cx="6858000" cy="5175149"/>
          </a:xfrm>
          <a:prstGeom prst="flowChartOffpageConnector">
            <a:avLst/>
          </a:prstGeom>
          <a:solidFill>
            <a:schemeClr val="accent5">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rotWithShape="1">
          <a:blip r:embed="rId3">
            <a:extLst>
              <a:ext uri="{28A0092B-C50C-407E-A947-70E740481C1C}">
                <a14:useLocalDpi xmlns:a14="http://schemas.microsoft.com/office/drawing/2010/main" val="0"/>
              </a:ext>
            </a:extLst>
          </a:blip>
          <a:srcRect l="1012" r="50572"/>
          <a:stretch>
            <a:fillRect/>
          </a:stretch>
        </p:blipFill>
        <p:spPr>
          <a:xfrm flipH="1">
            <a:off x="-881453" y="0"/>
            <a:ext cx="4989609" cy="6858000"/>
          </a:xfrm>
          <a:custGeom>
            <a:avLst/>
            <a:gdLst>
              <a:gd name="connsiteX0" fmla="*/ 1035030 w 5175149"/>
              <a:gd name="connsiteY0" fmla="*/ 0 h 6858000"/>
              <a:gd name="connsiteX1" fmla="*/ 5175149 w 5175149"/>
              <a:gd name="connsiteY1" fmla="*/ 0 h 6858000"/>
              <a:gd name="connsiteX2" fmla="*/ 5175149 w 5175149"/>
              <a:gd name="connsiteY2" fmla="*/ 6858000 h 6858000"/>
              <a:gd name="connsiteX3" fmla="*/ 1035030 w 5175149"/>
              <a:gd name="connsiteY3" fmla="*/ 6858000 h 6858000"/>
              <a:gd name="connsiteX4" fmla="*/ 0 w 5175149"/>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149" h="6858000">
                <a:moveTo>
                  <a:pt x="1035030" y="0"/>
                </a:moveTo>
                <a:lnTo>
                  <a:pt x="5175149" y="0"/>
                </a:lnTo>
                <a:lnTo>
                  <a:pt x="5175149" y="6858000"/>
                </a:lnTo>
                <a:lnTo>
                  <a:pt x="1035030" y="6858000"/>
                </a:lnTo>
                <a:lnTo>
                  <a:pt x="0" y="3429000"/>
                </a:ln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anim calcmode="lin" valueType="num">
                                      <p:cBhvr>
                                        <p:cTn id="23" dur="500" fill="hold"/>
                                        <p:tgtEl>
                                          <p:spTgt spid="25"/>
                                        </p:tgtEl>
                                        <p:attrNameLst>
                                          <p:attrName>ppt_x</p:attrName>
                                        </p:attrNameLst>
                                      </p:cBhvr>
                                      <p:tavLst>
                                        <p:tav tm="0">
                                          <p:val>
                                            <p:strVal val="#ppt_x"/>
                                          </p:val>
                                        </p:tav>
                                        <p:tav tm="100000">
                                          <p:val>
                                            <p:strVal val="#ppt_x"/>
                                          </p:val>
                                        </p:tav>
                                      </p:tavLst>
                                    </p:anim>
                                    <p:anim calcmode="lin" valueType="num">
                                      <p:cBhvr>
                                        <p:cTn id="24" dur="5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anim calcmode="lin" valueType="num">
                                      <p:cBhvr>
                                        <p:cTn id="28" dur="500" fill="hold"/>
                                        <p:tgtEl>
                                          <p:spTgt spid="26"/>
                                        </p:tgtEl>
                                        <p:attrNameLst>
                                          <p:attrName>ppt_x</p:attrName>
                                        </p:attrNameLst>
                                      </p:cBhvr>
                                      <p:tavLst>
                                        <p:tav tm="0">
                                          <p:val>
                                            <p:strVal val="#ppt_x"/>
                                          </p:val>
                                        </p:tav>
                                        <p:tav tm="100000">
                                          <p:val>
                                            <p:strVal val="#ppt_x"/>
                                          </p:val>
                                        </p:tav>
                                      </p:tavLst>
                                    </p:anim>
                                    <p:anim calcmode="lin" valueType="num">
                                      <p:cBhvr>
                                        <p:cTn id="29" dur="500" fill="hold"/>
                                        <p:tgtEl>
                                          <p:spTgt spid="2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anim calcmode="lin" valueType="num">
                                      <p:cBhvr>
                                        <p:cTn id="33" dur="500" fill="hold"/>
                                        <p:tgtEl>
                                          <p:spTgt spid="27"/>
                                        </p:tgtEl>
                                        <p:attrNameLst>
                                          <p:attrName>ppt_x</p:attrName>
                                        </p:attrNameLst>
                                      </p:cBhvr>
                                      <p:tavLst>
                                        <p:tav tm="0">
                                          <p:val>
                                            <p:strVal val="#ppt_x"/>
                                          </p:val>
                                        </p:tav>
                                        <p:tav tm="100000">
                                          <p:val>
                                            <p:strVal val="#ppt_x"/>
                                          </p:val>
                                        </p:tav>
                                      </p:tavLst>
                                    </p:anim>
                                    <p:anim calcmode="lin" valueType="num">
                                      <p:cBhvr>
                                        <p:cTn id="34" dur="5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anim calcmode="lin" valueType="num">
                                      <p:cBhvr>
                                        <p:cTn id="38" dur="500" fill="hold"/>
                                        <p:tgtEl>
                                          <p:spTgt spid="28"/>
                                        </p:tgtEl>
                                        <p:attrNameLst>
                                          <p:attrName>ppt_x</p:attrName>
                                        </p:attrNameLst>
                                      </p:cBhvr>
                                      <p:tavLst>
                                        <p:tav tm="0">
                                          <p:val>
                                            <p:strVal val="#ppt_x"/>
                                          </p:val>
                                        </p:tav>
                                        <p:tav tm="100000">
                                          <p:val>
                                            <p:strVal val="#ppt_x"/>
                                          </p:val>
                                        </p:tav>
                                      </p:tavLst>
                                    </p:anim>
                                    <p:anim calcmode="lin" valueType="num">
                                      <p:cBhvr>
                                        <p:cTn id="39" dur="500" fill="hold"/>
                                        <p:tgtEl>
                                          <p:spTgt spid="2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anim calcmode="lin" valueType="num">
                                      <p:cBhvr>
                                        <p:cTn id="43" dur="500" fill="hold"/>
                                        <p:tgtEl>
                                          <p:spTgt spid="29"/>
                                        </p:tgtEl>
                                        <p:attrNameLst>
                                          <p:attrName>ppt_x</p:attrName>
                                        </p:attrNameLst>
                                      </p:cBhvr>
                                      <p:tavLst>
                                        <p:tav tm="0">
                                          <p:val>
                                            <p:strVal val="#ppt_x"/>
                                          </p:val>
                                        </p:tav>
                                        <p:tav tm="100000">
                                          <p:val>
                                            <p:strVal val="#ppt_x"/>
                                          </p:val>
                                        </p:tav>
                                      </p:tavLst>
                                    </p:anim>
                                    <p:anim calcmode="lin" valueType="num">
                                      <p:cBhvr>
                                        <p:cTn id="44" dur="500" fill="hold"/>
                                        <p:tgtEl>
                                          <p:spTgt spid="2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anim calcmode="lin" valueType="num">
                                      <p:cBhvr>
                                        <p:cTn id="48" dur="500" fill="hold"/>
                                        <p:tgtEl>
                                          <p:spTgt spid="30"/>
                                        </p:tgtEl>
                                        <p:attrNameLst>
                                          <p:attrName>ppt_x</p:attrName>
                                        </p:attrNameLst>
                                      </p:cBhvr>
                                      <p:tavLst>
                                        <p:tav tm="0">
                                          <p:val>
                                            <p:strVal val="#ppt_x"/>
                                          </p:val>
                                        </p:tav>
                                        <p:tav tm="100000">
                                          <p:val>
                                            <p:strVal val="#ppt_x"/>
                                          </p:val>
                                        </p:tav>
                                      </p:tavLst>
                                    </p:anim>
                                    <p:anim calcmode="lin" valueType="num">
                                      <p:cBhvr>
                                        <p:cTn id="49" dur="500" fill="hold"/>
                                        <p:tgtEl>
                                          <p:spTgt spid="3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anim calcmode="lin" valueType="num">
                                      <p:cBhvr>
                                        <p:cTn id="53" dur="500" fill="hold"/>
                                        <p:tgtEl>
                                          <p:spTgt spid="31"/>
                                        </p:tgtEl>
                                        <p:attrNameLst>
                                          <p:attrName>ppt_x</p:attrName>
                                        </p:attrNameLst>
                                      </p:cBhvr>
                                      <p:tavLst>
                                        <p:tav tm="0">
                                          <p:val>
                                            <p:strVal val="#ppt_x"/>
                                          </p:val>
                                        </p:tav>
                                        <p:tav tm="100000">
                                          <p:val>
                                            <p:strVal val="#ppt_x"/>
                                          </p:val>
                                        </p:tav>
                                      </p:tavLst>
                                    </p:anim>
                                    <p:anim calcmode="lin" valueType="num">
                                      <p:cBhvr>
                                        <p:cTn id="54"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animBg="1"/>
      <p:bldP spid="26" grpId="0" animBg="1"/>
      <p:bldP spid="27" grpId="0" animBg="1"/>
      <p:bldP spid="28" grpId="0"/>
      <p:bldP spid="29" grpId="0"/>
      <p:bldP spid="30" grpId="0"/>
      <p:bldP spid="31" grpId="0"/>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îṣļïďê"/>
          <p:cNvSpPr/>
          <p:nvPr/>
        </p:nvSpPr>
        <p:spPr bwMode="auto">
          <a:xfrm>
            <a:off x="5763758" y="3518644"/>
            <a:ext cx="2195910" cy="1925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nSpc>
                <a:spcPct val="150000"/>
              </a:lnSpc>
            </a:pPr>
            <a:r>
              <a:rPr lang="en-US" altLang="zh-CN" sz="1100" dirty="0"/>
              <a:t>1.</a:t>
            </a:r>
            <a:r>
              <a:rPr lang="zh-CN" altLang="en-US" sz="1100" dirty="0"/>
              <a:t>文档的使用除了项目开发团队的内部使用外，还需提交用户和客户组织负责人审查批准。</a:t>
            </a:r>
          </a:p>
          <a:p>
            <a:pPr>
              <a:lnSpc>
                <a:spcPct val="150000"/>
              </a:lnSpc>
            </a:pPr>
            <a:r>
              <a:rPr lang="en-US" altLang="zh-CN" sz="1100" dirty="0"/>
              <a:t>2.</a:t>
            </a:r>
            <a:r>
              <a:rPr lang="zh-CN" altLang="en-US" sz="1100" dirty="0"/>
              <a:t>文档的使用遵守国家先关法律法规，未经允许不得对外公开，有一定的保密性和私密性。</a:t>
            </a:r>
          </a:p>
        </p:txBody>
      </p:sp>
      <p:sp>
        <p:nvSpPr>
          <p:cNvPr id="14" name="íŝļîḍè"/>
          <p:cNvSpPr txBox="1"/>
          <p:nvPr/>
        </p:nvSpPr>
        <p:spPr bwMode="auto">
          <a:xfrm>
            <a:off x="5657748" y="2617891"/>
            <a:ext cx="2195910"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solidFill>
                  <a:schemeClr val="accent1"/>
                </a:solidFill>
              </a:rPr>
              <a:t>文档概述</a:t>
            </a:r>
            <a:endParaRPr lang="en-US" altLang="zh-CN" b="1" dirty="0">
              <a:solidFill>
                <a:schemeClr val="accent1"/>
              </a:solidFill>
            </a:endParaRPr>
          </a:p>
        </p:txBody>
      </p:sp>
      <p:sp>
        <p:nvSpPr>
          <p:cNvPr id="16" name="íşļîďe"/>
          <p:cNvSpPr/>
          <p:nvPr/>
        </p:nvSpPr>
        <p:spPr bwMode="auto">
          <a:xfrm>
            <a:off x="432685" y="2996180"/>
            <a:ext cx="2326011" cy="183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nSpc>
                <a:spcPct val="150000"/>
              </a:lnSpc>
            </a:pPr>
            <a:r>
              <a:rPr lang="zh-CN" altLang="en-US" sz="1100" dirty="0"/>
              <a:t>我们小组开发的记录分享软件（</a:t>
            </a:r>
            <a:r>
              <a:rPr lang="en-US" altLang="zh-CN" sz="1100" dirty="0"/>
              <a:t>Day</a:t>
            </a:r>
            <a:r>
              <a:rPr lang="zh-CN" altLang="en-US" sz="1100" dirty="0"/>
              <a:t>）能够在手机上记录生活的点点滴滴，同时可以发布分享自己的遇到的有趣的新鲜事，收藏、点赞别人的动态。</a:t>
            </a:r>
            <a:endParaRPr lang="en-US" altLang="zh-CN" sz="1100" dirty="0"/>
          </a:p>
        </p:txBody>
      </p:sp>
      <p:sp>
        <p:nvSpPr>
          <p:cNvPr id="17" name="îṡ1îďe"/>
          <p:cNvSpPr txBox="1"/>
          <p:nvPr/>
        </p:nvSpPr>
        <p:spPr bwMode="auto">
          <a:xfrm>
            <a:off x="665017" y="2237553"/>
            <a:ext cx="2195910"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solidFill>
                  <a:schemeClr val="accent1"/>
                </a:solidFill>
              </a:rPr>
              <a:t>软件概述</a:t>
            </a:r>
            <a:endParaRPr lang="en-US" altLang="zh-CN" b="1" dirty="0">
              <a:solidFill>
                <a:schemeClr val="accent1"/>
              </a:solidFill>
            </a:endParaRPr>
          </a:p>
        </p:txBody>
      </p:sp>
      <p:sp>
        <p:nvSpPr>
          <p:cNvPr id="18" name="ïṥ1ïḍè"/>
          <p:cNvSpPr/>
          <p:nvPr/>
        </p:nvSpPr>
        <p:spPr bwMode="auto">
          <a:xfrm>
            <a:off x="2930143" y="3610160"/>
            <a:ext cx="2727605" cy="183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Autofit/>
          </a:bodyPr>
          <a:lstStyle/>
          <a:p>
            <a:pPr>
              <a:lnSpc>
                <a:spcPct val="150000"/>
              </a:lnSpc>
            </a:pPr>
            <a:r>
              <a:rPr lang="zh-CN" altLang="en-US" sz="1100" dirty="0"/>
              <a:t>项目名称：移动端记录分享服务型</a:t>
            </a:r>
            <a:r>
              <a:rPr lang="en-US" altLang="zh-CN" sz="1100" dirty="0"/>
              <a:t>App</a:t>
            </a:r>
            <a:r>
              <a:rPr lang="zh-CN" altLang="en-US" sz="1100" dirty="0"/>
              <a:t>应用</a:t>
            </a:r>
            <a:r>
              <a:rPr lang="en-US" altLang="zh-CN" sz="1100" dirty="0"/>
              <a:t>	</a:t>
            </a:r>
            <a:r>
              <a:rPr lang="zh-CN" altLang="en-US" sz="1100" dirty="0"/>
              <a:t>程序（</a:t>
            </a:r>
            <a:r>
              <a:rPr lang="en-US" altLang="zh-CN" sz="1100" dirty="0"/>
              <a:t>Day</a:t>
            </a:r>
            <a:r>
              <a:rPr lang="zh-CN" altLang="en-US" sz="1100" dirty="0"/>
              <a:t>）</a:t>
            </a:r>
            <a:endParaRPr lang="en-US" altLang="zh-CN" sz="1100" dirty="0"/>
          </a:p>
          <a:p>
            <a:pPr>
              <a:lnSpc>
                <a:spcPct val="150000"/>
              </a:lnSpc>
            </a:pPr>
            <a:r>
              <a:rPr lang="zh-CN" altLang="en-US" sz="1100" dirty="0"/>
              <a:t>项目用途：在学生繁忙的生活中提供一些便</a:t>
            </a:r>
            <a:r>
              <a:rPr lang="en-US" altLang="zh-CN" sz="1100" dirty="0"/>
              <a:t>	</a:t>
            </a:r>
            <a:r>
              <a:rPr lang="zh-CN" altLang="en-US" sz="1100" dirty="0"/>
              <a:t>利与休闲娱乐</a:t>
            </a:r>
            <a:endParaRPr lang="en-US" altLang="zh-CN" sz="1100" dirty="0"/>
          </a:p>
          <a:p>
            <a:pPr>
              <a:lnSpc>
                <a:spcPct val="150000"/>
              </a:lnSpc>
            </a:pPr>
            <a:r>
              <a:rPr lang="zh-CN" altLang="en-US" sz="1100" dirty="0"/>
              <a:t>任务提出者：杨枨老师</a:t>
            </a:r>
          </a:p>
          <a:p>
            <a:pPr>
              <a:lnSpc>
                <a:spcPct val="150000"/>
              </a:lnSpc>
            </a:pPr>
            <a:r>
              <a:rPr lang="zh-CN" altLang="en-US" sz="1100" dirty="0"/>
              <a:t>项目开发者：陈玲曦、刘书宇、童峻涛</a:t>
            </a:r>
          </a:p>
          <a:p>
            <a:pPr>
              <a:lnSpc>
                <a:spcPct val="150000"/>
              </a:lnSpc>
            </a:pPr>
            <a:r>
              <a:rPr lang="zh-CN" altLang="en-US" sz="1100" dirty="0"/>
              <a:t>用户：浙大城市学院学生</a:t>
            </a:r>
          </a:p>
          <a:p>
            <a:pPr algn="ctr">
              <a:lnSpc>
                <a:spcPct val="150000"/>
              </a:lnSpc>
            </a:pPr>
            <a:endParaRPr lang="en-US" altLang="zh-CN" sz="1100" dirty="0"/>
          </a:p>
        </p:txBody>
      </p:sp>
      <p:sp>
        <p:nvSpPr>
          <p:cNvPr id="20" name="íṩľiḍê"/>
          <p:cNvSpPr txBox="1"/>
          <p:nvPr/>
        </p:nvSpPr>
        <p:spPr bwMode="auto">
          <a:xfrm>
            <a:off x="3310937" y="2666898"/>
            <a:ext cx="2195910"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solidFill>
                  <a:schemeClr val="accent1"/>
                </a:solidFill>
              </a:rPr>
              <a:t>项目概述</a:t>
            </a:r>
            <a:endParaRPr lang="en-US" altLang="zh-CN" b="1" dirty="0">
              <a:solidFill>
                <a:schemeClr val="accent1"/>
              </a:solidFill>
            </a:endParaRPr>
          </a:p>
        </p:txBody>
      </p:sp>
      <p:sp>
        <p:nvSpPr>
          <p:cNvPr id="23" name="îṧḷíḓê"/>
          <p:cNvSpPr txBox="1"/>
          <p:nvPr/>
        </p:nvSpPr>
        <p:spPr bwMode="auto">
          <a:xfrm>
            <a:off x="8660571" y="2151419"/>
            <a:ext cx="2195910"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solidFill>
                  <a:schemeClr val="accent1"/>
                </a:solidFill>
              </a:rPr>
              <a:t>基线</a:t>
            </a:r>
            <a:endParaRPr lang="en-US" altLang="zh-CN" b="1" dirty="0">
              <a:solidFill>
                <a:schemeClr val="accent1"/>
              </a:solidFill>
            </a:endParaRPr>
          </a:p>
        </p:txBody>
      </p:sp>
      <p:cxnSp>
        <p:nvCxnSpPr>
          <p:cNvPr id="31" name="直接连接符 30"/>
          <p:cNvCxnSpPr/>
          <p:nvPr/>
        </p:nvCxnSpPr>
        <p:spPr>
          <a:xfrm>
            <a:off x="2758696" y="2361402"/>
            <a:ext cx="0" cy="2192842"/>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657748" y="3318395"/>
            <a:ext cx="0" cy="2192842"/>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043655" y="3336803"/>
            <a:ext cx="0" cy="2192842"/>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1026" name="图片 3">
            <a:extLst>
              <a:ext uri="{FF2B5EF4-FFF2-40B4-BE49-F238E27FC236}">
                <a16:creationId xmlns:a16="http://schemas.microsoft.com/office/drawing/2014/main" id="{9E6E2C41-1927-4F2A-9EA9-0C5D9A653C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0934" y="364736"/>
            <a:ext cx="2222500"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表格 3">
            <a:extLst>
              <a:ext uri="{FF2B5EF4-FFF2-40B4-BE49-F238E27FC236}">
                <a16:creationId xmlns:a16="http://schemas.microsoft.com/office/drawing/2014/main" id="{03220C60-6C97-4C04-A8CF-4F426D26DAE1}"/>
              </a:ext>
            </a:extLst>
          </p:cNvPr>
          <p:cNvGraphicFramePr>
            <a:graphicFrameLocks noGrp="1"/>
          </p:cNvGraphicFramePr>
          <p:nvPr>
            <p:extLst>
              <p:ext uri="{D42A27DB-BD31-4B8C-83A1-F6EECF244321}">
                <p14:modId xmlns:p14="http://schemas.microsoft.com/office/powerpoint/2010/main" val="2644681328"/>
              </p:ext>
            </p:extLst>
          </p:nvPr>
        </p:nvGraphicFramePr>
        <p:xfrm>
          <a:off x="8234452" y="2876881"/>
          <a:ext cx="3777239" cy="2848565"/>
        </p:xfrm>
        <a:graphic>
          <a:graphicData uri="http://schemas.openxmlformats.org/drawingml/2006/table">
            <a:tbl>
              <a:tblPr firstRow="1" firstCol="1" bandRow="1">
                <a:tableStyleId>{5C22544A-7EE6-4342-B048-85BDC9FD1C3A}</a:tableStyleId>
              </a:tblPr>
              <a:tblGrid>
                <a:gridCol w="959164">
                  <a:extLst>
                    <a:ext uri="{9D8B030D-6E8A-4147-A177-3AD203B41FA5}">
                      <a16:colId xmlns:a16="http://schemas.microsoft.com/office/drawing/2014/main" val="503525037"/>
                    </a:ext>
                  </a:extLst>
                </a:gridCol>
                <a:gridCol w="836335">
                  <a:extLst>
                    <a:ext uri="{9D8B030D-6E8A-4147-A177-3AD203B41FA5}">
                      <a16:colId xmlns:a16="http://schemas.microsoft.com/office/drawing/2014/main" val="2992473050"/>
                    </a:ext>
                  </a:extLst>
                </a:gridCol>
                <a:gridCol w="991119">
                  <a:extLst>
                    <a:ext uri="{9D8B030D-6E8A-4147-A177-3AD203B41FA5}">
                      <a16:colId xmlns:a16="http://schemas.microsoft.com/office/drawing/2014/main" val="2029852856"/>
                    </a:ext>
                  </a:extLst>
                </a:gridCol>
                <a:gridCol w="990621">
                  <a:extLst>
                    <a:ext uri="{9D8B030D-6E8A-4147-A177-3AD203B41FA5}">
                      <a16:colId xmlns:a16="http://schemas.microsoft.com/office/drawing/2014/main" val="3200364998"/>
                    </a:ext>
                  </a:extLst>
                </a:gridCol>
              </a:tblGrid>
              <a:tr h="404691">
                <a:tc>
                  <a:txBody>
                    <a:bodyPr/>
                    <a:lstStyle/>
                    <a:p>
                      <a:pPr algn="ctr">
                        <a:lnSpc>
                          <a:spcPct val="115000"/>
                        </a:lnSpc>
                      </a:pPr>
                      <a:r>
                        <a:rPr lang="zh-CN" sz="1200" kern="100" dirty="0">
                          <a:effectLst/>
                        </a:rPr>
                        <a:t>基线名称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pPr>
                      <a:r>
                        <a:rPr lang="zh-CN" sz="1200" kern="100" dirty="0">
                          <a:effectLst/>
                        </a:rPr>
                        <a:t>基线缩写</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pPr>
                      <a:r>
                        <a:rPr lang="zh-CN" sz="1200" kern="100" dirty="0">
                          <a:effectLst/>
                        </a:rPr>
                        <a:t>计划建立日期</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pPr>
                      <a:r>
                        <a:rPr lang="zh-CN" sz="1200" kern="100" dirty="0">
                          <a:effectLst/>
                        </a:rPr>
                        <a:t>计划完成时间</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2"/>
                    </a:solidFill>
                  </a:tcPr>
                </a:tc>
                <a:extLst>
                  <a:ext uri="{0D108BD9-81ED-4DB2-BD59-A6C34878D82A}">
                    <a16:rowId xmlns:a16="http://schemas.microsoft.com/office/drawing/2014/main" val="3181366350"/>
                  </a:ext>
                </a:extLst>
              </a:tr>
              <a:tr h="404691">
                <a:tc>
                  <a:txBody>
                    <a:bodyPr/>
                    <a:lstStyle/>
                    <a:p>
                      <a:pPr algn="ctr">
                        <a:lnSpc>
                          <a:spcPct val="115000"/>
                        </a:lnSpc>
                      </a:pPr>
                      <a:r>
                        <a:rPr lang="zh-CN" sz="1200" kern="100">
                          <a:effectLst/>
                        </a:rPr>
                        <a:t>软件需求基线</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pPr>
                      <a:r>
                        <a:rPr lang="en-US" sz="1200" kern="100">
                          <a:effectLst/>
                        </a:rPr>
                        <a:t>SRBL</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200" kern="100" dirty="0">
                          <a:effectLst/>
                        </a:rPr>
                        <a:t>2020/11/07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200" kern="100">
                          <a:effectLst/>
                        </a:rPr>
                        <a:t>2020/11/18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18638006"/>
                  </a:ext>
                </a:extLst>
              </a:tr>
              <a:tr h="404691">
                <a:tc>
                  <a:txBody>
                    <a:bodyPr/>
                    <a:lstStyle/>
                    <a:p>
                      <a:pPr algn="ctr">
                        <a:lnSpc>
                          <a:spcPct val="115000"/>
                        </a:lnSpc>
                      </a:pPr>
                      <a:r>
                        <a:rPr lang="zh-CN" sz="1200" kern="100">
                          <a:effectLst/>
                        </a:rPr>
                        <a:t>概要设计基线</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pPr>
                      <a:r>
                        <a:rPr lang="en-US" sz="1200" kern="100">
                          <a:effectLst/>
                        </a:rPr>
                        <a:t>PDBL</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200" kern="100">
                          <a:effectLst/>
                        </a:rPr>
                        <a:t>2020/11/19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200" kern="100">
                          <a:effectLst/>
                        </a:rPr>
                        <a:t>2020/11/26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65179153"/>
                  </a:ext>
                </a:extLst>
              </a:tr>
              <a:tr h="404691">
                <a:tc>
                  <a:txBody>
                    <a:bodyPr/>
                    <a:lstStyle/>
                    <a:p>
                      <a:pPr algn="ctr">
                        <a:lnSpc>
                          <a:spcPct val="115000"/>
                        </a:lnSpc>
                      </a:pPr>
                      <a:r>
                        <a:rPr lang="zh-CN" sz="1200" kern="100" dirty="0">
                          <a:effectLst/>
                        </a:rPr>
                        <a:t>详细设计基线</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pPr>
                      <a:r>
                        <a:rPr lang="en-US" sz="1200" kern="100">
                          <a:effectLst/>
                        </a:rPr>
                        <a:t>DDBL</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200" kern="100">
                          <a:effectLst/>
                        </a:rPr>
                        <a:t>2020/11/27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200" kern="100" dirty="0">
                          <a:effectLst/>
                        </a:rPr>
                        <a:t>2020/12/03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22853099"/>
                  </a:ext>
                </a:extLst>
              </a:tr>
              <a:tr h="404691">
                <a:tc>
                  <a:txBody>
                    <a:bodyPr/>
                    <a:lstStyle/>
                    <a:p>
                      <a:pPr algn="ctr">
                        <a:lnSpc>
                          <a:spcPct val="115000"/>
                        </a:lnSpc>
                      </a:pPr>
                      <a:r>
                        <a:rPr lang="zh-CN" sz="1200" kern="100">
                          <a:effectLst/>
                        </a:rPr>
                        <a:t>代码基线</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pPr>
                      <a:r>
                        <a:rPr lang="en-US" sz="1200" kern="100">
                          <a:effectLst/>
                        </a:rPr>
                        <a:t>SCBL</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200" kern="100">
                          <a:effectLst/>
                        </a:rPr>
                        <a:t>2020/12/04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200" kern="100">
                          <a:effectLst/>
                        </a:rPr>
                        <a:t>2020/12/20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58664883"/>
                  </a:ext>
                </a:extLst>
              </a:tr>
              <a:tr h="404691">
                <a:tc>
                  <a:txBody>
                    <a:bodyPr/>
                    <a:lstStyle/>
                    <a:p>
                      <a:pPr algn="ctr">
                        <a:lnSpc>
                          <a:spcPct val="115000"/>
                        </a:lnSpc>
                      </a:pPr>
                      <a:r>
                        <a:rPr lang="zh-CN" sz="1200" kern="100" dirty="0">
                          <a:effectLst/>
                        </a:rPr>
                        <a:t>测试基线</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pPr>
                      <a:r>
                        <a:rPr lang="en-US" sz="1200" kern="100">
                          <a:effectLst/>
                        </a:rPr>
                        <a:t>STBL</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200" kern="100">
                          <a:effectLst/>
                        </a:rPr>
                        <a:t>2020/12/21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200" kern="100" dirty="0">
                          <a:effectLst/>
                        </a:rPr>
                        <a:t>2020/12/30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94185671"/>
                  </a:ext>
                </a:extLst>
              </a:tr>
              <a:tr h="404691">
                <a:tc>
                  <a:txBody>
                    <a:bodyPr/>
                    <a:lstStyle/>
                    <a:p>
                      <a:pPr algn="ctr">
                        <a:lnSpc>
                          <a:spcPct val="115000"/>
                        </a:lnSpc>
                      </a:pPr>
                      <a:r>
                        <a:rPr lang="zh-CN" sz="1200" kern="100" dirty="0">
                          <a:effectLst/>
                        </a:rPr>
                        <a:t>运行基线</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pPr>
                      <a:r>
                        <a:rPr lang="en-US" sz="1200" kern="100" dirty="0">
                          <a:effectLst/>
                        </a:rPr>
                        <a:t>PRBL</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200" kern="100" dirty="0">
                          <a:effectLst/>
                        </a:rPr>
                        <a:t>2020/12/31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200" kern="100" dirty="0">
                          <a:effectLst/>
                        </a:rPr>
                        <a:t>2021/01/13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51423476"/>
                  </a:ext>
                </a:extLst>
              </a:tr>
            </a:tbl>
          </a:graphicData>
        </a:graphic>
      </p:graphicFrame>
    </p:spTree>
    <p:extLst>
      <p:ext uri="{BB962C8B-B14F-4D97-AF65-F5344CB8AC3E}">
        <p14:creationId xmlns:p14="http://schemas.microsoft.com/office/powerpoint/2010/main" val="306856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anim calcmode="lin" valueType="num">
                                      <p:cBhvr>
                                        <p:cTn id="36" dur="500" fill="hold"/>
                                        <p:tgtEl>
                                          <p:spTgt spid="4"/>
                                        </p:tgtEl>
                                        <p:attrNameLst>
                                          <p:attrName>ppt_x</p:attrName>
                                        </p:attrNameLst>
                                      </p:cBhvr>
                                      <p:tavLst>
                                        <p:tav tm="0">
                                          <p:val>
                                            <p:strVal val="#ppt_x"/>
                                          </p:val>
                                        </p:tav>
                                        <p:tav tm="100000">
                                          <p:val>
                                            <p:strVal val="#ppt_x"/>
                                          </p:val>
                                        </p:tav>
                                      </p:tavLst>
                                    </p:anim>
                                    <p:anim calcmode="lin" valueType="num">
                                      <p:cBhvr>
                                        <p:cTn id="37" dur="500" fill="hold"/>
                                        <p:tgtEl>
                                          <p:spTgt spid="4"/>
                                        </p:tgtEl>
                                        <p:attrNameLst>
                                          <p:attrName>ppt_y</p:attrName>
                                        </p:attrNameLst>
                                      </p:cBhvr>
                                      <p:tavLst>
                                        <p:tav tm="0">
                                          <p:val>
                                            <p:strVal val="#ppt_y+.1"/>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 calcmode="lin" valueType="num">
                                      <p:cBhvr additive="base">
                                        <p:cTn id="40" dur="500" fill="hold"/>
                                        <p:tgtEl>
                                          <p:spTgt spid="31"/>
                                        </p:tgtEl>
                                        <p:attrNameLst>
                                          <p:attrName>ppt_x</p:attrName>
                                        </p:attrNameLst>
                                      </p:cBhvr>
                                      <p:tavLst>
                                        <p:tav tm="0">
                                          <p:val>
                                            <p:strVal val="#ppt_x"/>
                                          </p:val>
                                        </p:tav>
                                        <p:tav tm="100000">
                                          <p:val>
                                            <p:strVal val="#ppt_x"/>
                                          </p:val>
                                        </p:tav>
                                      </p:tavLst>
                                    </p:anim>
                                    <p:anim calcmode="lin" valueType="num">
                                      <p:cBhvr additive="base">
                                        <p:cTn id="41" dur="500" fill="hold"/>
                                        <p:tgtEl>
                                          <p:spTgt spid="31"/>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ppt_x"/>
                                          </p:val>
                                        </p:tav>
                                        <p:tav tm="100000">
                                          <p:val>
                                            <p:strVal val="#ppt_x"/>
                                          </p:val>
                                        </p:tav>
                                      </p:tavLst>
                                    </p:anim>
                                    <p:anim calcmode="lin" valueType="num">
                                      <p:cBhvr additive="base">
                                        <p:cTn id="45" dur="500" fill="hold"/>
                                        <p:tgtEl>
                                          <p:spTgt spid="32"/>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additive="base">
                                        <p:cTn id="48" dur="500" fill="hold"/>
                                        <p:tgtEl>
                                          <p:spTgt spid="33"/>
                                        </p:tgtEl>
                                        <p:attrNameLst>
                                          <p:attrName>ppt_x</p:attrName>
                                        </p:attrNameLst>
                                      </p:cBhvr>
                                      <p:tavLst>
                                        <p:tav tm="0">
                                          <p:val>
                                            <p:strVal val="#ppt_x"/>
                                          </p:val>
                                        </p:tav>
                                        <p:tav tm="100000">
                                          <p:val>
                                            <p:strVal val="#ppt_x"/>
                                          </p:val>
                                        </p:tav>
                                      </p:tavLst>
                                    </p:anim>
                                    <p:anim calcmode="lin" valueType="num">
                                      <p:cBhvr additive="base">
                                        <p:cTn id="49"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p:bldP spid="18" grpId="0"/>
      <p:bldP spid="20" grpId="0"/>
      <p:bldP spid="2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a:off x="-91270" y="2914759"/>
            <a:ext cx="1228327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91270" y="2902059"/>
            <a:ext cx="12283270" cy="3429000"/>
            <a:chOff x="-41275" y="3429000"/>
            <a:chExt cx="12283270" cy="3429000"/>
          </a:xfrm>
        </p:grpSpPr>
        <p:cxnSp>
          <p:nvCxnSpPr>
            <p:cNvPr id="20" name="直接连接符 19"/>
            <p:cNvCxnSpPr/>
            <p:nvPr/>
          </p:nvCxnSpPr>
          <p:spPr>
            <a:xfrm flipV="1">
              <a:off x="-41275" y="3429000"/>
              <a:ext cx="12283270" cy="342900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rot="20664372">
              <a:off x="2002543" y="5704327"/>
              <a:ext cx="2320983" cy="707886"/>
            </a:xfrm>
            <a:prstGeom prst="rect">
              <a:avLst/>
            </a:prstGeom>
            <a:noFill/>
          </p:spPr>
          <p:txBody>
            <a:bodyPr wrap="square" rtlCol="0">
              <a:spAutoFit/>
            </a:bodyPr>
            <a:lstStyle/>
            <a:p>
              <a:pPr algn="ctr">
                <a:spcBef>
                  <a:spcPct val="0"/>
                </a:spcBef>
              </a:pPr>
              <a:r>
                <a:rPr lang="zh-CN" altLang="en-US" sz="2000" b="1" dirty="0">
                  <a:solidFill>
                    <a:schemeClr val="accent1"/>
                  </a:solidFill>
                </a:rPr>
                <a:t>标题文本预设</a:t>
              </a:r>
              <a:endParaRPr lang="en-US" altLang="zh-CN" sz="2000" b="1" dirty="0">
                <a:solidFill>
                  <a:schemeClr val="accent1"/>
                </a:solidFill>
              </a:endParaRPr>
            </a:p>
            <a:p>
              <a:pPr algn="ctr">
                <a:spcBef>
                  <a:spcPct val="0"/>
                </a:spcBef>
              </a:pPr>
              <a:r>
                <a:rPr lang="zh-CN" altLang="en-US" sz="2000" b="1" dirty="0">
                  <a:solidFill>
                    <a:schemeClr val="tx2"/>
                  </a:solidFill>
                </a:rPr>
                <a:t>输入内容</a:t>
              </a:r>
              <a:endParaRPr lang="en-US" altLang="zh-CN" sz="2000" b="1" dirty="0">
                <a:solidFill>
                  <a:schemeClr val="tx2"/>
                </a:solidFill>
              </a:endParaRPr>
            </a:p>
          </p:txBody>
        </p:sp>
        <p:sp>
          <p:nvSpPr>
            <p:cNvPr id="22" name="文本框 21"/>
            <p:cNvSpPr txBox="1"/>
            <p:nvPr/>
          </p:nvSpPr>
          <p:spPr>
            <a:xfrm rot="20664372">
              <a:off x="4434354" y="5016541"/>
              <a:ext cx="2320983" cy="707886"/>
            </a:xfrm>
            <a:prstGeom prst="rect">
              <a:avLst/>
            </a:prstGeom>
            <a:noFill/>
          </p:spPr>
          <p:txBody>
            <a:bodyPr wrap="square" rtlCol="0">
              <a:spAutoFit/>
            </a:bodyPr>
            <a:lstStyle/>
            <a:p>
              <a:pPr algn="ctr">
                <a:spcBef>
                  <a:spcPct val="0"/>
                </a:spcBef>
              </a:pPr>
              <a:r>
                <a:rPr lang="zh-CN" altLang="en-US" sz="2000" b="1" dirty="0">
                  <a:solidFill>
                    <a:schemeClr val="accent1"/>
                  </a:solidFill>
                </a:rPr>
                <a:t>标题文本预设</a:t>
              </a:r>
              <a:endParaRPr lang="en-US" altLang="zh-CN" sz="2000" b="1" dirty="0">
                <a:solidFill>
                  <a:schemeClr val="accent1"/>
                </a:solidFill>
              </a:endParaRPr>
            </a:p>
            <a:p>
              <a:pPr algn="ctr">
                <a:spcBef>
                  <a:spcPct val="0"/>
                </a:spcBef>
              </a:pPr>
              <a:r>
                <a:rPr lang="zh-CN" altLang="en-US" sz="2000" b="1" dirty="0">
                  <a:solidFill>
                    <a:schemeClr val="tx2"/>
                  </a:solidFill>
                </a:rPr>
                <a:t>输入内容</a:t>
              </a:r>
              <a:endParaRPr lang="en-US" altLang="zh-CN" sz="2000" b="1" dirty="0">
                <a:solidFill>
                  <a:schemeClr val="tx2"/>
                </a:solidFill>
              </a:endParaRPr>
            </a:p>
          </p:txBody>
        </p:sp>
      </p:grpSp>
      <p:cxnSp>
        <p:nvCxnSpPr>
          <p:cNvPr id="23" name="直接连接符 22"/>
          <p:cNvCxnSpPr/>
          <p:nvPr/>
        </p:nvCxnSpPr>
        <p:spPr>
          <a:xfrm flipV="1">
            <a:off x="6605484" y="2902059"/>
            <a:ext cx="5586516" cy="411867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rot="19364193">
            <a:off x="8175505" y="4728764"/>
            <a:ext cx="2320983" cy="707886"/>
          </a:xfrm>
          <a:prstGeom prst="rect">
            <a:avLst/>
          </a:prstGeom>
          <a:noFill/>
        </p:spPr>
        <p:txBody>
          <a:bodyPr wrap="square" rtlCol="0">
            <a:spAutoFit/>
          </a:bodyPr>
          <a:lstStyle/>
          <a:p>
            <a:pPr algn="ctr">
              <a:spcBef>
                <a:spcPct val="0"/>
              </a:spcBef>
            </a:pPr>
            <a:r>
              <a:rPr lang="zh-CN" altLang="en-US" sz="2000" b="1" dirty="0">
                <a:solidFill>
                  <a:schemeClr val="accent1"/>
                </a:solidFill>
              </a:rPr>
              <a:t>标题文本预设</a:t>
            </a:r>
            <a:endParaRPr lang="en-US" altLang="zh-CN" sz="2000" b="1" dirty="0">
              <a:solidFill>
                <a:schemeClr val="accent1"/>
              </a:solidFill>
            </a:endParaRPr>
          </a:p>
          <a:p>
            <a:pPr algn="ctr">
              <a:spcBef>
                <a:spcPct val="0"/>
              </a:spcBef>
            </a:pPr>
            <a:r>
              <a:rPr lang="zh-CN" altLang="en-US" sz="2000" b="1" dirty="0">
                <a:solidFill>
                  <a:schemeClr val="tx2"/>
                </a:solidFill>
              </a:rPr>
              <a:t>输入内容</a:t>
            </a:r>
            <a:endParaRPr lang="en-US" altLang="zh-CN" sz="2000" b="1" dirty="0">
              <a:solidFill>
                <a:schemeClr val="tx2"/>
              </a:solidFill>
            </a:endParaRPr>
          </a:p>
        </p:txBody>
      </p:sp>
      <p:sp>
        <p:nvSpPr>
          <p:cNvPr id="25" name="任意多边形 11"/>
          <p:cNvSpPr/>
          <p:nvPr/>
        </p:nvSpPr>
        <p:spPr>
          <a:xfrm rot="5400000">
            <a:off x="2182602" y="2243849"/>
            <a:ext cx="1222981" cy="1346771"/>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26" name="任意多边形 12"/>
          <p:cNvSpPr/>
          <p:nvPr/>
        </p:nvSpPr>
        <p:spPr>
          <a:xfrm rot="5400000">
            <a:off x="1485293" y="1475959"/>
            <a:ext cx="2617599" cy="2882552"/>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27" name="任意多边形 17"/>
          <p:cNvSpPr/>
          <p:nvPr/>
        </p:nvSpPr>
        <p:spPr>
          <a:xfrm rot="5400000">
            <a:off x="4350544" y="2243849"/>
            <a:ext cx="1222981" cy="1346771"/>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28" name="任意多边形 19"/>
          <p:cNvSpPr/>
          <p:nvPr/>
        </p:nvSpPr>
        <p:spPr>
          <a:xfrm rot="5400000">
            <a:off x="3653235" y="1475959"/>
            <a:ext cx="2617599" cy="2882552"/>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29" name="任意多边形 22"/>
          <p:cNvSpPr/>
          <p:nvPr/>
        </p:nvSpPr>
        <p:spPr>
          <a:xfrm rot="5400000">
            <a:off x="6518486" y="2243849"/>
            <a:ext cx="1222981" cy="1346771"/>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30" name="任意多边形 24"/>
          <p:cNvSpPr/>
          <p:nvPr/>
        </p:nvSpPr>
        <p:spPr>
          <a:xfrm rot="5400000">
            <a:off x="5821177" y="1475959"/>
            <a:ext cx="2617599" cy="2882552"/>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31" name="任意多边形 26"/>
          <p:cNvSpPr/>
          <p:nvPr/>
        </p:nvSpPr>
        <p:spPr>
          <a:xfrm rot="5400000">
            <a:off x="8686427" y="2243849"/>
            <a:ext cx="1222981" cy="1346771"/>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32" name="任意多边形 28"/>
          <p:cNvSpPr/>
          <p:nvPr/>
        </p:nvSpPr>
        <p:spPr>
          <a:xfrm rot="5400000">
            <a:off x="7989118" y="1475959"/>
            <a:ext cx="2617599" cy="2882552"/>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nvGrpSpPr>
          <p:cNvPr id="33" name="组合 32"/>
          <p:cNvGrpSpPr/>
          <p:nvPr/>
        </p:nvGrpSpPr>
        <p:grpSpPr>
          <a:xfrm>
            <a:off x="2219777" y="2403602"/>
            <a:ext cx="1027265" cy="1027265"/>
            <a:chOff x="2269772" y="2930543"/>
            <a:chExt cx="1027265" cy="1027265"/>
          </a:xfrm>
        </p:grpSpPr>
        <p:sp>
          <p:nvSpPr>
            <p:cNvPr id="34" name="椭圆 33"/>
            <p:cNvSpPr/>
            <p:nvPr/>
          </p:nvSpPr>
          <p:spPr>
            <a:xfrm>
              <a:off x="2269772" y="2930543"/>
              <a:ext cx="1027265" cy="10272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2522294" y="3173082"/>
              <a:ext cx="505638" cy="505824"/>
            </a:xfrm>
            <a:prstGeom prst="rect">
              <a:avLst/>
            </a:prstGeom>
          </p:spPr>
        </p:pic>
      </p:grpSp>
      <p:grpSp>
        <p:nvGrpSpPr>
          <p:cNvPr id="36" name="组合 35"/>
          <p:cNvGrpSpPr/>
          <p:nvPr/>
        </p:nvGrpSpPr>
        <p:grpSpPr>
          <a:xfrm>
            <a:off x="4387719" y="2403602"/>
            <a:ext cx="1027265" cy="1027265"/>
            <a:chOff x="4437714" y="2930543"/>
            <a:chExt cx="1027265" cy="1027265"/>
          </a:xfrm>
        </p:grpSpPr>
        <p:sp>
          <p:nvSpPr>
            <p:cNvPr id="37" name="椭圆 36"/>
            <p:cNvSpPr/>
            <p:nvPr/>
          </p:nvSpPr>
          <p:spPr>
            <a:xfrm>
              <a:off x="4437714" y="2930543"/>
              <a:ext cx="1027265" cy="10272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pic>
          <p:nvPicPr>
            <p:cNvPr id="38" name="图片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flipV="1">
              <a:off x="4709362" y="3189126"/>
              <a:ext cx="492786" cy="492786"/>
            </a:xfrm>
            <a:prstGeom prst="rect">
              <a:avLst/>
            </a:prstGeom>
          </p:spPr>
        </p:pic>
      </p:grpSp>
      <p:grpSp>
        <p:nvGrpSpPr>
          <p:cNvPr id="39" name="组合 38"/>
          <p:cNvGrpSpPr/>
          <p:nvPr/>
        </p:nvGrpSpPr>
        <p:grpSpPr>
          <a:xfrm>
            <a:off x="8723602" y="2403602"/>
            <a:ext cx="1027265" cy="1027265"/>
            <a:chOff x="8773597" y="2930543"/>
            <a:chExt cx="1027265" cy="1027265"/>
          </a:xfrm>
        </p:grpSpPr>
        <p:sp>
          <p:nvSpPr>
            <p:cNvPr id="40" name="椭圆 39"/>
            <p:cNvSpPr/>
            <p:nvPr/>
          </p:nvSpPr>
          <p:spPr>
            <a:xfrm>
              <a:off x="8773597" y="2930543"/>
              <a:ext cx="1027265" cy="102726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pic>
          <p:nvPicPr>
            <p:cNvPr id="41" name="图片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0800000" flipV="1">
              <a:off x="9023482" y="3173082"/>
              <a:ext cx="511620" cy="505824"/>
            </a:xfrm>
            <a:prstGeom prst="rect">
              <a:avLst/>
            </a:prstGeom>
          </p:spPr>
        </p:pic>
      </p:grpSp>
      <p:grpSp>
        <p:nvGrpSpPr>
          <p:cNvPr id="42" name="组合 41"/>
          <p:cNvGrpSpPr/>
          <p:nvPr/>
        </p:nvGrpSpPr>
        <p:grpSpPr>
          <a:xfrm>
            <a:off x="6555661" y="2403602"/>
            <a:ext cx="1027265" cy="1027265"/>
            <a:chOff x="6605656" y="2930543"/>
            <a:chExt cx="1027265" cy="1027265"/>
          </a:xfrm>
        </p:grpSpPr>
        <p:sp>
          <p:nvSpPr>
            <p:cNvPr id="43" name="椭圆 42"/>
            <p:cNvSpPr/>
            <p:nvPr/>
          </p:nvSpPr>
          <p:spPr>
            <a:xfrm>
              <a:off x="6605656" y="2930543"/>
              <a:ext cx="1027265" cy="10272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pic>
          <p:nvPicPr>
            <p:cNvPr id="44" name="图片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0800000" flipV="1">
              <a:off x="6865030" y="3173081"/>
              <a:ext cx="505120" cy="505825"/>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33"/>
                                        </p:tgtEl>
                                        <p:attrNameLst>
                                          <p:attrName>style.visibility</p:attrName>
                                        </p:attrNameLst>
                                      </p:cBhvr>
                                      <p:to>
                                        <p:strVal val="visible"/>
                                      </p:to>
                                    </p:set>
                                    <p:anim calcmode="lin" valueType="num">
                                      <p:cBhvr>
                                        <p:cTn id="7" dur="750" fill="hold"/>
                                        <p:tgtEl>
                                          <p:spTgt spid="33"/>
                                        </p:tgtEl>
                                        <p:attrNameLst>
                                          <p:attrName>ppt_w</p:attrName>
                                        </p:attrNameLst>
                                      </p:cBhvr>
                                      <p:tavLst>
                                        <p:tav tm="0">
                                          <p:val>
                                            <p:fltVal val="0"/>
                                          </p:val>
                                        </p:tav>
                                        <p:tav tm="100000">
                                          <p:val>
                                            <p:strVal val="#ppt_w"/>
                                          </p:val>
                                        </p:tav>
                                      </p:tavLst>
                                    </p:anim>
                                    <p:anim calcmode="lin" valueType="num">
                                      <p:cBhvr>
                                        <p:cTn id="8" dur="750" fill="hold"/>
                                        <p:tgtEl>
                                          <p:spTgt spid="33"/>
                                        </p:tgtEl>
                                        <p:attrNameLst>
                                          <p:attrName>ppt_h</p:attrName>
                                        </p:attrNameLst>
                                      </p:cBhvr>
                                      <p:tavLst>
                                        <p:tav tm="0">
                                          <p:val>
                                            <p:fltVal val="0"/>
                                          </p:val>
                                        </p:tav>
                                        <p:tav tm="100000">
                                          <p:val>
                                            <p:strVal val="#ppt_h"/>
                                          </p:val>
                                        </p:tav>
                                      </p:tavLst>
                                    </p:anim>
                                    <p:animEffect transition="in" filter="fade">
                                      <p:cBhvr>
                                        <p:cTn id="9" dur="750"/>
                                        <p:tgtEl>
                                          <p:spTgt spid="3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25"/>
                                        </p:tgtEl>
                                        <p:attrNameLst>
                                          <p:attrName>style.visibility</p:attrName>
                                        </p:attrNameLst>
                                      </p:cBhvr>
                                      <p:to>
                                        <p:strVal val="visible"/>
                                      </p:to>
                                    </p:set>
                                    <p:anim calcmode="lin" valueType="num">
                                      <p:cBhvr>
                                        <p:cTn id="12" dur="1000" fill="hold"/>
                                        <p:tgtEl>
                                          <p:spTgt spid="25"/>
                                        </p:tgtEl>
                                        <p:attrNameLst>
                                          <p:attrName>ppt_w</p:attrName>
                                        </p:attrNameLst>
                                      </p:cBhvr>
                                      <p:tavLst>
                                        <p:tav tm="0">
                                          <p:val>
                                            <p:fltVal val="0"/>
                                          </p:val>
                                        </p:tav>
                                        <p:tav tm="100000">
                                          <p:val>
                                            <p:strVal val="#ppt_w"/>
                                          </p:val>
                                        </p:tav>
                                      </p:tavLst>
                                    </p:anim>
                                    <p:anim calcmode="lin" valueType="num">
                                      <p:cBhvr>
                                        <p:cTn id="13" dur="1000" fill="hold"/>
                                        <p:tgtEl>
                                          <p:spTgt spid="25"/>
                                        </p:tgtEl>
                                        <p:attrNameLst>
                                          <p:attrName>ppt_h</p:attrName>
                                        </p:attrNameLst>
                                      </p:cBhvr>
                                      <p:tavLst>
                                        <p:tav tm="0">
                                          <p:val>
                                            <p:fltVal val="0"/>
                                          </p:val>
                                        </p:tav>
                                        <p:tav tm="100000">
                                          <p:val>
                                            <p:strVal val="#ppt_h"/>
                                          </p:val>
                                        </p:tav>
                                      </p:tavLst>
                                    </p:anim>
                                    <p:animEffect transition="in" filter="fade">
                                      <p:cBhvr>
                                        <p:cTn id="14" dur="1000"/>
                                        <p:tgtEl>
                                          <p:spTgt spid="25"/>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26"/>
                                        </p:tgtEl>
                                        <p:attrNameLst>
                                          <p:attrName>style.visibility</p:attrName>
                                        </p:attrNameLst>
                                      </p:cBhvr>
                                      <p:to>
                                        <p:strVal val="visible"/>
                                      </p:to>
                                    </p:set>
                                    <p:anim calcmode="lin" valueType="num">
                                      <p:cBhvr>
                                        <p:cTn id="17" dur="1250" fill="hold"/>
                                        <p:tgtEl>
                                          <p:spTgt spid="26"/>
                                        </p:tgtEl>
                                        <p:attrNameLst>
                                          <p:attrName>ppt_w</p:attrName>
                                        </p:attrNameLst>
                                      </p:cBhvr>
                                      <p:tavLst>
                                        <p:tav tm="0">
                                          <p:val>
                                            <p:fltVal val="0"/>
                                          </p:val>
                                        </p:tav>
                                        <p:tav tm="100000">
                                          <p:val>
                                            <p:strVal val="#ppt_w"/>
                                          </p:val>
                                        </p:tav>
                                      </p:tavLst>
                                    </p:anim>
                                    <p:anim calcmode="lin" valueType="num">
                                      <p:cBhvr>
                                        <p:cTn id="18" dur="1250" fill="hold"/>
                                        <p:tgtEl>
                                          <p:spTgt spid="26"/>
                                        </p:tgtEl>
                                        <p:attrNameLst>
                                          <p:attrName>ppt_h</p:attrName>
                                        </p:attrNameLst>
                                      </p:cBhvr>
                                      <p:tavLst>
                                        <p:tav tm="0">
                                          <p:val>
                                            <p:fltVal val="0"/>
                                          </p:val>
                                        </p:tav>
                                        <p:tav tm="100000">
                                          <p:val>
                                            <p:strVal val="#ppt_h"/>
                                          </p:val>
                                        </p:tav>
                                      </p:tavLst>
                                    </p:anim>
                                    <p:animEffect transition="in" filter="fade">
                                      <p:cBhvr>
                                        <p:cTn id="19" dur="1250"/>
                                        <p:tgtEl>
                                          <p:spTgt spid="26"/>
                                        </p:tgtEl>
                                      </p:cBhvr>
                                    </p:animEffect>
                                  </p:childTnLst>
                                </p:cTn>
                              </p:par>
                              <p:par>
                                <p:cTn id="20" presetID="22" presetClass="entr" presetSubtype="8" fill="hold" nodeType="withEffect">
                                  <p:stCondLst>
                                    <p:cond delay="25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2750"/>
                                        <p:tgtEl>
                                          <p:spTgt spid="18"/>
                                        </p:tgtEl>
                                      </p:cBhvr>
                                    </p:animEffect>
                                  </p:childTnLst>
                                </p:cTn>
                              </p:par>
                              <p:par>
                                <p:cTn id="23" presetID="2" presetClass="entr" presetSubtype="12" fill="hold" nodeType="withEffect">
                                  <p:stCondLst>
                                    <p:cond delay="150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1250" fill="hold"/>
                                        <p:tgtEl>
                                          <p:spTgt spid="19"/>
                                        </p:tgtEl>
                                        <p:attrNameLst>
                                          <p:attrName>ppt_x</p:attrName>
                                        </p:attrNameLst>
                                      </p:cBhvr>
                                      <p:tavLst>
                                        <p:tav tm="0">
                                          <p:val>
                                            <p:strVal val="0-#ppt_w/2"/>
                                          </p:val>
                                        </p:tav>
                                        <p:tav tm="100000">
                                          <p:val>
                                            <p:strVal val="#ppt_x"/>
                                          </p:val>
                                        </p:tav>
                                      </p:tavLst>
                                    </p:anim>
                                    <p:anim calcmode="lin" valueType="num">
                                      <p:cBhvr additive="base">
                                        <p:cTn id="26" dur="1250" fill="hold"/>
                                        <p:tgtEl>
                                          <p:spTgt spid="19"/>
                                        </p:tgtEl>
                                        <p:attrNameLst>
                                          <p:attrName>ppt_y</p:attrName>
                                        </p:attrNameLst>
                                      </p:cBhvr>
                                      <p:tavLst>
                                        <p:tav tm="0">
                                          <p:val>
                                            <p:strVal val="1+#ppt_h/2"/>
                                          </p:val>
                                        </p:tav>
                                        <p:tav tm="100000">
                                          <p:val>
                                            <p:strVal val="#ppt_y"/>
                                          </p:val>
                                        </p:tav>
                                      </p:tavLst>
                                    </p:anim>
                                  </p:childTnLst>
                                </p:cTn>
                              </p:par>
                              <p:par>
                                <p:cTn id="27" presetID="22" presetClass="entr" presetSubtype="4" fill="hold" nodeType="withEffect">
                                  <p:stCondLst>
                                    <p:cond delay="200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750"/>
                                        <p:tgtEl>
                                          <p:spTgt spid="23"/>
                                        </p:tgtEl>
                                      </p:cBhvr>
                                    </p:animEffect>
                                  </p:childTnLst>
                                </p:cTn>
                              </p:par>
                              <p:par>
                                <p:cTn id="30" presetID="2" presetClass="entr" presetSubtype="3" fill="hold" grpId="0" nodeType="withEffect">
                                  <p:stCondLst>
                                    <p:cond delay="250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750" fill="hold"/>
                                        <p:tgtEl>
                                          <p:spTgt spid="24"/>
                                        </p:tgtEl>
                                        <p:attrNameLst>
                                          <p:attrName>ppt_x</p:attrName>
                                        </p:attrNameLst>
                                      </p:cBhvr>
                                      <p:tavLst>
                                        <p:tav tm="0">
                                          <p:val>
                                            <p:strVal val="1+#ppt_w/2"/>
                                          </p:val>
                                        </p:tav>
                                        <p:tav tm="100000">
                                          <p:val>
                                            <p:strVal val="#ppt_x"/>
                                          </p:val>
                                        </p:tav>
                                      </p:tavLst>
                                    </p:anim>
                                    <p:anim calcmode="lin" valueType="num">
                                      <p:cBhvr additive="base">
                                        <p:cTn id="33" dur="750" fill="hold"/>
                                        <p:tgtEl>
                                          <p:spTgt spid="24"/>
                                        </p:tgtEl>
                                        <p:attrNameLst>
                                          <p:attrName>ppt_y</p:attrName>
                                        </p:attrNameLst>
                                      </p:cBhvr>
                                      <p:tavLst>
                                        <p:tav tm="0">
                                          <p:val>
                                            <p:strVal val="0-#ppt_h/2"/>
                                          </p:val>
                                        </p:tav>
                                        <p:tav tm="100000">
                                          <p:val>
                                            <p:strVal val="#ppt_y"/>
                                          </p:val>
                                        </p:tav>
                                      </p:tavLst>
                                    </p:anim>
                                  </p:childTnLst>
                                </p:cTn>
                              </p:par>
                              <p:par>
                                <p:cTn id="34" presetID="53" presetClass="entr" presetSubtype="16" fill="hold" nodeType="withEffect">
                                  <p:stCondLst>
                                    <p:cond delay="750"/>
                                  </p:stCondLst>
                                  <p:childTnLst>
                                    <p:set>
                                      <p:cBhvr>
                                        <p:cTn id="35" dur="1" fill="hold">
                                          <p:stCondLst>
                                            <p:cond delay="0"/>
                                          </p:stCondLst>
                                        </p:cTn>
                                        <p:tgtEl>
                                          <p:spTgt spid="36"/>
                                        </p:tgtEl>
                                        <p:attrNameLst>
                                          <p:attrName>style.visibility</p:attrName>
                                        </p:attrNameLst>
                                      </p:cBhvr>
                                      <p:to>
                                        <p:strVal val="visible"/>
                                      </p:to>
                                    </p:set>
                                    <p:anim calcmode="lin" valueType="num">
                                      <p:cBhvr>
                                        <p:cTn id="36" dur="750" fill="hold"/>
                                        <p:tgtEl>
                                          <p:spTgt spid="36"/>
                                        </p:tgtEl>
                                        <p:attrNameLst>
                                          <p:attrName>ppt_w</p:attrName>
                                        </p:attrNameLst>
                                      </p:cBhvr>
                                      <p:tavLst>
                                        <p:tav tm="0">
                                          <p:val>
                                            <p:fltVal val="0"/>
                                          </p:val>
                                        </p:tav>
                                        <p:tav tm="100000">
                                          <p:val>
                                            <p:strVal val="#ppt_w"/>
                                          </p:val>
                                        </p:tav>
                                      </p:tavLst>
                                    </p:anim>
                                    <p:anim calcmode="lin" valueType="num">
                                      <p:cBhvr>
                                        <p:cTn id="37" dur="750" fill="hold"/>
                                        <p:tgtEl>
                                          <p:spTgt spid="36"/>
                                        </p:tgtEl>
                                        <p:attrNameLst>
                                          <p:attrName>ppt_h</p:attrName>
                                        </p:attrNameLst>
                                      </p:cBhvr>
                                      <p:tavLst>
                                        <p:tav tm="0">
                                          <p:val>
                                            <p:fltVal val="0"/>
                                          </p:val>
                                        </p:tav>
                                        <p:tav tm="100000">
                                          <p:val>
                                            <p:strVal val="#ppt_h"/>
                                          </p:val>
                                        </p:tav>
                                      </p:tavLst>
                                    </p:anim>
                                    <p:animEffect transition="in" filter="fade">
                                      <p:cBhvr>
                                        <p:cTn id="38" dur="750"/>
                                        <p:tgtEl>
                                          <p:spTgt spid="36"/>
                                        </p:tgtEl>
                                      </p:cBhvr>
                                    </p:animEffect>
                                  </p:childTnLst>
                                </p:cTn>
                              </p:par>
                              <p:par>
                                <p:cTn id="39" presetID="53" presetClass="entr" presetSubtype="16" fill="hold" grpId="0" nodeType="withEffect">
                                  <p:stCondLst>
                                    <p:cond delay="750"/>
                                  </p:stCondLst>
                                  <p:childTnLst>
                                    <p:set>
                                      <p:cBhvr>
                                        <p:cTn id="40" dur="1" fill="hold">
                                          <p:stCondLst>
                                            <p:cond delay="0"/>
                                          </p:stCondLst>
                                        </p:cTn>
                                        <p:tgtEl>
                                          <p:spTgt spid="27"/>
                                        </p:tgtEl>
                                        <p:attrNameLst>
                                          <p:attrName>style.visibility</p:attrName>
                                        </p:attrNameLst>
                                      </p:cBhvr>
                                      <p:to>
                                        <p:strVal val="visible"/>
                                      </p:to>
                                    </p:set>
                                    <p:anim calcmode="lin" valueType="num">
                                      <p:cBhvr>
                                        <p:cTn id="41" dur="1000" fill="hold"/>
                                        <p:tgtEl>
                                          <p:spTgt spid="27"/>
                                        </p:tgtEl>
                                        <p:attrNameLst>
                                          <p:attrName>ppt_w</p:attrName>
                                        </p:attrNameLst>
                                      </p:cBhvr>
                                      <p:tavLst>
                                        <p:tav tm="0">
                                          <p:val>
                                            <p:fltVal val="0"/>
                                          </p:val>
                                        </p:tav>
                                        <p:tav tm="100000">
                                          <p:val>
                                            <p:strVal val="#ppt_w"/>
                                          </p:val>
                                        </p:tav>
                                      </p:tavLst>
                                    </p:anim>
                                    <p:anim calcmode="lin" valueType="num">
                                      <p:cBhvr>
                                        <p:cTn id="42" dur="1000" fill="hold"/>
                                        <p:tgtEl>
                                          <p:spTgt spid="27"/>
                                        </p:tgtEl>
                                        <p:attrNameLst>
                                          <p:attrName>ppt_h</p:attrName>
                                        </p:attrNameLst>
                                      </p:cBhvr>
                                      <p:tavLst>
                                        <p:tav tm="0">
                                          <p:val>
                                            <p:fltVal val="0"/>
                                          </p:val>
                                        </p:tav>
                                        <p:tav tm="100000">
                                          <p:val>
                                            <p:strVal val="#ppt_h"/>
                                          </p:val>
                                        </p:tav>
                                      </p:tavLst>
                                    </p:anim>
                                    <p:animEffect transition="in" filter="fade">
                                      <p:cBhvr>
                                        <p:cTn id="43" dur="1000"/>
                                        <p:tgtEl>
                                          <p:spTgt spid="27"/>
                                        </p:tgtEl>
                                      </p:cBhvr>
                                    </p:animEffect>
                                  </p:childTnLst>
                                </p:cTn>
                              </p:par>
                              <p:par>
                                <p:cTn id="44" presetID="53" presetClass="entr" presetSubtype="16" fill="hold" grpId="0" nodeType="withEffect">
                                  <p:stCondLst>
                                    <p:cond delay="750"/>
                                  </p:stCondLst>
                                  <p:childTnLst>
                                    <p:set>
                                      <p:cBhvr>
                                        <p:cTn id="45" dur="1" fill="hold">
                                          <p:stCondLst>
                                            <p:cond delay="0"/>
                                          </p:stCondLst>
                                        </p:cTn>
                                        <p:tgtEl>
                                          <p:spTgt spid="28"/>
                                        </p:tgtEl>
                                        <p:attrNameLst>
                                          <p:attrName>style.visibility</p:attrName>
                                        </p:attrNameLst>
                                      </p:cBhvr>
                                      <p:to>
                                        <p:strVal val="visible"/>
                                      </p:to>
                                    </p:set>
                                    <p:anim calcmode="lin" valueType="num">
                                      <p:cBhvr>
                                        <p:cTn id="46" dur="1250" fill="hold"/>
                                        <p:tgtEl>
                                          <p:spTgt spid="28"/>
                                        </p:tgtEl>
                                        <p:attrNameLst>
                                          <p:attrName>ppt_w</p:attrName>
                                        </p:attrNameLst>
                                      </p:cBhvr>
                                      <p:tavLst>
                                        <p:tav tm="0">
                                          <p:val>
                                            <p:fltVal val="0"/>
                                          </p:val>
                                        </p:tav>
                                        <p:tav tm="100000">
                                          <p:val>
                                            <p:strVal val="#ppt_w"/>
                                          </p:val>
                                        </p:tav>
                                      </p:tavLst>
                                    </p:anim>
                                    <p:anim calcmode="lin" valueType="num">
                                      <p:cBhvr>
                                        <p:cTn id="47" dur="1250" fill="hold"/>
                                        <p:tgtEl>
                                          <p:spTgt spid="28"/>
                                        </p:tgtEl>
                                        <p:attrNameLst>
                                          <p:attrName>ppt_h</p:attrName>
                                        </p:attrNameLst>
                                      </p:cBhvr>
                                      <p:tavLst>
                                        <p:tav tm="0">
                                          <p:val>
                                            <p:fltVal val="0"/>
                                          </p:val>
                                        </p:tav>
                                        <p:tav tm="100000">
                                          <p:val>
                                            <p:strVal val="#ppt_h"/>
                                          </p:val>
                                        </p:tav>
                                      </p:tavLst>
                                    </p:anim>
                                    <p:animEffect transition="in" filter="fade">
                                      <p:cBhvr>
                                        <p:cTn id="48" dur="1250"/>
                                        <p:tgtEl>
                                          <p:spTgt spid="28"/>
                                        </p:tgtEl>
                                      </p:cBhvr>
                                    </p:animEffect>
                                  </p:childTnLst>
                                </p:cTn>
                              </p:par>
                              <p:par>
                                <p:cTn id="49" presetID="53" presetClass="entr" presetSubtype="16" fill="hold" nodeType="withEffect">
                                  <p:stCondLst>
                                    <p:cond delay="1250"/>
                                  </p:stCondLst>
                                  <p:childTnLst>
                                    <p:set>
                                      <p:cBhvr>
                                        <p:cTn id="50" dur="1" fill="hold">
                                          <p:stCondLst>
                                            <p:cond delay="0"/>
                                          </p:stCondLst>
                                        </p:cTn>
                                        <p:tgtEl>
                                          <p:spTgt spid="42"/>
                                        </p:tgtEl>
                                        <p:attrNameLst>
                                          <p:attrName>style.visibility</p:attrName>
                                        </p:attrNameLst>
                                      </p:cBhvr>
                                      <p:to>
                                        <p:strVal val="visible"/>
                                      </p:to>
                                    </p:set>
                                    <p:anim calcmode="lin" valueType="num">
                                      <p:cBhvr>
                                        <p:cTn id="51" dur="750" fill="hold"/>
                                        <p:tgtEl>
                                          <p:spTgt spid="42"/>
                                        </p:tgtEl>
                                        <p:attrNameLst>
                                          <p:attrName>ppt_w</p:attrName>
                                        </p:attrNameLst>
                                      </p:cBhvr>
                                      <p:tavLst>
                                        <p:tav tm="0">
                                          <p:val>
                                            <p:fltVal val="0"/>
                                          </p:val>
                                        </p:tav>
                                        <p:tav tm="100000">
                                          <p:val>
                                            <p:strVal val="#ppt_w"/>
                                          </p:val>
                                        </p:tav>
                                      </p:tavLst>
                                    </p:anim>
                                    <p:anim calcmode="lin" valueType="num">
                                      <p:cBhvr>
                                        <p:cTn id="52" dur="750" fill="hold"/>
                                        <p:tgtEl>
                                          <p:spTgt spid="42"/>
                                        </p:tgtEl>
                                        <p:attrNameLst>
                                          <p:attrName>ppt_h</p:attrName>
                                        </p:attrNameLst>
                                      </p:cBhvr>
                                      <p:tavLst>
                                        <p:tav tm="0">
                                          <p:val>
                                            <p:fltVal val="0"/>
                                          </p:val>
                                        </p:tav>
                                        <p:tav tm="100000">
                                          <p:val>
                                            <p:strVal val="#ppt_h"/>
                                          </p:val>
                                        </p:tav>
                                      </p:tavLst>
                                    </p:anim>
                                    <p:animEffect transition="in" filter="fade">
                                      <p:cBhvr>
                                        <p:cTn id="53" dur="750"/>
                                        <p:tgtEl>
                                          <p:spTgt spid="42"/>
                                        </p:tgtEl>
                                      </p:cBhvr>
                                    </p:animEffect>
                                  </p:childTnLst>
                                </p:cTn>
                              </p:par>
                              <p:par>
                                <p:cTn id="54" presetID="53" presetClass="entr" presetSubtype="16" fill="hold" grpId="0" nodeType="withEffect">
                                  <p:stCondLst>
                                    <p:cond delay="1250"/>
                                  </p:stCondLst>
                                  <p:childTnLst>
                                    <p:set>
                                      <p:cBhvr>
                                        <p:cTn id="55" dur="1" fill="hold">
                                          <p:stCondLst>
                                            <p:cond delay="0"/>
                                          </p:stCondLst>
                                        </p:cTn>
                                        <p:tgtEl>
                                          <p:spTgt spid="29"/>
                                        </p:tgtEl>
                                        <p:attrNameLst>
                                          <p:attrName>style.visibility</p:attrName>
                                        </p:attrNameLst>
                                      </p:cBhvr>
                                      <p:to>
                                        <p:strVal val="visible"/>
                                      </p:to>
                                    </p:set>
                                    <p:anim calcmode="lin" valueType="num">
                                      <p:cBhvr>
                                        <p:cTn id="56" dur="1000" fill="hold"/>
                                        <p:tgtEl>
                                          <p:spTgt spid="29"/>
                                        </p:tgtEl>
                                        <p:attrNameLst>
                                          <p:attrName>ppt_w</p:attrName>
                                        </p:attrNameLst>
                                      </p:cBhvr>
                                      <p:tavLst>
                                        <p:tav tm="0">
                                          <p:val>
                                            <p:fltVal val="0"/>
                                          </p:val>
                                        </p:tav>
                                        <p:tav tm="100000">
                                          <p:val>
                                            <p:strVal val="#ppt_w"/>
                                          </p:val>
                                        </p:tav>
                                      </p:tavLst>
                                    </p:anim>
                                    <p:anim calcmode="lin" valueType="num">
                                      <p:cBhvr>
                                        <p:cTn id="57" dur="1000" fill="hold"/>
                                        <p:tgtEl>
                                          <p:spTgt spid="29"/>
                                        </p:tgtEl>
                                        <p:attrNameLst>
                                          <p:attrName>ppt_h</p:attrName>
                                        </p:attrNameLst>
                                      </p:cBhvr>
                                      <p:tavLst>
                                        <p:tav tm="0">
                                          <p:val>
                                            <p:fltVal val="0"/>
                                          </p:val>
                                        </p:tav>
                                        <p:tav tm="100000">
                                          <p:val>
                                            <p:strVal val="#ppt_h"/>
                                          </p:val>
                                        </p:tav>
                                      </p:tavLst>
                                    </p:anim>
                                    <p:animEffect transition="in" filter="fade">
                                      <p:cBhvr>
                                        <p:cTn id="58" dur="1000"/>
                                        <p:tgtEl>
                                          <p:spTgt spid="29"/>
                                        </p:tgtEl>
                                      </p:cBhvr>
                                    </p:animEffect>
                                  </p:childTnLst>
                                </p:cTn>
                              </p:par>
                              <p:par>
                                <p:cTn id="59" presetID="53" presetClass="entr" presetSubtype="16" fill="hold" grpId="0" nodeType="withEffect">
                                  <p:stCondLst>
                                    <p:cond delay="1250"/>
                                  </p:stCondLst>
                                  <p:childTnLst>
                                    <p:set>
                                      <p:cBhvr>
                                        <p:cTn id="60" dur="1" fill="hold">
                                          <p:stCondLst>
                                            <p:cond delay="0"/>
                                          </p:stCondLst>
                                        </p:cTn>
                                        <p:tgtEl>
                                          <p:spTgt spid="30"/>
                                        </p:tgtEl>
                                        <p:attrNameLst>
                                          <p:attrName>style.visibility</p:attrName>
                                        </p:attrNameLst>
                                      </p:cBhvr>
                                      <p:to>
                                        <p:strVal val="visible"/>
                                      </p:to>
                                    </p:set>
                                    <p:anim calcmode="lin" valueType="num">
                                      <p:cBhvr>
                                        <p:cTn id="61" dur="1250" fill="hold"/>
                                        <p:tgtEl>
                                          <p:spTgt spid="30"/>
                                        </p:tgtEl>
                                        <p:attrNameLst>
                                          <p:attrName>ppt_w</p:attrName>
                                        </p:attrNameLst>
                                      </p:cBhvr>
                                      <p:tavLst>
                                        <p:tav tm="0">
                                          <p:val>
                                            <p:fltVal val="0"/>
                                          </p:val>
                                        </p:tav>
                                        <p:tav tm="100000">
                                          <p:val>
                                            <p:strVal val="#ppt_w"/>
                                          </p:val>
                                        </p:tav>
                                      </p:tavLst>
                                    </p:anim>
                                    <p:anim calcmode="lin" valueType="num">
                                      <p:cBhvr>
                                        <p:cTn id="62" dur="1250" fill="hold"/>
                                        <p:tgtEl>
                                          <p:spTgt spid="30"/>
                                        </p:tgtEl>
                                        <p:attrNameLst>
                                          <p:attrName>ppt_h</p:attrName>
                                        </p:attrNameLst>
                                      </p:cBhvr>
                                      <p:tavLst>
                                        <p:tav tm="0">
                                          <p:val>
                                            <p:fltVal val="0"/>
                                          </p:val>
                                        </p:tav>
                                        <p:tav tm="100000">
                                          <p:val>
                                            <p:strVal val="#ppt_h"/>
                                          </p:val>
                                        </p:tav>
                                      </p:tavLst>
                                    </p:anim>
                                    <p:animEffect transition="in" filter="fade">
                                      <p:cBhvr>
                                        <p:cTn id="63" dur="1250"/>
                                        <p:tgtEl>
                                          <p:spTgt spid="30"/>
                                        </p:tgtEl>
                                      </p:cBhvr>
                                    </p:animEffect>
                                  </p:childTnLst>
                                </p:cTn>
                              </p:par>
                              <p:par>
                                <p:cTn id="64" presetID="53" presetClass="entr" presetSubtype="16" fill="hold" nodeType="withEffect">
                                  <p:stCondLst>
                                    <p:cond delay="1750"/>
                                  </p:stCondLst>
                                  <p:childTnLst>
                                    <p:set>
                                      <p:cBhvr>
                                        <p:cTn id="65" dur="1" fill="hold">
                                          <p:stCondLst>
                                            <p:cond delay="0"/>
                                          </p:stCondLst>
                                        </p:cTn>
                                        <p:tgtEl>
                                          <p:spTgt spid="39"/>
                                        </p:tgtEl>
                                        <p:attrNameLst>
                                          <p:attrName>style.visibility</p:attrName>
                                        </p:attrNameLst>
                                      </p:cBhvr>
                                      <p:to>
                                        <p:strVal val="visible"/>
                                      </p:to>
                                    </p:set>
                                    <p:anim calcmode="lin" valueType="num">
                                      <p:cBhvr>
                                        <p:cTn id="66" dur="750" fill="hold"/>
                                        <p:tgtEl>
                                          <p:spTgt spid="39"/>
                                        </p:tgtEl>
                                        <p:attrNameLst>
                                          <p:attrName>ppt_w</p:attrName>
                                        </p:attrNameLst>
                                      </p:cBhvr>
                                      <p:tavLst>
                                        <p:tav tm="0">
                                          <p:val>
                                            <p:fltVal val="0"/>
                                          </p:val>
                                        </p:tav>
                                        <p:tav tm="100000">
                                          <p:val>
                                            <p:strVal val="#ppt_w"/>
                                          </p:val>
                                        </p:tav>
                                      </p:tavLst>
                                    </p:anim>
                                    <p:anim calcmode="lin" valueType="num">
                                      <p:cBhvr>
                                        <p:cTn id="67" dur="750" fill="hold"/>
                                        <p:tgtEl>
                                          <p:spTgt spid="39"/>
                                        </p:tgtEl>
                                        <p:attrNameLst>
                                          <p:attrName>ppt_h</p:attrName>
                                        </p:attrNameLst>
                                      </p:cBhvr>
                                      <p:tavLst>
                                        <p:tav tm="0">
                                          <p:val>
                                            <p:fltVal val="0"/>
                                          </p:val>
                                        </p:tav>
                                        <p:tav tm="100000">
                                          <p:val>
                                            <p:strVal val="#ppt_h"/>
                                          </p:val>
                                        </p:tav>
                                      </p:tavLst>
                                    </p:anim>
                                    <p:animEffect transition="in" filter="fade">
                                      <p:cBhvr>
                                        <p:cTn id="68" dur="750"/>
                                        <p:tgtEl>
                                          <p:spTgt spid="39"/>
                                        </p:tgtEl>
                                      </p:cBhvr>
                                    </p:animEffect>
                                  </p:childTnLst>
                                </p:cTn>
                              </p:par>
                              <p:par>
                                <p:cTn id="69" presetID="53" presetClass="entr" presetSubtype="16" fill="hold" grpId="0" nodeType="withEffect">
                                  <p:stCondLst>
                                    <p:cond delay="1750"/>
                                  </p:stCondLst>
                                  <p:childTnLst>
                                    <p:set>
                                      <p:cBhvr>
                                        <p:cTn id="70" dur="1" fill="hold">
                                          <p:stCondLst>
                                            <p:cond delay="0"/>
                                          </p:stCondLst>
                                        </p:cTn>
                                        <p:tgtEl>
                                          <p:spTgt spid="31"/>
                                        </p:tgtEl>
                                        <p:attrNameLst>
                                          <p:attrName>style.visibility</p:attrName>
                                        </p:attrNameLst>
                                      </p:cBhvr>
                                      <p:to>
                                        <p:strVal val="visible"/>
                                      </p:to>
                                    </p:set>
                                    <p:anim calcmode="lin" valueType="num">
                                      <p:cBhvr>
                                        <p:cTn id="71" dur="1000" fill="hold"/>
                                        <p:tgtEl>
                                          <p:spTgt spid="31"/>
                                        </p:tgtEl>
                                        <p:attrNameLst>
                                          <p:attrName>ppt_w</p:attrName>
                                        </p:attrNameLst>
                                      </p:cBhvr>
                                      <p:tavLst>
                                        <p:tav tm="0">
                                          <p:val>
                                            <p:fltVal val="0"/>
                                          </p:val>
                                        </p:tav>
                                        <p:tav tm="100000">
                                          <p:val>
                                            <p:strVal val="#ppt_w"/>
                                          </p:val>
                                        </p:tav>
                                      </p:tavLst>
                                    </p:anim>
                                    <p:anim calcmode="lin" valueType="num">
                                      <p:cBhvr>
                                        <p:cTn id="72" dur="1000" fill="hold"/>
                                        <p:tgtEl>
                                          <p:spTgt spid="31"/>
                                        </p:tgtEl>
                                        <p:attrNameLst>
                                          <p:attrName>ppt_h</p:attrName>
                                        </p:attrNameLst>
                                      </p:cBhvr>
                                      <p:tavLst>
                                        <p:tav tm="0">
                                          <p:val>
                                            <p:fltVal val="0"/>
                                          </p:val>
                                        </p:tav>
                                        <p:tav tm="100000">
                                          <p:val>
                                            <p:strVal val="#ppt_h"/>
                                          </p:val>
                                        </p:tav>
                                      </p:tavLst>
                                    </p:anim>
                                    <p:animEffect transition="in" filter="fade">
                                      <p:cBhvr>
                                        <p:cTn id="73" dur="1000"/>
                                        <p:tgtEl>
                                          <p:spTgt spid="31"/>
                                        </p:tgtEl>
                                      </p:cBhvr>
                                    </p:animEffect>
                                  </p:childTnLst>
                                </p:cTn>
                              </p:par>
                              <p:par>
                                <p:cTn id="74" presetID="53" presetClass="entr" presetSubtype="16" fill="hold" grpId="0" nodeType="withEffect">
                                  <p:stCondLst>
                                    <p:cond delay="1750"/>
                                  </p:stCondLst>
                                  <p:childTnLst>
                                    <p:set>
                                      <p:cBhvr>
                                        <p:cTn id="75" dur="1" fill="hold">
                                          <p:stCondLst>
                                            <p:cond delay="0"/>
                                          </p:stCondLst>
                                        </p:cTn>
                                        <p:tgtEl>
                                          <p:spTgt spid="32"/>
                                        </p:tgtEl>
                                        <p:attrNameLst>
                                          <p:attrName>style.visibility</p:attrName>
                                        </p:attrNameLst>
                                      </p:cBhvr>
                                      <p:to>
                                        <p:strVal val="visible"/>
                                      </p:to>
                                    </p:set>
                                    <p:anim calcmode="lin" valueType="num">
                                      <p:cBhvr>
                                        <p:cTn id="76" dur="1250" fill="hold"/>
                                        <p:tgtEl>
                                          <p:spTgt spid="32"/>
                                        </p:tgtEl>
                                        <p:attrNameLst>
                                          <p:attrName>ppt_w</p:attrName>
                                        </p:attrNameLst>
                                      </p:cBhvr>
                                      <p:tavLst>
                                        <p:tav tm="0">
                                          <p:val>
                                            <p:fltVal val="0"/>
                                          </p:val>
                                        </p:tav>
                                        <p:tav tm="100000">
                                          <p:val>
                                            <p:strVal val="#ppt_w"/>
                                          </p:val>
                                        </p:tav>
                                      </p:tavLst>
                                    </p:anim>
                                    <p:anim calcmode="lin" valueType="num">
                                      <p:cBhvr>
                                        <p:cTn id="77" dur="1250" fill="hold"/>
                                        <p:tgtEl>
                                          <p:spTgt spid="32"/>
                                        </p:tgtEl>
                                        <p:attrNameLst>
                                          <p:attrName>ppt_h</p:attrName>
                                        </p:attrNameLst>
                                      </p:cBhvr>
                                      <p:tavLst>
                                        <p:tav tm="0">
                                          <p:val>
                                            <p:fltVal val="0"/>
                                          </p:val>
                                        </p:tav>
                                        <p:tav tm="100000">
                                          <p:val>
                                            <p:strVal val="#ppt_h"/>
                                          </p:val>
                                        </p:tav>
                                      </p:tavLst>
                                    </p:anim>
                                    <p:animEffect transition="in" filter="fade">
                                      <p:cBhvr>
                                        <p:cTn id="78" dur="1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animBg="1"/>
      <p:bldP spid="27" grpId="0" animBg="1"/>
      <p:bldP spid="28" grpId="0" animBg="1"/>
      <p:bldP spid="29" grpId="0" animBg="1"/>
      <p:bldP spid="30" grpId="0" animBg="1"/>
      <p:bldP spid="31" grpId="0" animBg="1"/>
      <p:bldP spid="3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íśḷíḍe"/>
          <p:cNvSpPr/>
          <p:nvPr/>
        </p:nvSpPr>
        <p:spPr bwMode="auto">
          <a:xfrm>
            <a:off x="7393279" y="1934083"/>
            <a:ext cx="422411" cy="425789"/>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1"/>
          </a:solidFill>
          <a:ln w="9525">
            <a:noFill/>
            <a:round/>
          </a:ln>
        </p:spPr>
        <p:txBody>
          <a:bodyPr anchor="ctr"/>
          <a:lstStyle/>
          <a:p>
            <a:pPr algn="ctr"/>
            <a:endParaRPr/>
          </a:p>
        </p:txBody>
      </p:sp>
      <p:sp>
        <p:nvSpPr>
          <p:cNvPr id="5" name="iṣlíďê"/>
          <p:cNvSpPr/>
          <p:nvPr/>
        </p:nvSpPr>
        <p:spPr bwMode="auto">
          <a:xfrm>
            <a:off x="7393279" y="2911891"/>
            <a:ext cx="422411" cy="425789"/>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2"/>
          </a:solidFill>
          <a:ln w="9525">
            <a:noFill/>
            <a:round/>
          </a:ln>
        </p:spPr>
        <p:txBody>
          <a:bodyPr anchor="ctr"/>
          <a:lstStyle/>
          <a:p>
            <a:pPr algn="ctr"/>
            <a:endParaRPr/>
          </a:p>
        </p:txBody>
      </p:sp>
      <p:sp>
        <p:nvSpPr>
          <p:cNvPr id="6" name="îşḷîḑé"/>
          <p:cNvSpPr/>
          <p:nvPr/>
        </p:nvSpPr>
        <p:spPr bwMode="auto">
          <a:xfrm>
            <a:off x="7393279" y="3889698"/>
            <a:ext cx="422411" cy="425789"/>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3"/>
          </a:solidFill>
          <a:ln w="9525">
            <a:noFill/>
            <a:round/>
          </a:ln>
        </p:spPr>
        <p:txBody>
          <a:bodyPr anchor="ctr"/>
          <a:lstStyle/>
          <a:p>
            <a:pPr algn="ctr"/>
            <a:endParaRPr/>
          </a:p>
        </p:txBody>
      </p:sp>
      <p:sp>
        <p:nvSpPr>
          <p:cNvPr id="7" name="îsľiḑè"/>
          <p:cNvSpPr/>
          <p:nvPr/>
        </p:nvSpPr>
        <p:spPr bwMode="auto">
          <a:xfrm>
            <a:off x="7389769" y="4867505"/>
            <a:ext cx="422411" cy="425789"/>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4"/>
          </a:solidFill>
          <a:ln w="9525">
            <a:noFill/>
            <a:round/>
          </a:ln>
        </p:spPr>
        <p:txBody>
          <a:bodyPr anchor="ctr"/>
          <a:lstStyle/>
          <a:p>
            <a:pPr algn="ctr"/>
            <a:endParaRPr/>
          </a:p>
        </p:txBody>
      </p:sp>
      <p:grpSp>
        <p:nvGrpSpPr>
          <p:cNvPr id="9" name="ïśḻïḋè"/>
          <p:cNvGrpSpPr/>
          <p:nvPr/>
        </p:nvGrpSpPr>
        <p:grpSpPr>
          <a:xfrm>
            <a:off x="7815689" y="1850452"/>
            <a:ext cx="4446758" cy="593051"/>
            <a:chOff x="7026124" y="1263543"/>
            <a:chExt cx="4446739" cy="593048"/>
          </a:xfrm>
        </p:grpSpPr>
        <p:sp>
          <p:nvSpPr>
            <p:cNvPr id="22" name="îṣ1ïḓê"/>
            <p:cNvSpPr txBox="1"/>
            <p:nvPr/>
          </p:nvSpPr>
          <p:spPr>
            <a:xfrm>
              <a:off x="7026125" y="1632875"/>
              <a:ext cx="4446738" cy="223716"/>
            </a:xfrm>
            <a:prstGeom prst="rect">
              <a:avLst/>
            </a:prstGeom>
            <a:noFill/>
          </p:spPr>
          <p:txBody>
            <a:bodyPr wrap="square" lIns="144000" tIns="0" rIns="0" bIns="0">
              <a:normAutofit/>
            </a:bodyPr>
            <a:lstStyle/>
            <a:p>
              <a:pPr defTabSz="914400">
                <a:lnSpc>
                  <a:spcPct val="120000"/>
                </a:lnSpc>
                <a:spcBef>
                  <a:spcPct val="0"/>
                </a:spcBef>
                <a:defRPr/>
              </a:pPr>
              <a:r>
                <a:rPr lang="zh-CN" altLang="en-US" sz="1100" dirty="0"/>
                <a:t>此部分内容作为文字排版占位显示（建议使用主题字体）</a:t>
              </a:r>
            </a:p>
          </p:txBody>
        </p:sp>
        <p:sp>
          <p:nvSpPr>
            <p:cNvPr id="23" name="iṧļîdê"/>
            <p:cNvSpPr/>
            <p:nvPr/>
          </p:nvSpPr>
          <p:spPr>
            <a:xfrm>
              <a:off x="7026124" y="1263543"/>
              <a:ext cx="4446738" cy="369332"/>
            </a:xfrm>
            <a:prstGeom prst="rect">
              <a:avLst/>
            </a:prstGeom>
          </p:spPr>
          <p:txBody>
            <a:bodyPr wrap="none" lIns="144000" tIns="0" rIns="0" bIns="0">
              <a:normAutofit/>
            </a:bodyPr>
            <a:lstStyle/>
            <a:p>
              <a:pPr lvl="0" defTabSz="914400">
                <a:spcBef>
                  <a:spcPct val="0"/>
                </a:spcBef>
                <a:defRPr/>
              </a:pPr>
              <a:r>
                <a:rPr lang="zh-CN" altLang="en-US" sz="1600" b="1">
                  <a:solidFill>
                    <a:schemeClr val="accent1"/>
                  </a:solidFill>
                </a:rPr>
                <a:t>标题文本预设</a:t>
              </a:r>
            </a:p>
          </p:txBody>
        </p:sp>
      </p:grpSp>
      <p:grpSp>
        <p:nvGrpSpPr>
          <p:cNvPr id="10" name="îSḷiďè"/>
          <p:cNvGrpSpPr/>
          <p:nvPr/>
        </p:nvGrpSpPr>
        <p:grpSpPr>
          <a:xfrm>
            <a:off x="7815689" y="2828358"/>
            <a:ext cx="4446758" cy="593051"/>
            <a:chOff x="7026124" y="1263543"/>
            <a:chExt cx="4446739" cy="593048"/>
          </a:xfrm>
        </p:grpSpPr>
        <p:sp>
          <p:nvSpPr>
            <p:cNvPr id="20" name="íṣḷîḍé"/>
            <p:cNvSpPr txBox="1"/>
            <p:nvPr/>
          </p:nvSpPr>
          <p:spPr>
            <a:xfrm>
              <a:off x="7026125" y="1632875"/>
              <a:ext cx="4446738" cy="223716"/>
            </a:xfrm>
            <a:prstGeom prst="rect">
              <a:avLst/>
            </a:prstGeom>
            <a:noFill/>
          </p:spPr>
          <p:txBody>
            <a:bodyPr wrap="square" lIns="144000" tIns="0" rIns="0" bIns="0">
              <a:normAutofit/>
            </a:bodyPr>
            <a:lstStyle/>
            <a:p>
              <a:pPr defTabSz="914400">
                <a:lnSpc>
                  <a:spcPct val="120000"/>
                </a:lnSpc>
                <a:spcBef>
                  <a:spcPct val="0"/>
                </a:spcBef>
                <a:defRPr/>
              </a:pPr>
              <a:r>
                <a:rPr lang="zh-CN" altLang="en-US" sz="1100" dirty="0"/>
                <a:t>此部分内容作为文字排版占位显示（建议使用主题字体）</a:t>
              </a:r>
            </a:p>
          </p:txBody>
        </p:sp>
        <p:sp>
          <p:nvSpPr>
            <p:cNvPr id="21" name="íṩļíḓé"/>
            <p:cNvSpPr/>
            <p:nvPr/>
          </p:nvSpPr>
          <p:spPr>
            <a:xfrm>
              <a:off x="7026124" y="1263543"/>
              <a:ext cx="4446738" cy="369332"/>
            </a:xfrm>
            <a:prstGeom prst="rect">
              <a:avLst/>
            </a:prstGeom>
          </p:spPr>
          <p:txBody>
            <a:bodyPr wrap="none" lIns="144000" tIns="0" rIns="0" bIns="0">
              <a:normAutofit/>
            </a:bodyPr>
            <a:lstStyle/>
            <a:p>
              <a:pPr lvl="0" defTabSz="914400">
                <a:spcBef>
                  <a:spcPct val="0"/>
                </a:spcBef>
                <a:defRPr/>
              </a:pPr>
              <a:r>
                <a:rPr lang="zh-CN" altLang="en-US" sz="1600" b="1">
                  <a:solidFill>
                    <a:schemeClr val="accent2"/>
                  </a:solidFill>
                </a:rPr>
                <a:t>标题文本预设</a:t>
              </a:r>
            </a:p>
          </p:txBody>
        </p:sp>
      </p:grpSp>
      <p:grpSp>
        <p:nvGrpSpPr>
          <p:cNvPr id="11" name="iṣľîďe"/>
          <p:cNvGrpSpPr/>
          <p:nvPr/>
        </p:nvGrpSpPr>
        <p:grpSpPr>
          <a:xfrm>
            <a:off x="7815689" y="3805299"/>
            <a:ext cx="4446758" cy="593051"/>
            <a:chOff x="7026124" y="1263543"/>
            <a:chExt cx="4446739" cy="593048"/>
          </a:xfrm>
        </p:grpSpPr>
        <p:sp>
          <p:nvSpPr>
            <p:cNvPr id="18" name="iśḷíďé"/>
            <p:cNvSpPr txBox="1"/>
            <p:nvPr/>
          </p:nvSpPr>
          <p:spPr>
            <a:xfrm>
              <a:off x="7026125" y="1632875"/>
              <a:ext cx="4446738" cy="223716"/>
            </a:xfrm>
            <a:prstGeom prst="rect">
              <a:avLst/>
            </a:prstGeom>
            <a:noFill/>
          </p:spPr>
          <p:txBody>
            <a:bodyPr wrap="square" lIns="144000" tIns="0" rIns="0" bIns="0">
              <a:normAutofit/>
            </a:bodyPr>
            <a:lstStyle/>
            <a:p>
              <a:pPr defTabSz="914400">
                <a:lnSpc>
                  <a:spcPct val="120000"/>
                </a:lnSpc>
                <a:spcBef>
                  <a:spcPct val="0"/>
                </a:spcBef>
                <a:defRPr/>
              </a:pPr>
              <a:r>
                <a:rPr lang="zh-CN" altLang="en-US" sz="1100"/>
                <a:t>此部分内容作为文字排版占位显示（建议使用主题字体）</a:t>
              </a:r>
            </a:p>
          </p:txBody>
        </p:sp>
        <p:sp>
          <p:nvSpPr>
            <p:cNvPr id="19" name="ïšľïḑè"/>
            <p:cNvSpPr/>
            <p:nvPr/>
          </p:nvSpPr>
          <p:spPr>
            <a:xfrm>
              <a:off x="7026124" y="1263543"/>
              <a:ext cx="4446738" cy="369332"/>
            </a:xfrm>
            <a:prstGeom prst="rect">
              <a:avLst/>
            </a:prstGeom>
          </p:spPr>
          <p:txBody>
            <a:bodyPr wrap="none" lIns="144000" tIns="0" rIns="0" bIns="0">
              <a:normAutofit/>
            </a:bodyPr>
            <a:lstStyle/>
            <a:p>
              <a:pPr lvl="0" defTabSz="914400">
                <a:spcBef>
                  <a:spcPct val="0"/>
                </a:spcBef>
                <a:defRPr/>
              </a:pPr>
              <a:r>
                <a:rPr lang="zh-CN" altLang="en-US" sz="1600" b="1">
                  <a:solidFill>
                    <a:schemeClr val="accent3"/>
                  </a:solidFill>
                </a:rPr>
                <a:t>标题文本预设</a:t>
              </a:r>
            </a:p>
          </p:txBody>
        </p:sp>
      </p:grpSp>
      <p:grpSp>
        <p:nvGrpSpPr>
          <p:cNvPr id="12" name="iṧ1îḋé"/>
          <p:cNvGrpSpPr/>
          <p:nvPr/>
        </p:nvGrpSpPr>
        <p:grpSpPr>
          <a:xfrm>
            <a:off x="7815689" y="4786363"/>
            <a:ext cx="4446758" cy="593051"/>
            <a:chOff x="7026124" y="1263543"/>
            <a:chExt cx="4446739" cy="593048"/>
          </a:xfrm>
        </p:grpSpPr>
        <p:sp>
          <p:nvSpPr>
            <p:cNvPr id="16" name="îš1ïḋê"/>
            <p:cNvSpPr txBox="1"/>
            <p:nvPr/>
          </p:nvSpPr>
          <p:spPr>
            <a:xfrm>
              <a:off x="7026125" y="1632875"/>
              <a:ext cx="4446738" cy="223716"/>
            </a:xfrm>
            <a:prstGeom prst="rect">
              <a:avLst/>
            </a:prstGeom>
            <a:noFill/>
          </p:spPr>
          <p:txBody>
            <a:bodyPr wrap="square" lIns="144000" tIns="0" rIns="0" bIns="0">
              <a:normAutofit/>
            </a:bodyPr>
            <a:lstStyle/>
            <a:p>
              <a:pPr defTabSz="914400">
                <a:lnSpc>
                  <a:spcPct val="120000"/>
                </a:lnSpc>
                <a:spcBef>
                  <a:spcPct val="0"/>
                </a:spcBef>
                <a:defRPr/>
              </a:pPr>
              <a:r>
                <a:rPr lang="zh-CN" altLang="en-US" sz="1100" dirty="0"/>
                <a:t>此部分内容作为文字排版占位显示（建议使用主题字体）</a:t>
              </a:r>
            </a:p>
          </p:txBody>
        </p:sp>
        <p:sp>
          <p:nvSpPr>
            <p:cNvPr id="17" name="ïşḻîďê"/>
            <p:cNvSpPr/>
            <p:nvPr/>
          </p:nvSpPr>
          <p:spPr>
            <a:xfrm>
              <a:off x="7026124" y="1263543"/>
              <a:ext cx="4446738" cy="369332"/>
            </a:xfrm>
            <a:prstGeom prst="rect">
              <a:avLst/>
            </a:prstGeom>
          </p:spPr>
          <p:txBody>
            <a:bodyPr wrap="none" lIns="144000" tIns="0" rIns="0" bIns="0">
              <a:normAutofit/>
            </a:bodyPr>
            <a:lstStyle/>
            <a:p>
              <a:pPr lvl="0" defTabSz="914400">
                <a:spcBef>
                  <a:spcPct val="0"/>
                </a:spcBef>
                <a:defRPr/>
              </a:pPr>
              <a:r>
                <a:rPr lang="zh-CN" altLang="en-US" sz="1600" b="1">
                  <a:solidFill>
                    <a:schemeClr val="accent4"/>
                  </a:solidFill>
                </a:rPr>
                <a:t>标题文本预设</a:t>
              </a:r>
            </a:p>
          </p:txBody>
        </p:sp>
      </p:grpSp>
      <p:graphicFrame>
        <p:nvGraphicFramePr>
          <p:cNvPr id="76" name="Chart 23"/>
          <p:cNvGraphicFramePr/>
          <p:nvPr/>
        </p:nvGraphicFramePr>
        <p:xfrm>
          <a:off x="685270" y="1850452"/>
          <a:ext cx="6189663" cy="368595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right)">
                                      <p:cBhvr>
                                        <p:cTn id="7" dur="500"/>
                                        <p:tgtEl>
                                          <p:spTgt spid="7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par>
                                <p:cTn id="20" presetID="14" presetClass="entr" presetSubtype="1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Graphic spid="76" grpId="0">
        <p:bldAsOne/>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îṣļïďê"/>
          <p:cNvSpPr/>
          <p:nvPr/>
        </p:nvSpPr>
        <p:spPr bwMode="auto">
          <a:xfrm>
            <a:off x="6437618" y="4830428"/>
            <a:ext cx="2195910" cy="1925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gn="ctr">
              <a:lnSpc>
                <a:spcPct val="150000"/>
              </a:lnSpc>
            </a:pPr>
            <a:r>
              <a:rPr lang="zh-CN" altLang="en-US" sz="900" dirty="0"/>
              <a:t>此部分内容作为文字排版占位显示（建议使用主题字体）</a:t>
            </a:r>
            <a:endParaRPr lang="en-US" altLang="zh-CN" sz="900" dirty="0"/>
          </a:p>
          <a:p>
            <a:pPr algn="ctr">
              <a:lnSpc>
                <a:spcPct val="150000"/>
              </a:lnSpc>
            </a:pPr>
            <a:r>
              <a:rPr lang="zh-CN" altLang="en-US" sz="900" dirty="0"/>
              <a:t>此部分内容作为文字排版占位显示（建议使用主题字体）</a:t>
            </a:r>
            <a:endParaRPr lang="en-US" altLang="zh-CN" sz="900" dirty="0"/>
          </a:p>
          <a:p>
            <a:pPr algn="ctr">
              <a:lnSpc>
                <a:spcPct val="150000"/>
              </a:lnSpc>
            </a:pPr>
            <a:r>
              <a:rPr lang="zh-CN" altLang="en-US" sz="900" dirty="0"/>
              <a:t>此部分内容作为文字排版占位显示（建议使用主题字体）</a:t>
            </a:r>
            <a:endParaRPr lang="en-US" altLang="zh-CN" sz="900" dirty="0"/>
          </a:p>
        </p:txBody>
      </p:sp>
      <p:sp>
        <p:nvSpPr>
          <p:cNvPr id="14" name="íŝļîḍè"/>
          <p:cNvSpPr txBox="1"/>
          <p:nvPr/>
        </p:nvSpPr>
        <p:spPr bwMode="auto">
          <a:xfrm>
            <a:off x="6437618" y="4410463"/>
            <a:ext cx="2195910"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solidFill>
                  <a:schemeClr val="accent3"/>
                </a:solidFill>
              </a:rPr>
              <a:t>标题文本预设</a:t>
            </a:r>
            <a:endParaRPr lang="en-US" altLang="zh-CN" b="1" dirty="0">
              <a:solidFill>
                <a:schemeClr val="accent3"/>
              </a:solidFill>
            </a:endParaRPr>
          </a:p>
        </p:txBody>
      </p:sp>
      <p:sp>
        <p:nvSpPr>
          <p:cNvPr id="16" name="íşļîďe"/>
          <p:cNvSpPr/>
          <p:nvPr/>
        </p:nvSpPr>
        <p:spPr bwMode="auto">
          <a:xfrm>
            <a:off x="759021" y="4309377"/>
            <a:ext cx="2195910" cy="183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gn="ctr">
              <a:lnSpc>
                <a:spcPct val="150000"/>
              </a:lnSpc>
            </a:pPr>
            <a:r>
              <a:rPr lang="zh-CN" altLang="en-US" sz="900" dirty="0"/>
              <a:t>此部分内容作为文字排版占位显示（建议使用主题字体）</a:t>
            </a:r>
            <a:endParaRPr lang="en-US" altLang="zh-CN" sz="900" dirty="0"/>
          </a:p>
          <a:p>
            <a:pPr algn="ctr">
              <a:lnSpc>
                <a:spcPct val="150000"/>
              </a:lnSpc>
            </a:pPr>
            <a:r>
              <a:rPr lang="zh-CN" altLang="en-US" sz="900" dirty="0"/>
              <a:t>此部分内容作为文字排版占位显示（建议使用主题字体）</a:t>
            </a:r>
            <a:endParaRPr lang="en-US" altLang="zh-CN" sz="900" dirty="0"/>
          </a:p>
          <a:p>
            <a:pPr algn="ctr">
              <a:lnSpc>
                <a:spcPct val="150000"/>
              </a:lnSpc>
            </a:pPr>
            <a:r>
              <a:rPr lang="zh-CN" altLang="en-US" sz="900" dirty="0"/>
              <a:t>此部分内容作为文字排版占位显示（建议使用主题字体）</a:t>
            </a:r>
            <a:endParaRPr lang="en-US" altLang="zh-CN" sz="900" dirty="0"/>
          </a:p>
        </p:txBody>
      </p:sp>
      <p:sp>
        <p:nvSpPr>
          <p:cNvPr id="17" name="îṡ1îďe"/>
          <p:cNvSpPr txBox="1"/>
          <p:nvPr/>
        </p:nvSpPr>
        <p:spPr bwMode="auto">
          <a:xfrm>
            <a:off x="759021" y="3889412"/>
            <a:ext cx="2195910"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solidFill>
                  <a:schemeClr val="accent1"/>
                </a:solidFill>
              </a:rPr>
              <a:t>标题文本预设</a:t>
            </a:r>
            <a:endParaRPr lang="en-US" altLang="zh-CN" b="1" dirty="0">
              <a:solidFill>
                <a:schemeClr val="accent1"/>
              </a:solidFill>
            </a:endParaRPr>
          </a:p>
        </p:txBody>
      </p:sp>
      <p:sp>
        <p:nvSpPr>
          <p:cNvPr id="18" name="ïṥ1ïḍè"/>
          <p:cNvSpPr/>
          <p:nvPr/>
        </p:nvSpPr>
        <p:spPr bwMode="auto">
          <a:xfrm>
            <a:off x="3602979" y="4830429"/>
            <a:ext cx="2195910" cy="131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gn="ctr">
              <a:lnSpc>
                <a:spcPct val="150000"/>
              </a:lnSpc>
            </a:pPr>
            <a:r>
              <a:rPr lang="zh-CN" altLang="en-US" sz="900" dirty="0"/>
              <a:t>此部分内容作为文字排版占位显示（建议使用主题字体）</a:t>
            </a:r>
            <a:endParaRPr lang="en-US" altLang="zh-CN" sz="900" dirty="0"/>
          </a:p>
          <a:p>
            <a:pPr algn="ctr">
              <a:lnSpc>
                <a:spcPct val="150000"/>
              </a:lnSpc>
            </a:pPr>
            <a:r>
              <a:rPr lang="zh-CN" altLang="en-US" sz="900" dirty="0"/>
              <a:t>此部分内容作为文字排版占位显示（建议使用主题字体）</a:t>
            </a:r>
            <a:endParaRPr lang="en-US" altLang="zh-CN" sz="900" dirty="0"/>
          </a:p>
          <a:p>
            <a:pPr algn="ctr">
              <a:lnSpc>
                <a:spcPct val="150000"/>
              </a:lnSpc>
            </a:pPr>
            <a:endParaRPr lang="en-US" altLang="zh-CN" sz="900" dirty="0"/>
          </a:p>
        </p:txBody>
      </p:sp>
      <p:sp>
        <p:nvSpPr>
          <p:cNvPr id="20" name="íṩľiḍê"/>
          <p:cNvSpPr txBox="1"/>
          <p:nvPr/>
        </p:nvSpPr>
        <p:spPr bwMode="auto">
          <a:xfrm>
            <a:off x="3602979" y="4410464"/>
            <a:ext cx="2195910"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solidFill>
                  <a:schemeClr val="accent1"/>
                </a:solidFill>
              </a:rPr>
              <a:t>标题文本预设</a:t>
            </a:r>
            <a:endParaRPr lang="en-US" altLang="zh-CN" b="1" dirty="0">
              <a:solidFill>
                <a:schemeClr val="accent1"/>
              </a:solidFill>
            </a:endParaRPr>
          </a:p>
        </p:txBody>
      </p:sp>
      <p:sp>
        <p:nvSpPr>
          <p:cNvPr id="21" name="ïṡļíďé"/>
          <p:cNvSpPr/>
          <p:nvPr/>
        </p:nvSpPr>
        <p:spPr bwMode="auto">
          <a:xfrm>
            <a:off x="9304451" y="4309376"/>
            <a:ext cx="2195910" cy="141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gn="ctr">
              <a:lnSpc>
                <a:spcPct val="150000"/>
              </a:lnSpc>
            </a:pPr>
            <a:r>
              <a:rPr lang="zh-CN" altLang="en-US" sz="900" dirty="0"/>
              <a:t>此部分内容作为文字排版占位显示（建议使用主题字体）</a:t>
            </a:r>
            <a:endParaRPr lang="en-US" altLang="zh-CN" sz="900" dirty="0"/>
          </a:p>
          <a:p>
            <a:pPr algn="ctr">
              <a:lnSpc>
                <a:spcPct val="150000"/>
              </a:lnSpc>
            </a:pPr>
            <a:r>
              <a:rPr lang="zh-CN" altLang="en-US" sz="900" dirty="0"/>
              <a:t>此部分内容作为文字排版占位显示（建议使用主题字体）</a:t>
            </a:r>
            <a:endParaRPr lang="en-US" altLang="zh-CN" sz="900" dirty="0"/>
          </a:p>
          <a:p>
            <a:pPr algn="ctr">
              <a:lnSpc>
                <a:spcPct val="150000"/>
              </a:lnSpc>
            </a:pPr>
            <a:r>
              <a:rPr lang="zh-CN" altLang="en-US" sz="900" dirty="0"/>
              <a:t>此部分内容作为文字排版占位显示（建议使用主题字体）</a:t>
            </a:r>
            <a:endParaRPr lang="en-US" altLang="zh-CN" sz="900" dirty="0"/>
          </a:p>
        </p:txBody>
      </p:sp>
      <p:sp>
        <p:nvSpPr>
          <p:cNvPr id="23" name="îṧḷíḓê"/>
          <p:cNvSpPr txBox="1"/>
          <p:nvPr/>
        </p:nvSpPr>
        <p:spPr bwMode="auto">
          <a:xfrm>
            <a:off x="9304451" y="3889411"/>
            <a:ext cx="2195910"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solidFill>
                  <a:schemeClr val="accent1"/>
                </a:solidFill>
              </a:rPr>
              <a:t>标题文本预设</a:t>
            </a:r>
            <a:endParaRPr lang="en-US" altLang="zh-CN" b="1" dirty="0">
              <a:solidFill>
                <a:schemeClr val="accent1"/>
              </a:solidFill>
            </a:endParaRPr>
          </a:p>
        </p:txBody>
      </p:sp>
      <p:cxnSp>
        <p:nvCxnSpPr>
          <p:cNvPr id="31" name="直接连接符 30"/>
          <p:cNvCxnSpPr/>
          <p:nvPr/>
        </p:nvCxnSpPr>
        <p:spPr>
          <a:xfrm>
            <a:off x="3180837" y="3950783"/>
            <a:ext cx="0" cy="2192842"/>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134349" y="3950783"/>
            <a:ext cx="0" cy="2192842"/>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968989" y="3950783"/>
            <a:ext cx="0" cy="2192842"/>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106" name="Chart 13"/>
          <p:cNvGraphicFramePr/>
          <p:nvPr/>
        </p:nvGraphicFramePr>
        <p:xfrm>
          <a:off x="2954931" y="1323754"/>
          <a:ext cx="6014058" cy="210524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anim calcmode="lin" valueType="num">
                                      <p:cBhvr>
                                        <p:cTn id="8" dur="1000" fill="hold"/>
                                        <p:tgtEl>
                                          <p:spTgt spid="106"/>
                                        </p:tgtEl>
                                        <p:attrNameLst>
                                          <p:attrName>ppt_x</p:attrName>
                                        </p:attrNameLst>
                                      </p:cBhvr>
                                      <p:tavLst>
                                        <p:tav tm="0">
                                          <p:val>
                                            <p:strVal val="#ppt_x"/>
                                          </p:val>
                                        </p:tav>
                                        <p:tav tm="100000">
                                          <p:val>
                                            <p:strVal val="#ppt_x"/>
                                          </p:val>
                                        </p:tav>
                                      </p:tavLst>
                                    </p:anim>
                                    <p:anim calcmode="lin" valueType="num">
                                      <p:cBhvr>
                                        <p:cTn id="9" dur="1000" fill="hold"/>
                                        <p:tgtEl>
                                          <p:spTgt spid="106"/>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ppt_x"/>
                                          </p:val>
                                        </p:tav>
                                        <p:tav tm="100000">
                                          <p:val>
                                            <p:strVal val="#ppt_x"/>
                                          </p:val>
                                        </p:tav>
                                      </p:tavLst>
                                    </p:anim>
                                    <p:anim calcmode="lin" valueType="num">
                                      <p:cBhvr additive="base">
                                        <p:cTn id="17" dur="500" fill="hold"/>
                                        <p:tgtEl>
                                          <p:spTgt spid="14"/>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ppt_x"/>
                                          </p:val>
                                        </p:tav>
                                        <p:tav tm="100000">
                                          <p:val>
                                            <p:strVal val="#ppt_x"/>
                                          </p:val>
                                        </p:tav>
                                      </p:tavLst>
                                    </p:anim>
                                    <p:anim calcmode="lin" valueType="num">
                                      <p:cBhvr additive="base">
                                        <p:cTn id="41" dur="500" fill="hold"/>
                                        <p:tgtEl>
                                          <p:spTgt spid="23"/>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additive="base">
                                        <p:cTn id="44" dur="500" fill="hold"/>
                                        <p:tgtEl>
                                          <p:spTgt spid="31"/>
                                        </p:tgtEl>
                                        <p:attrNameLst>
                                          <p:attrName>ppt_x</p:attrName>
                                        </p:attrNameLst>
                                      </p:cBhvr>
                                      <p:tavLst>
                                        <p:tav tm="0">
                                          <p:val>
                                            <p:strVal val="#ppt_x"/>
                                          </p:val>
                                        </p:tav>
                                        <p:tav tm="100000">
                                          <p:val>
                                            <p:strVal val="#ppt_x"/>
                                          </p:val>
                                        </p:tav>
                                      </p:tavLst>
                                    </p:anim>
                                    <p:anim calcmode="lin" valueType="num">
                                      <p:cBhvr additive="base">
                                        <p:cTn id="45" dur="500" fill="hold"/>
                                        <p:tgtEl>
                                          <p:spTgt spid="31"/>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 calcmode="lin" valueType="num">
                                      <p:cBhvr additive="base">
                                        <p:cTn id="48" dur="500" fill="hold"/>
                                        <p:tgtEl>
                                          <p:spTgt spid="32"/>
                                        </p:tgtEl>
                                        <p:attrNameLst>
                                          <p:attrName>ppt_x</p:attrName>
                                        </p:attrNameLst>
                                      </p:cBhvr>
                                      <p:tavLst>
                                        <p:tav tm="0">
                                          <p:val>
                                            <p:strVal val="#ppt_x"/>
                                          </p:val>
                                        </p:tav>
                                        <p:tav tm="100000">
                                          <p:val>
                                            <p:strVal val="#ppt_x"/>
                                          </p:val>
                                        </p:tav>
                                      </p:tavLst>
                                    </p:anim>
                                    <p:anim calcmode="lin" valueType="num">
                                      <p:cBhvr additive="base">
                                        <p:cTn id="49" dur="500" fill="hold"/>
                                        <p:tgtEl>
                                          <p:spTgt spid="32"/>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 calcmode="lin" valueType="num">
                                      <p:cBhvr additive="base">
                                        <p:cTn id="52" dur="500" fill="hold"/>
                                        <p:tgtEl>
                                          <p:spTgt spid="33"/>
                                        </p:tgtEl>
                                        <p:attrNameLst>
                                          <p:attrName>ppt_x</p:attrName>
                                        </p:attrNameLst>
                                      </p:cBhvr>
                                      <p:tavLst>
                                        <p:tav tm="0">
                                          <p:val>
                                            <p:strVal val="#ppt_x"/>
                                          </p:val>
                                        </p:tav>
                                        <p:tav tm="100000">
                                          <p:val>
                                            <p:strVal val="#ppt_x"/>
                                          </p:val>
                                        </p:tav>
                                      </p:tavLst>
                                    </p:anim>
                                    <p:anim calcmode="lin" valueType="num">
                                      <p:cBhvr additive="base">
                                        <p:cTn id="5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p:bldP spid="18" grpId="0"/>
      <p:bldP spid="20" grpId="0"/>
      <p:bldP spid="21" grpId="0"/>
      <p:bldP spid="23" grpId="0"/>
      <p:bldGraphic spid="106"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2" name="Shape 102"/>
          <p:cNvGrpSpPr/>
          <p:nvPr/>
        </p:nvGrpSpPr>
        <p:grpSpPr>
          <a:xfrm>
            <a:off x="860019" y="1697989"/>
            <a:ext cx="10471961" cy="3462021"/>
            <a:chOff x="2749952" y="1834595"/>
            <a:chExt cx="19912374" cy="8647558"/>
          </a:xfrm>
        </p:grpSpPr>
        <p:sp>
          <p:nvSpPr>
            <p:cNvPr id="583" name="Shape 103"/>
            <p:cNvSpPr txBox="1"/>
            <p:nvPr/>
          </p:nvSpPr>
          <p:spPr>
            <a:xfrm>
              <a:off x="2876951" y="4027065"/>
              <a:ext cx="5788051" cy="1411669"/>
            </a:xfrm>
            <a:prstGeom prst="rect">
              <a:avLst/>
            </a:prstGeom>
            <a:noFill/>
            <a:ln>
              <a:noFill/>
            </a:ln>
          </p:spPr>
          <p:txBody>
            <a:bodyPr lIns="91425" tIns="45700" rIns="91425" bIns="457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50000"/>
                </a:lnSpc>
                <a:spcBef>
                  <a:spcPts val="0"/>
                </a:spcBef>
                <a:buSzPct val="25000"/>
                <a:buNone/>
              </a:pPr>
              <a:r>
                <a:rPr lang="zh-CN" altLang="en-US" sz="1600" dirty="0">
                  <a:solidFill>
                    <a:schemeClr val="dk1"/>
                  </a:solidFill>
                  <a:latin typeface="微软雅黑" panose="020B0503020204020204" charset="-122"/>
                  <a:ea typeface="微软雅黑" panose="020B0503020204020204" charset="-122"/>
                  <a:cs typeface="Montserrat" panose="02000505000000020004"/>
                  <a:sym typeface="Montserrat" panose="02000505000000020004"/>
                </a:rPr>
                <a:t>此部分内容作为文字排版占位显示（建议使用主题字体）</a:t>
              </a:r>
              <a:endParaRPr lang="en-US" sz="1600" dirty="0">
                <a:solidFill>
                  <a:schemeClr val="dk1"/>
                </a:solidFill>
                <a:latin typeface="微软雅黑" panose="020B0503020204020204" charset="-122"/>
                <a:ea typeface="微软雅黑" panose="020B0503020204020204" charset="-122"/>
                <a:cs typeface="Montserrat" panose="02000505000000020004"/>
                <a:sym typeface="Montserrat" panose="02000505000000020004"/>
              </a:endParaRPr>
            </a:p>
          </p:txBody>
        </p:sp>
        <p:sp>
          <p:nvSpPr>
            <p:cNvPr id="584" name="Shape 104"/>
            <p:cNvSpPr txBox="1"/>
            <p:nvPr/>
          </p:nvSpPr>
          <p:spPr>
            <a:xfrm>
              <a:off x="2749952" y="3294803"/>
              <a:ext cx="5054588" cy="584774"/>
            </a:xfrm>
            <a:prstGeom prst="rect">
              <a:avLst/>
            </a:prstGeom>
            <a:noFill/>
            <a:ln>
              <a:noFill/>
            </a:ln>
          </p:spPr>
          <p:txBody>
            <a:bodyPr lIns="91425" tIns="45700" rIns="91425" bIns="457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buSzPct val="25000"/>
                <a:buNone/>
              </a:pPr>
              <a:r>
                <a:rPr lang="zh-CN" altLang="en-US" sz="2000" b="1" dirty="0">
                  <a:solidFill>
                    <a:schemeClr val="accent1"/>
                  </a:solidFill>
                  <a:latin typeface="微软雅黑" panose="020B0503020204020204" charset="-122"/>
                  <a:ea typeface="微软雅黑" panose="020B0503020204020204" charset="-122"/>
                  <a:cs typeface="Montserrat" panose="02000505000000020004"/>
                  <a:sym typeface="Montserrat" panose="02000505000000020004"/>
                </a:rPr>
                <a:t>标题文本预设</a:t>
              </a:r>
              <a:endParaRPr lang="en-US" sz="2000" b="1" dirty="0">
                <a:solidFill>
                  <a:schemeClr val="accent1"/>
                </a:solidFill>
                <a:latin typeface="微软雅黑" panose="020B0503020204020204" charset="-122"/>
                <a:ea typeface="微软雅黑" panose="020B0503020204020204" charset="-122"/>
                <a:cs typeface="Montserrat" panose="02000505000000020004"/>
                <a:sym typeface="Montserrat" panose="02000505000000020004"/>
              </a:endParaRPr>
            </a:p>
          </p:txBody>
        </p:sp>
        <p:sp>
          <p:nvSpPr>
            <p:cNvPr id="585" name="Shape 105"/>
            <p:cNvSpPr txBox="1"/>
            <p:nvPr/>
          </p:nvSpPr>
          <p:spPr>
            <a:xfrm>
              <a:off x="9725028" y="4027065"/>
              <a:ext cx="5987619" cy="1411669"/>
            </a:xfrm>
            <a:prstGeom prst="rect">
              <a:avLst/>
            </a:prstGeom>
            <a:noFill/>
            <a:ln>
              <a:noFill/>
            </a:ln>
          </p:spPr>
          <p:txBody>
            <a:bodyPr lIns="91425" tIns="45700" rIns="91425" bIns="457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50000"/>
                </a:lnSpc>
                <a:spcBef>
                  <a:spcPts val="0"/>
                </a:spcBef>
                <a:buSzPct val="25000"/>
                <a:buNone/>
              </a:pPr>
              <a:r>
                <a:rPr lang="zh-CN" altLang="en-US" sz="1600" dirty="0">
                  <a:solidFill>
                    <a:schemeClr val="dk1"/>
                  </a:solidFill>
                  <a:latin typeface="微软雅黑" panose="020B0503020204020204" charset="-122"/>
                  <a:ea typeface="微软雅黑" panose="020B0503020204020204" charset="-122"/>
                  <a:cs typeface="Montserrat" panose="02000505000000020004"/>
                  <a:sym typeface="Montserrat" panose="02000505000000020004"/>
                </a:rPr>
                <a:t>此部分内容作为文字排版占位显示（建议使用主题字体）</a:t>
              </a:r>
              <a:endParaRPr lang="en-US" sz="1600" dirty="0">
                <a:solidFill>
                  <a:schemeClr val="dk1"/>
                </a:solidFill>
                <a:latin typeface="微软雅黑" panose="020B0503020204020204" charset="-122"/>
                <a:ea typeface="微软雅黑" panose="020B0503020204020204" charset="-122"/>
                <a:cs typeface="Montserrat" panose="02000505000000020004"/>
                <a:sym typeface="Montserrat" panose="02000505000000020004"/>
              </a:endParaRPr>
            </a:p>
          </p:txBody>
        </p:sp>
        <p:sp>
          <p:nvSpPr>
            <p:cNvPr id="586" name="Shape 106"/>
            <p:cNvSpPr txBox="1"/>
            <p:nvPr/>
          </p:nvSpPr>
          <p:spPr>
            <a:xfrm>
              <a:off x="9623429" y="3294803"/>
              <a:ext cx="5054588" cy="584774"/>
            </a:xfrm>
            <a:prstGeom prst="rect">
              <a:avLst/>
            </a:prstGeom>
            <a:noFill/>
            <a:ln>
              <a:noFill/>
            </a:ln>
          </p:spPr>
          <p:txBody>
            <a:bodyPr lIns="91425" tIns="45700" rIns="91425" bIns="457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buSzPct val="25000"/>
                <a:buNone/>
              </a:pPr>
              <a:r>
                <a:rPr lang="zh-CN" altLang="en-US" sz="2000" b="1" dirty="0">
                  <a:solidFill>
                    <a:schemeClr val="accent4"/>
                  </a:solidFill>
                  <a:latin typeface="微软雅黑" panose="020B0503020204020204" charset="-122"/>
                  <a:ea typeface="微软雅黑" panose="020B0503020204020204" charset="-122"/>
                  <a:cs typeface="Montserrat" panose="02000505000000020004"/>
                  <a:sym typeface="Montserrat" panose="02000505000000020004"/>
                </a:rPr>
                <a:t>标题文本预设</a:t>
              </a:r>
              <a:endParaRPr lang="en-US" sz="2000" b="1" dirty="0">
                <a:solidFill>
                  <a:schemeClr val="accent4"/>
                </a:solidFill>
                <a:latin typeface="微软雅黑" panose="020B0503020204020204" charset="-122"/>
                <a:ea typeface="微软雅黑" panose="020B0503020204020204" charset="-122"/>
                <a:cs typeface="Montserrat" panose="02000505000000020004"/>
                <a:sym typeface="Montserrat" panose="02000505000000020004"/>
              </a:endParaRPr>
            </a:p>
          </p:txBody>
        </p:sp>
        <p:sp>
          <p:nvSpPr>
            <p:cNvPr id="587" name="Shape 107"/>
            <p:cNvSpPr txBox="1"/>
            <p:nvPr/>
          </p:nvSpPr>
          <p:spPr>
            <a:xfrm>
              <a:off x="16674707" y="4027065"/>
              <a:ext cx="5987619" cy="1411669"/>
            </a:xfrm>
            <a:prstGeom prst="rect">
              <a:avLst/>
            </a:prstGeom>
            <a:noFill/>
            <a:ln>
              <a:noFill/>
            </a:ln>
          </p:spPr>
          <p:txBody>
            <a:bodyPr lIns="91425" tIns="45700" rIns="91425" bIns="457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50000"/>
                </a:lnSpc>
                <a:spcBef>
                  <a:spcPts val="0"/>
                </a:spcBef>
                <a:buSzPct val="25000"/>
                <a:buNone/>
              </a:pPr>
              <a:r>
                <a:rPr lang="zh-CN" altLang="en-US" sz="1600" dirty="0">
                  <a:solidFill>
                    <a:schemeClr val="dk1"/>
                  </a:solidFill>
                  <a:latin typeface="微软雅黑" panose="020B0503020204020204" charset="-122"/>
                  <a:ea typeface="微软雅黑" panose="020B0503020204020204" charset="-122"/>
                  <a:cs typeface="Montserrat" panose="02000505000000020004"/>
                  <a:sym typeface="Montserrat" panose="02000505000000020004"/>
                </a:rPr>
                <a:t>此部分内容作为文字排版占位显示（建议使用主题字体）</a:t>
              </a:r>
              <a:endParaRPr lang="en-US" sz="1600" dirty="0">
                <a:solidFill>
                  <a:schemeClr val="dk1"/>
                </a:solidFill>
                <a:latin typeface="微软雅黑" panose="020B0503020204020204" charset="-122"/>
                <a:ea typeface="微软雅黑" panose="020B0503020204020204" charset="-122"/>
                <a:cs typeface="Montserrat" panose="02000505000000020004"/>
                <a:sym typeface="Montserrat" panose="02000505000000020004"/>
              </a:endParaRPr>
            </a:p>
          </p:txBody>
        </p:sp>
        <p:sp>
          <p:nvSpPr>
            <p:cNvPr id="588" name="Shape 108"/>
            <p:cNvSpPr txBox="1"/>
            <p:nvPr/>
          </p:nvSpPr>
          <p:spPr>
            <a:xfrm>
              <a:off x="16573106" y="3294803"/>
              <a:ext cx="5054588" cy="584774"/>
            </a:xfrm>
            <a:prstGeom prst="rect">
              <a:avLst/>
            </a:prstGeom>
            <a:noFill/>
            <a:ln>
              <a:noFill/>
            </a:ln>
          </p:spPr>
          <p:txBody>
            <a:bodyPr lIns="91425" tIns="45700" rIns="91425" bIns="457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buSzPct val="25000"/>
                <a:buNone/>
              </a:pPr>
              <a:r>
                <a:rPr lang="zh-CN" altLang="en-US" sz="2000" b="1" dirty="0">
                  <a:solidFill>
                    <a:schemeClr val="accent2"/>
                  </a:solidFill>
                  <a:latin typeface="微软雅黑" panose="020B0503020204020204" charset="-122"/>
                  <a:ea typeface="微软雅黑" panose="020B0503020204020204" charset="-122"/>
                  <a:cs typeface="Montserrat" panose="02000505000000020004"/>
                  <a:sym typeface="Montserrat" panose="02000505000000020004"/>
                </a:rPr>
                <a:t>标题文本预设</a:t>
              </a:r>
              <a:endParaRPr lang="en-US" sz="2000" b="1" dirty="0">
                <a:solidFill>
                  <a:schemeClr val="accent2"/>
                </a:solidFill>
                <a:latin typeface="微软雅黑" panose="020B0503020204020204" charset="-122"/>
                <a:ea typeface="微软雅黑" panose="020B0503020204020204" charset="-122"/>
                <a:cs typeface="Montserrat" panose="02000505000000020004"/>
                <a:sym typeface="Montserrat" panose="02000505000000020004"/>
              </a:endParaRPr>
            </a:p>
          </p:txBody>
        </p:sp>
        <p:sp>
          <p:nvSpPr>
            <p:cNvPr id="589" name="Shape 109"/>
            <p:cNvSpPr txBox="1"/>
            <p:nvPr/>
          </p:nvSpPr>
          <p:spPr>
            <a:xfrm>
              <a:off x="2876953" y="9070484"/>
              <a:ext cx="5788050" cy="1411669"/>
            </a:xfrm>
            <a:prstGeom prst="rect">
              <a:avLst/>
            </a:prstGeom>
            <a:noFill/>
            <a:ln>
              <a:noFill/>
            </a:ln>
          </p:spPr>
          <p:txBody>
            <a:bodyPr lIns="91425" tIns="45700" rIns="91425" bIns="457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50000"/>
                </a:lnSpc>
                <a:spcBef>
                  <a:spcPts val="0"/>
                </a:spcBef>
                <a:buSzPct val="25000"/>
                <a:buNone/>
              </a:pPr>
              <a:r>
                <a:rPr lang="zh-CN" altLang="en-US" sz="1600" dirty="0">
                  <a:solidFill>
                    <a:schemeClr val="dk1"/>
                  </a:solidFill>
                  <a:latin typeface="微软雅黑" panose="020B0503020204020204" charset="-122"/>
                  <a:ea typeface="微软雅黑" panose="020B0503020204020204" charset="-122"/>
                  <a:cs typeface="Montserrat" panose="02000505000000020004"/>
                  <a:sym typeface="Montserrat" panose="02000505000000020004"/>
                </a:rPr>
                <a:t>此部分内容作为文字排版占位显示（建议使用主题字体）</a:t>
              </a:r>
              <a:endParaRPr lang="en-US" sz="1600" dirty="0">
                <a:solidFill>
                  <a:schemeClr val="dk1"/>
                </a:solidFill>
                <a:latin typeface="微软雅黑" panose="020B0503020204020204" charset="-122"/>
                <a:ea typeface="微软雅黑" panose="020B0503020204020204" charset="-122"/>
                <a:cs typeface="Montserrat" panose="02000505000000020004"/>
                <a:sym typeface="Montserrat" panose="02000505000000020004"/>
              </a:endParaRPr>
            </a:p>
          </p:txBody>
        </p:sp>
        <p:sp>
          <p:nvSpPr>
            <p:cNvPr id="590" name="Shape 110"/>
            <p:cNvSpPr txBox="1"/>
            <p:nvPr/>
          </p:nvSpPr>
          <p:spPr>
            <a:xfrm>
              <a:off x="2749952" y="8338225"/>
              <a:ext cx="5054588" cy="584774"/>
            </a:xfrm>
            <a:prstGeom prst="rect">
              <a:avLst/>
            </a:prstGeom>
            <a:noFill/>
            <a:ln>
              <a:noFill/>
            </a:ln>
          </p:spPr>
          <p:txBody>
            <a:bodyPr lIns="91425" tIns="45700" rIns="91425" bIns="457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buSzPct val="25000"/>
                <a:buNone/>
              </a:pPr>
              <a:r>
                <a:rPr lang="zh-CN" altLang="en-US" sz="2000" b="1" dirty="0">
                  <a:solidFill>
                    <a:schemeClr val="tx1">
                      <a:lumMod val="75000"/>
                      <a:lumOff val="25000"/>
                    </a:schemeClr>
                  </a:solidFill>
                  <a:latin typeface="微软雅黑" panose="020B0503020204020204" charset="-122"/>
                  <a:ea typeface="微软雅黑" panose="020B0503020204020204" charset="-122"/>
                  <a:cs typeface="Montserrat" panose="02000505000000020004"/>
                  <a:sym typeface="Montserrat" panose="02000505000000020004"/>
                </a:rPr>
                <a:t>标题文本预设</a:t>
              </a:r>
              <a:endParaRPr lang="en-US" sz="2000" b="1" dirty="0">
                <a:solidFill>
                  <a:schemeClr val="tx1">
                    <a:lumMod val="75000"/>
                    <a:lumOff val="25000"/>
                  </a:schemeClr>
                </a:solidFill>
                <a:latin typeface="微软雅黑" panose="020B0503020204020204" charset="-122"/>
                <a:ea typeface="微软雅黑" panose="020B0503020204020204" charset="-122"/>
                <a:cs typeface="Montserrat" panose="02000505000000020004"/>
                <a:sym typeface="Montserrat" panose="02000505000000020004"/>
              </a:endParaRPr>
            </a:p>
          </p:txBody>
        </p:sp>
        <p:sp>
          <p:nvSpPr>
            <p:cNvPr id="591" name="Shape 111"/>
            <p:cNvSpPr txBox="1"/>
            <p:nvPr/>
          </p:nvSpPr>
          <p:spPr>
            <a:xfrm>
              <a:off x="9725027" y="9070484"/>
              <a:ext cx="5987617" cy="1411669"/>
            </a:xfrm>
            <a:prstGeom prst="rect">
              <a:avLst/>
            </a:prstGeom>
            <a:noFill/>
            <a:ln>
              <a:noFill/>
            </a:ln>
          </p:spPr>
          <p:txBody>
            <a:bodyPr lIns="91425" tIns="45700" rIns="91425" bIns="457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50000"/>
                </a:lnSpc>
                <a:spcBef>
                  <a:spcPts val="0"/>
                </a:spcBef>
                <a:buSzPct val="25000"/>
                <a:buNone/>
              </a:pPr>
              <a:r>
                <a:rPr lang="zh-CN" altLang="en-US" sz="1600" dirty="0">
                  <a:solidFill>
                    <a:schemeClr val="dk1"/>
                  </a:solidFill>
                  <a:latin typeface="微软雅黑" panose="020B0503020204020204" charset="-122"/>
                  <a:ea typeface="微软雅黑" panose="020B0503020204020204" charset="-122"/>
                  <a:cs typeface="Montserrat" panose="02000505000000020004"/>
                  <a:sym typeface="Montserrat" panose="02000505000000020004"/>
                </a:rPr>
                <a:t>此部分内容作为文字排版占位显示（建议使用主题字体）</a:t>
              </a:r>
              <a:endParaRPr lang="en-US" sz="1600" dirty="0">
                <a:solidFill>
                  <a:schemeClr val="dk1"/>
                </a:solidFill>
                <a:latin typeface="微软雅黑" panose="020B0503020204020204" charset="-122"/>
                <a:ea typeface="微软雅黑" panose="020B0503020204020204" charset="-122"/>
                <a:cs typeface="Montserrat" panose="02000505000000020004"/>
                <a:sym typeface="Montserrat" panose="02000505000000020004"/>
              </a:endParaRPr>
            </a:p>
          </p:txBody>
        </p:sp>
        <p:sp>
          <p:nvSpPr>
            <p:cNvPr id="592" name="Shape 112"/>
            <p:cNvSpPr txBox="1"/>
            <p:nvPr/>
          </p:nvSpPr>
          <p:spPr>
            <a:xfrm>
              <a:off x="9623429" y="8338225"/>
              <a:ext cx="5054588" cy="584774"/>
            </a:xfrm>
            <a:prstGeom prst="rect">
              <a:avLst/>
            </a:prstGeom>
            <a:noFill/>
            <a:ln>
              <a:noFill/>
            </a:ln>
          </p:spPr>
          <p:txBody>
            <a:bodyPr lIns="91425" tIns="45700" rIns="91425" bIns="457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buSzPct val="25000"/>
                <a:buNone/>
              </a:pPr>
              <a:r>
                <a:rPr lang="zh-CN" altLang="en-US" sz="2000" b="1" dirty="0">
                  <a:solidFill>
                    <a:schemeClr val="dk2"/>
                  </a:solidFill>
                  <a:latin typeface="微软雅黑" panose="020B0503020204020204" charset="-122"/>
                  <a:ea typeface="微软雅黑" panose="020B0503020204020204" charset="-122"/>
                  <a:cs typeface="Montserrat" panose="02000505000000020004"/>
                  <a:sym typeface="Montserrat" panose="02000505000000020004"/>
                </a:rPr>
                <a:t>标题文本预设</a:t>
              </a:r>
              <a:endParaRPr lang="en-US" sz="2000" b="1" dirty="0">
                <a:solidFill>
                  <a:schemeClr val="dk2"/>
                </a:solidFill>
                <a:latin typeface="微软雅黑" panose="020B0503020204020204" charset="-122"/>
                <a:ea typeface="微软雅黑" panose="020B0503020204020204" charset="-122"/>
                <a:cs typeface="Montserrat" panose="02000505000000020004"/>
                <a:sym typeface="Montserrat" panose="02000505000000020004"/>
              </a:endParaRPr>
            </a:p>
          </p:txBody>
        </p:sp>
        <p:sp>
          <p:nvSpPr>
            <p:cNvPr id="593" name="Shape 113"/>
            <p:cNvSpPr txBox="1"/>
            <p:nvPr/>
          </p:nvSpPr>
          <p:spPr>
            <a:xfrm>
              <a:off x="16674707" y="9070484"/>
              <a:ext cx="5987619" cy="1411669"/>
            </a:xfrm>
            <a:prstGeom prst="rect">
              <a:avLst/>
            </a:prstGeom>
            <a:noFill/>
            <a:ln>
              <a:noFill/>
            </a:ln>
          </p:spPr>
          <p:txBody>
            <a:bodyPr lIns="91425" tIns="45700" rIns="91425" bIns="457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50000"/>
                </a:lnSpc>
                <a:spcBef>
                  <a:spcPts val="0"/>
                </a:spcBef>
                <a:buSzPct val="25000"/>
                <a:buNone/>
              </a:pPr>
              <a:r>
                <a:rPr lang="zh-CN" altLang="en-US" sz="1600" dirty="0">
                  <a:solidFill>
                    <a:schemeClr val="dk1"/>
                  </a:solidFill>
                  <a:latin typeface="微软雅黑" panose="020B0503020204020204" charset="-122"/>
                  <a:ea typeface="微软雅黑" panose="020B0503020204020204" charset="-122"/>
                  <a:cs typeface="Montserrat" panose="02000505000000020004"/>
                  <a:sym typeface="Montserrat" panose="02000505000000020004"/>
                </a:rPr>
                <a:t>此部分内容作为文字排版占位显示（建议使用主题字体）</a:t>
              </a:r>
              <a:endParaRPr lang="en-US" sz="1600" dirty="0">
                <a:solidFill>
                  <a:schemeClr val="dk1"/>
                </a:solidFill>
                <a:latin typeface="微软雅黑" panose="020B0503020204020204" charset="-122"/>
                <a:ea typeface="微软雅黑" panose="020B0503020204020204" charset="-122"/>
                <a:cs typeface="Montserrat" panose="02000505000000020004"/>
                <a:sym typeface="Montserrat" panose="02000505000000020004"/>
              </a:endParaRPr>
            </a:p>
          </p:txBody>
        </p:sp>
        <p:sp>
          <p:nvSpPr>
            <p:cNvPr id="594" name="Shape 114"/>
            <p:cNvSpPr txBox="1"/>
            <p:nvPr/>
          </p:nvSpPr>
          <p:spPr>
            <a:xfrm>
              <a:off x="16573106" y="8338225"/>
              <a:ext cx="5054588" cy="584774"/>
            </a:xfrm>
            <a:prstGeom prst="rect">
              <a:avLst/>
            </a:prstGeom>
            <a:noFill/>
            <a:ln>
              <a:noFill/>
            </a:ln>
          </p:spPr>
          <p:txBody>
            <a:bodyPr lIns="91425" tIns="45700" rIns="91425" bIns="457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buSzPct val="25000"/>
                <a:buNone/>
              </a:pPr>
              <a:r>
                <a:rPr lang="zh-CN" altLang="en-US" sz="2000" b="1" dirty="0">
                  <a:solidFill>
                    <a:schemeClr val="bg1">
                      <a:lumMod val="50000"/>
                    </a:schemeClr>
                  </a:solidFill>
                  <a:latin typeface="微软雅黑" panose="020B0503020204020204" charset="-122"/>
                  <a:ea typeface="微软雅黑" panose="020B0503020204020204" charset="-122"/>
                  <a:cs typeface="Montserrat" panose="02000505000000020004"/>
                  <a:sym typeface="Montserrat" panose="02000505000000020004"/>
                </a:rPr>
                <a:t>标题文本预设</a:t>
              </a:r>
              <a:endParaRPr lang="en-US" sz="2000" b="1" dirty="0">
                <a:solidFill>
                  <a:schemeClr val="bg1">
                    <a:lumMod val="50000"/>
                  </a:schemeClr>
                </a:solidFill>
                <a:latin typeface="微软雅黑" panose="020B0503020204020204" charset="-122"/>
                <a:ea typeface="微软雅黑" panose="020B0503020204020204" charset="-122"/>
                <a:cs typeface="Montserrat" panose="02000505000000020004"/>
                <a:sym typeface="Montserrat" panose="02000505000000020004"/>
              </a:endParaRPr>
            </a:p>
          </p:txBody>
        </p:sp>
        <p:sp>
          <p:nvSpPr>
            <p:cNvPr id="595" name="Shape 115"/>
            <p:cNvSpPr/>
            <p:nvPr/>
          </p:nvSpPr>
          <p:spPr>
            <a:xfrm>
              <a:off x="4585585" y="2100117"/>
              <a:ext cx="1304541" cy="77195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604122" h="357484">
                  <a:moveTo>
                    <a:pt x="504737" y="5588"/>
                  </a:moveTo>
                  <a:cubicBezTo>
                    <a:pt x="519365" y="4728"/>
                    <a:pt x="532702" y="5158"/>
                    <a:pt x="544749" y="6447"/>
                  </a:cubicBezTo>
                  <a:cubicBezTo>
                    <a:pt x="556796" y="7306"/>
                    <a:pt x="567982" y="11603"/>
                    <a:pt x="576587" y="13751"/>
                  </a:cubicBezTo>
                  <a:cubicBezTo>
                    <a:pt x="585192" y="15900"/>
                    <a:pt x="592506" y="19767"/>
                    <a:pt x="596808" y="21915"/>
                  </a:cubicBezTo>
                  <a:cubicBezTo>
                    <a:pt x="601541" y="23634"/>
                    <a:pt x="604122" y="25352"/>
                    <a:pt x="604122" y="25352"/>
                  </a:cubicBezTo>
                  <a:cubicBezTo>
                    <a:pt x="604122" y="25352"/>
                    <a:pt x="603262" y="27930"/>
                    <a:pt x="601541" y="33516"/>
                  </a:cubicBezTo>
                  <a:cubicBezTo>
                    <a:pt x="599820" y="38242"/>
                    <a:pt x="598099" y="45976"/>
                    <a:pt x="595087" y="53710"/>
                  </a:cubicBezTo>
                  <a:cubicBezTo>
                    <a:pt x="592075" y="61015"/>
                    <a:pt x="589064" y="70467"/>
                    <a:pt x="585192" y="81209"/>
                  </a:cubicBezTo>
                  <a:cubicBezTo>
                    <a:pt x="581750" y="91521"/>
                    <a:pt x="577877" y="101833"/>
                    <a:pt x="573575" y="112145"/>
                  </a:cubicBezTo>
                  <a:cubicBezTo>
                    <a:pt x="569703" y="122886"/>
                    <a:pt x="565401" y="134487"/>
                    <a:pt x="560668" y="145229"/>
                  </a:cubicBezTo>
                  <a:cubicBezTo>
                    <a:pt x="555505" y="155541"/>
                    <a:pt x="550772" y="167142"/>
                    <a:pt x="544749" y="177454"/>
                  </a:cubicBezTo>
                  <a:cubicBezTo>
                    <a:pt x="533563" y="198508"/>
                    <a:pt x="519365" y="218702"/>
                    <a:pt x="503016" y="237607"/>
                  </a:cubicBezTo>
                  <a:cubicBezTo>
                    <a:pt x="494841" y="247490"/>
                    <a:pt x="485806" y="256083"/>
                    <a:pt x="476341" y="265106"/>
                  </a:cubicBezTo>
                  <a:cubicBezTo>
                    <a:pt x="467306" y="273699"/>
                    <a:pt x="456980" y="281863"/>
                    <a:pt x="446654" y="289597"/>
                  </a:cubicBezTo>
                  <a:cubicBezTo>
                    <a:pt x="435898" y="297331"/>
                    <a:pt x="425142" y="304635"/>
                    <a:pt x="413956" y="311080"/>
                  </a:cubicBezTo>
                  <a:cubicBezTo>
                    <a:pt x="402770" y="317525"/>
                    <a:pt x="391584" y="323541"/>
                    <a:pt x="380398" y="328697"/>
                  </a:cubicBezTo>
                  <a:cubicBezTo>
                    <a:pt x="369211" y="334282"/>
                    <a:pt x="358455" y="339009"/>
                    <a:pt x="348130" y="342876"/>
                  </a:cubicBezTo>
                  <a:cubicBezTo>
                    <a:pt x="337804" y="346743"/>
                    <a:pt x="327478" y="349750"/>
                    <a:pt x="319304" y="352758"/>
                  </a:cubicBezTo>
                  <a:cubicBezTo>
                    <a:pt x="312850" y="354906"/>
                    <a:pt x="307257" y="356195"/>
                    <a:pt x="302524" y="357484"/>
                  </a:cubicBezTo>
                  <a:cubicBezTo>
                    <a:pt x="304675" y="351469"/>
                    <a:pt x="307257" y="345024"/>
                    <a:pt x="310269" y="337720"/>
                  </a:cubicBezTo>
                  <a:cubicBezTo>
                    <a:pt x="321025" y="311080"/>
                    <a:pt x="337374" y="276277"/>
                    <a:pt x="356734" y="243623"/>
                  </a:cubicBezTo>
                  <a:cubicBezTo>
                    <a:pt x="366630" y="226866"/>
                    <a:pt x="377386" y="210968"/>
                    <a:pt x="388142" y="196789"/>
                  </a:cubicBezTo>
                  <a:cubicBezTo>
                    <a:pt x="393735" y="189914"/>
                    <a:pt x="399328" y="183040"/>
                    <a:pt x="404491" y="176595"/>
                  </a:cubicBezTo>
                  <a:cubicBezTo>
                    <a:pt x="410084" y="170579"/>
                    <a:pt x="415677" y="164994"/>
                    <a:pt x="420410" y="159838"/>
                  </a:cubicBezTo>
                  <a:cubicBezTo>
                    <a:pt x="426003" y="155111"/>
                    <a:pt x="430736" y="150815"/>
                    <a:pt x="435038" y="146948"/>
                  </a:cubicBezTo>
                  <a:cubicBezTo>
                    <a:pt x="439340" y="142651"/>
                    <a:pt x="444073" y="140073"/>
                    <a:pt x="447515" y="137495"/>
                  </a:cubicBezTo>
                  <a:cubicBezTo>
                    <a:pt x="454399" y="132769"/>
                    <a:pt x="458271" y="130191"/>
                    <a:pt x="458271" y="130191"/>
                  </a:cubicBezTo>
                  <a:cubicBezTo>
                    <a:pt x="458271" y="130191"/>
                    <a:pt x="453968" y="132339"/>
                    <a:pt x="446654" y="136636"/>
                  </a:cubicBezTo>
                  <a:cubicBezTo>
                    <a:pt x="443213" y="139214"/>
                    <a:pt x="438480" y="141362"/>
                    <a:pt x="433747" y="145229"/>
                  </a:cubicBezTo>
                  <a:cubicBezTo>
                    <a:pt x="429015" y="148666"/>
                    <a:pt x="423852" y="152533"/>
                    <a:pt x="417828" y="156830"/>
                  </a:cubicBezTo>
                  <a:cubicBezTo>
                    <a:pt x="412666" y="161986"/>
                    <a:pt x="406642" y="167142"/>
                    <a:pt x="400619" y="172728"/>
                  </a:cubicBezTo>
                  <a:cubicBezTo>
                    <a:pt x="394595" y="178743"/>
                    <a:pt x="388572" y="185188"/>
                    <a:pt x="382119" y="191633"/>
                  </a:cubicBezTo>
                  <a:cubicBezTo>
                    <a:pt x="370072" y="205382"/>
                    <a:pt x="357595" y="220850"/>
                    <a:pt x="346409" y="236748"/>
                  </a:cubicBezTo>
                  <a:cubicBezTo>
                    <a:pt x="324036" y="268543"/>
                    <a:pt x="304675" y="302917"/>
                    <a:pt x="291338" y="329126"/>
                  </a:cubicBezTo>
                  <a:cubicBezTo>
                    <a:pt x="288757" y="334282"/>
                    <a:pt x="286605" y="339009"/>
                    <a:pt x="284454" y="343735"/>
                  </a:cubicBezTo>
                  <a:cubicBezTo>
                    <a:pt x="283163" y="340298"/>
                    <a:pt x="281873" y="336431"/>
                    <a:pt x="281012" y="332564"/>
                  </a:cubicBezTo>
                  <a:cubicBezTo>
                    <a:pt x="278431" y="323970"/>
                    <a:pt x="275849" y="313229"/>
                    <a:pt x="274128" y="301628"/>
                  </a:cubicBezTo>
                  <a:cubicBezTo>
                    <a:pt x="272407" y="290027"/>
                    <a:pt x="271977" y="277566"/>
                    <a:pt x="271547" y="263817"/>
                  </a:cubicBezTo>
                  <a:cubicBezTo>
                    <a:pt x="272407" y="237178"/>
                    <a:pt x="276710" y="207101"/>
                    <a:pt x="287466" y="177454"/>
                  </a:cubicBezTo>
                  <a:cubicBezTo>
                    <a:pt x="292629" y="162845"/>
                    <a:pt x="299513" y="148237"/>
                    <a:pt x="308117" y="134487"/>
                  </a:cubicBezTo>
                  <a:cubicBezTo>
                    <a:pt x="315862" y="120308"/>
                    <a:pt x="326187" y="106989"/>
                    <a:pt x="336513" y="94099"/>
                  </a:cubicBezTo>
                  <a:cubicBezTo>
                    <a:pt x="347699" y="81639"/>
                    <a:pt x="360176" y="69608"/>
                    <a:pt x="372653" y="59296"/>
                  </a:cubicBezTo>
                  <a:cubicBezTo>
                    <a:pt x="386421" y="48984"/>
                    <a:pt x="400189" y="39531"/>
                    <a:pt x="414817" y="31797"/>
                  </a:cubicBezTo>
                  <a:cubicBezTo>
                    <a:pt x="430305" y="24493"/>
                    <a:pt x="444503" y="17618"/>
                    <a:pt x="459992" y="13751"/>
                  </a:cubicBezTo>
                  <a:cubicBezTo>
                    <a:pt x="475911" y="9884"/>
                    <a:pt x="490539" y="6877"/>
                    <a:pt x="504737" y="5588"/>
                  </a:cubicBezTo>
                  <a:close/>
                  <a:moveTo>
                    <a:pt x="20243" y="0"/>
                  </a:moveTo>
                  <a:cubicBezTo>
                    <a:pt x="20243" y="0"/>
                    <a:pt x="23255" y="860"/>
                    <a:pt x="28419" y="2578"/>
                  </a:cubicBezTo>
                  <a:cubicBezTo>
                    <a:pt x="33152" y="4297"/>
                    <a:pt x="40898" y="6016"/>
                    <a:pt x="48643" y="9024"/>
                  </a:cubicBezTo>
                  <a:cubicBezTo>
                    <a:pt x="55959" y="12032"/>
                    <a:pt x="65425" y="15039"/>
                    <a:pt x="76183" y="18907"/>
                  </a:cubicBezTo>
                  <a:cubicBezTo>
                    <a:pt x="86510" y="22344"/>
                    <a:pt x="96838" y="26211"/>
                    <a:pt x="107596" y="30079"/>
                  </a:cubicBezTo>
                  <a:cubicBezTo>
                    <a:pt x="117923" y="34376"/>
                    <a:pt x="129541" y="38672"/>
                    <a:pt x="140299" y="43399"/>
                  </a:cubicBezTo>
                  <a:cubicBezTo>
                    <a:pt x="150627" y="48126"/>
                    <a:pt x="162245" y="53282"/>
                    <a:pt x="172572" y="59298"/>
                  </a:cubicBezTo>
                  <a:cubicBezTo>
                    <a:pt x="193658" y="70470"/>
                    <a:pt x="213882" y="84649"/>
                    <a:pt x="232816" y="100978"/>
                  </a:cubicBezTo>
                  <a:cubicBezTo>
                    <a:pt x="242713" y="109142"/>
                    <a:pt x="251319" y="118165"/>
                    <a:pt x="260355" y="127618"/>
                  </a:cubicBezTo>
                  <a:cubicBezTo>
                    <a:pt x="267671" y="134923"/>
                    <a:pt x="274125" y="143087"/>
                    <a:pt x="280580" y="151681"/>
                  </a:cubicBezTo>
                  <a:cubicBezTo>
                    <a:pt x="269392" y="184767"/>
                    <a:pt x="261646" y="221291"/>
                    <a:pt x="259495" y="258244"/>
                  </a:cubicBezTo>
                  <a:cubicBezTo>
                    <a:pt x="252610" y="254807"/>
                    <a:pt x="245725" y="250940"/>
                    <a:pt x="238840" y="247072"/>
                  </a:cubicBezTo>
                  <a:cubicBezTo>
                    <a:pt x="222058" y="237190"/>
                    <a:pt x="206137" y="226447"/>
                    <a:pt x="191936" y="215705"/>
                  </a:cubicBezTo>
                  <a:cubicBezTo>
                    <a:pt x="185051" y="210119"/>
                    <a:pt x="178166" y="204533"/>
                    <a:pt x="171712" y="199377"/>
                  </a:cubicBezTo>
                  <a:cubicBezTo>
                    <a:pt x="165687" y="193791"/>
                    <a:pt x="160093" y="188205"/>
                    <a:pt x="154930" y="183478"/>
                  </a:cubicBezTo>
                  <a:cubicBezTo>
                    <a:pt x="150196" y="177892"/>
                    <a:pt x="145893" y="173166"/>
                    <a:pt x="142020" y="168439"/>
                  </a:cubicBezTo>
                  <a:cubicBezTo>
                    <a:pt x="137717" y="164572"/>
                    <a:pt x="135135" y="159845"/>
                    <a:pt x="132984" y="156408"/>
                  </a:cubicBezTo>
                  <a:cubicBezTo>
                    <a:pt x="127820" y="149533"/>
                    <a:pt x="125238" y="145665"/>
                    <a:pt x="125238" y="145665"/>
                  </a:cubicBezTo>
                  <a:cubicBezTo>
                    <a:pt x="125238" y="145665"/>
                    <a:pt x="127390" y="149962"/>
                    <a:pt x="132123" y="157267"/>
                  </a:cubicBezTo>
                  <a:cubicBezTo>
                    <a:pt x="134275" y="160705"/>
                    <a:pt x="136426" y="165431"/>
                    <a:pt x="140299" y="170158"/>
                  </a:cubicBezTo>
                  <a:cubicBezTo>
                    <a:pt x="143742" y="174884"/>
                    <a:pt x="147614" y="180041"/>
                    <a:pt x="151918" y="186056"/>
                  </a:cubicBezTo>
                  <a:cubicBezTo>
                    <a:pt x="157081" y="191213"/>
                    <a:pt x="162245" y="197228"/>
                    <a:pt x="167839" y="203244"/>
                  </a:cubicBezTo>
                  <a:cubicBezTo>
                    <a:pt x="173863" y="209260"/>
                    <a:pt x="180318" y="215275"/>
                    <a:pt x="186773" y="221721"/>
                  </a:cubicBezTo>
                  <a:cubicBezTo>
                    <a:pt x="200542" y="233752"/>
                    <a:pt x="216034" y="245783"/>
                    <a:pt x="231955" y="257385"/>
                  </a:cubicBezTo>
                  <a:cubicBezTo>
                    <a:pt x="240992" y="263401"/>
                    <a:pt x="250028" y="268987"/>
                    <a:pt x="258634" y="274573"/>
                  </a:cubicBezTo>
                  <a:cubicBezTo>
                    <a:pt x="258634" y="293909"/>
                    <a:pt x="259495" y="312815"/>
                    <a:pt x="262507" y="331722"/>
                  </a:cubicBezTo>
                  <a:cubicBezTo>
                    <a:pt x="261216" y="331722"/>
                    <a:pt x="260355" y="332151"/>
                    <a:pt x="259065" y="332151"/>
                  </a:cubicBezTo>
                  <a:cubicBezTo>
                    <a:pt x="232385" y="331292"/>
                    <a:pt x="202264" y="326995"/>
                    <a:pt x="173003" y="316253"/>
                  </a:cubicBezTo>
                  <a:cubicBezTo>
                    <a:pt x="157942" y="311096"/>
                    <a:pt x="143311" y="304221"/>
                    <a:pt x="129541" y="295628"/>
                  </a:cubicBezTo>
                  <a:cubicBezTo>
                    <a:pt x="115341" y="287893"/>
                    <a:pt x="102002" y="277581"/>
                    <a:pt x="89092" y="267268"/>
                  </a:cubicBezTo>
                  <a:cubicBezTo>
                    <a:pt x="76613" y="256096"/>
                    <a:pt x="64995" y="243635"/>
                    <a:pt x="54237" y="230744"/>
                  </a:cubicBezTo>
                  <a:cubicBezTo>
                    <a:pt x="43910" y="217424"/>
                    <a:pt x="34443" y="203674"/>
                    <a:pt x="26698" y="189064"/>
                  </a:cubicBezTo>
                  <a:cubicBezTo>
                    <a:pt x="19382" y="173595"/>
                    <a:pt x="12497" y="159416"/>
                    <a:pt x="8625" y="143947"/>
                  </a:cubicBezTo>
                  <a:cubicBezTo>
                    <a:pt x="4752" y="128048"/>
                    <a:pt x="1309" y="113439"/>
                    <a:pt x="449" y="99259"/>
                  </a:cubicBezTo>
                  <a:cubicBezTo>
                    <a:pt x="-412" y="84649"/>
                    <a:pt x="18" y="70899"/>
                    <a:pt x="1309" y="59298"/>
                  </a:cubicBezTo>
                  <a:cubicBezTo>
                    <a:pt x="2170" y="47266"/>
                    <a:pt x="6473" y="35665"/>
                    <a:pt x="8625" y="27500"/>
                  </a:cubicBezTo>
                  <a:cubicBezTo>
                    <a:pt x="11206" y="18907"/>
                    <a:pt x="14649" y="11602"/>
                    <a:pt x="16800" y="7305"/>
                  </a:cubicBezTo>
                  <a:cubicBezTo>
                    <a:pt x="18522" y="2578"/>
                    <a:pt x="20243" y="0"/>
                    <a:pt x="20243" y="0"/>
                  </a:cubicBezTo>
                  <a:close/>
                </a:path>
              </a:pathLst>
            </a:custGeom>
            <a:solidFill>
              <a:schemeClr val="accent1"/>
            </a:solidFill>
            <a:ln>
              <a:noFill/>
            </a:ln>
          </p:spPr>
          <p:txBody>
            <a:bodyPr lIns="38075" tIns="38075" rIns="38075" bIns="38075"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spcBef>
                  <a:spcPts val="0"/>
                </a:spcBef>
                <a:buNone/>
              </a:pPr>
              <a:endParaRPr sz="2000">
                <a:solidFill>
                  <a:schemeClr val="dk1"/>
                </a:solidFill>
                <a:latin typeface="微软雅黑" panose="020B0503020204020204" charset="-122"/>
                <a:ea typeface="微软雅黑" panose="020B0503020204020204" charset="-122"/>
                <a:cs typeface="Lato" panose="020F0502020204030203"/>
                <a:sym typeface="Lato" panose="020F0502020204030203"/>
              </a:endParaRPr>
            </a:p>
          </p:txBody>
        </p:sp>
        <p:sp>
          <p:nvSpPr>
            <p:cNvPr id="596" name="Shape 116"/>
            <p:cNvSpPr/>
            <p:nvPr/>
          </p:nvSpPr>
          <p:spPr>
            <a:xfrm>
              <a:off x="4585584" y="6649586"/>
              <a:ext cx="1304540" cy="1183279"/>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33" h="5571">
                  <a:moveTo>
                    <a:pt x="5610" y="5305"/>
                  </a:moveTo>
                  <a:lnTo>
                    <a:pt x="3222" y="1273"/>
                  </a:lnTo>
                  <a:lnTo>
                    <a:pt x="3895" y="136"/>
                  </a:lnTo>
                  <a:lnTo>
                    <a:pt x="3666" y="0"/>
                  </a:lnTo>
                  <a:lnTo>
                    <a:pt x="3067" y="1012"/>
                  </a:lnTo>
                  <a:lnTo>
                    <a:pt x="2467" y="0"/>
                  </a:lnTo>
                  <a:lnTo>
                    <a:pt x="2238" y="136"/>
                  </a:lnTo>
                  <a:lnTo>
                    <a:pt x="2912" y="1273"/>
                  </a:lnTo>
                  <a:lnTo>
                    <a:pt x="523" y="5305"/>
                  </a:lnTo>
                  <a:lnTo>
                    <a:pt x="0" y="5305"/>
                  </a:lnTo>
                  <a:lnTo>
                    <a:pt x="0" y="5571"/>
                  </a:lnTo>
                  <a:lnTo>
                    <a:pt x="6133" y="5571"/>
                  </a:lnTo>
                  <a:lnTo>
                    <a:pt x="6133" y="5305"/>
                  </a:lnTo>
                  <a:lnTo>
                    <a:pt x="5610" y="5305"/>
                  </a:lnTo>
                  <a:close/>
                  <a:moveTo>
                    <a:pt x="3067" y="1535"/>
                  </a:moveTo>
                  <a:lnTo>
                    <a:pt x="5301" y="5305"/>
                  </a:lnTo>
                  <a:lnTo>
                    <a:pt x="3978" y="5305"/>
                  </a:lnTo>
                  <a:cubicBezTo>
                    <a:pt x="4007" y="4980"/>
                    <a:pt x="4031" y="4225"/>
                    <a:pt x="3682" y="3820"/>
                  </a:cubicBezTo>
                  <a:cubicBezTo>
                    <a:pt x="3526" y="3639"/>
                    <a:pt x="3319" y="3548"/>
                    <a:pt x="3067" y="3548"/>
                  </a:cubicBezTo>
                  <a:cubicBezTo>
                    <a:pt x="2814" y="3548"/>
                    <a:pt x="2607" y="3639"/>
                    <a:pt x="2452" y="3820"/>
                  </a:cubicBezTo>
                  <a:cubicBezTo>
                    <a:pt x="2103" y="4225"/>
                    <a:pt x="2126" y="4980"/>
                    <a:pt x="2155" y="5305"/>
                  </a:cubicBezTo>
                  <a:lnTo>
                    <a:pt x="833" y="5305"/>
                  </a:lnTo>
                  <a:lnTo>
                    <a:pt x="3067" y="1535"/>
                  </a:lnTo>
                  <a:close/>
                  <a:moveTo>
                    <a:pt x="2422" y="5305"/>
                  </a:moveTo>
                  <a:cubicBezTo>
                    <a:pt x="2389" y="4965"/>
                    <a:pt x="2386" y="4305"/>
                    <a:pt x="2654" y="3994"/>
                  </a:cubicBezTo>
                  <a:cubicBezTo>
                    <a:pt x="2758" y="3873"/>
                    <a:pt x="2893" y="3814"/>
                    <a:pt x="3067" y="3814"/>
                  </a:cubicBezTo>
                  <a:cubicBezTo>
                    <a:pt x="3241" y="3814"/>
                    <a:pt x="3376" y="3873"/>
                    <a:pt x="3479" y="3993"/>
                  </a:cubicBezTo>
                  <a:cubicBezTo>
                    <a:pt x="3769" y="4330"/>
                    <a:pt x="3736" y="5030"/>
                    <a:pt x="3710" y="5305"/>
                  </a:cubicBezTo>
                  <a:lnTo>
                    <a:pt x="2422" y="5305"/>
                  </a:lnTo>
                  <a:close/>
                </a:path>
              </a:pathLst>
            </a:custGeom>
            <a:solidFill>
              <a:schemeClr val="tx1">
                <a:lumMod val="75000"/>
                <a:lumOff val="25000"/>
              </a:schemeClr>
            </a:solidFill>
            <a:ln>
              <a:noFill/>
            </a:ln>
          </p:spPr>
          <p:txBody>
            <a:bodyPr lIns="38075" tIns="38075" rIns="38075" bIns="38075"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spcBef>
                  <a:spcPts val="0"/>
                </a:spcBef>
                <a:buNone/>
              </a:pPr>
              <a:endParaRPr sz="2000">
                <a:solidFill>
                  <a:schemeClr val="tx1">
                    <a:lumMod val="75000"/>
                    <a:lumOff val="25000"/>
                  </a:schemeClr>
                </a:solidFill>
                <a:latin typeface="微软雅黑" panose="020B0503020204020204" charset="-122"/>
                <a:ea typeface="微软雅黑" panose="020B0503020204020204" charset="-122"/>
                <a:cs typeface="Lato" panose="020F0502020204030203"/>
                <a:sym typeface="Lato" panose="020F0502020204030203"/>
              </a:endParaRPr>
            </a:p>
          </p:txBody>
        </p:sp>
        <p:sp>
          <p:nvSpPr>
            <p:cNvPr id="597" name="Shape 117"/>
            <p:cNvSpPr/>
            <p:nvPr/>
          </p:nvSpPr>
          <p:spPr>
            <a:xfrm>
              <a:off x="11560635" y="1834595"/>
              <a:ext cx="1018997" cy="130299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382" h="605663">
                  <a:moveTo>
                    <a:pt x="303279" y="208701"/>
                  </a:moveTo>
                  <a:cubicBezTo>
                    <a:pt x="252219" y="208701"/>
                    <a:pt x="210907" y="250140"/>
                    <a:pt x="210907" y="300943"/>
                  </a:cubicBezTo>
                  <a:cubicBezTo>
                    <a:pt x="210907" y="351838"/>
                    <a:pt x="252405" y="393092"/>
                    <a:pt x="303279" y="393092"/>
                  </a:cubicBezTo>
                  <a:cubicBezTo>
                    <a:pt x="354153" y="393092"/>
                    <a:pt x="395558" y="351746"/>
                    <a:pt x="395558" y="300943"/>
                  </a:cubicBezTo>
                  <a:cubicBezTo>
                    <a:pt x="395558" y="249955"/>
                    <a:pt x="354246" y="208701"/>
                    <a:pt x="303279" y="208701"/>
                  </a:cubicBezTo>
                  <a:close/>
                  <a:moveTo>
                    <a:pt x="303279" y="158176"/>
                  </a:moveTo>
                  <a:cubicBezTo>
                    <a:pt x="382097" y="158176"/>
                    <a:pt x="446339" y="222143"/>
                    <a:pt x="446339" y="301036"/>
                  </a:cubicBezTo>
                  <a:cubicBezTo>
                    <a:pt x="446339" y="379928"/>
                    <a:pt x="382190" y="443895"/>
                    <a:pt x="303279" y="443895"/>
                  </a:cubicBezTo>
                  <a:cubicBezTo>
                    <a:pt x="224276" y="443895"/>
                    <a:pt x="160126" y="379743"/>
                    <a:pt x="160126" y="301036"/>
                  </a:cubicBezTo>
                  <a:cubicBezTo>
                    <a:pt x="160126" y="222143"/>
                    <a:pt x="224369" y="158176"/>
                    <a:pt x="303279" y="158176"/>
                  </a:cubicBezTo>
                  <a:close/>
                  <a:moveTo>
                    <a:pt x="303301" y="60649"/>
                  </a:moveTo>
                  <a:lnTo>
                    <a:pt x="240162" y="123685"/>
                  </a:lnTo>
                  <a:cubicBezTo>
                    <a:pt x="234962" y="128876"/>
                    <a:pt x="228463" y="131472"/>
                    <a:pt x="222056" y="131472"/>
                  </a:cubicBezTo>
                  <a:lnTo>
                    <a:pt x="131711" y="131472"/>
                  </a:lnTo>
                  <a:lnTo>
                    <a:pt x="131711" y="221669"/>
                  </a:lnTo>
                  <a:cubicBezTo>
                    <a:pt x="131711" y="228066"/>
                    <a:pt x="129111" y="234555"/>
                    <a:pt x="123911" y="239746"/>
                  </a:cubicBezTo>
                  <a:lnTo>
                    <a:pt x="60586" y="302875"/>
                  </a:lnTo>
                  <a:lnTo>
                    <a:pt x="123725" y="365911"/>
                  </a:lnTo>
                  <a:cubicBezTo>
                    <a:pt x="128925" y="371102"/>
                    <a:pt x="131525" y="377498"/>
                    <a:pt x="131525" y="383987"/>
                  </a:cubicBezTo>
                  <a:lnTo>
                    <a:pt x="131525" y="474184"/>
                  </a:lnTo>
                  <a:lnTo>
                    <a:pt x="221963" y="474184"/>
                  </a:lnTo>
                  <a:cubicBezTo>
                    <a:pt x="228370" y="474184"/>
                    <a:pt x="234777" y="476780"/>
                    <a:pt x="239976" y="481971"/>
                  </a:cubicBezTo>
                  <a:lnTo>
                    <a:pt x="303301" y="545100"/>
                  </a:lnTo>
                  <a:lnTo>
                    <a:pt x="366441" y="482064"/>
                  </a:lnTo>
                  <a:cubicBezTo>
                    <a:pt x="371641" y="476872"/>
                    <a:pt x="378047" y="474277"/>
                    <a:pt x="384454" y="474277"/>
                  </a:cubicBezTo>
                  <a:lnTo>
                    <a:pt x="474892" y="474277"/>
                  </a:lnTo>
                  <a:lnTo>
                    <a:pt x="474892" y="384080"/>
                  </a:lnTo>
                  <a:cubicBezTo>
                    <a:pt x="474892" y="377683"/>
                    <a:pt x="477492" y="371194"/>
                    <a:pt x="482692" y="366003"/>
                  </a:cubicBezTo>
                  <a:lnTo>
                    <a:pt x="545924" y="302875"/>
                  </a:lnTo>
                  <a:lnTo>
                    <a:pt x="482784" y="239839"/>
                  </a:lnTo>
                  <a:cubicBezTo>
                    <a:pt x="477585" y="234647"/>
                    <a:pt x="474985" y="228251"/>
                    <a:pt x="474985" y="221762"/>
                  </a:cubicBezTo>
                  <a:lnTo>
                    <a:pt x="474985" y="131565"/>
                  </a:lnTo>
                  <a:lnTo>
                    <a:pt x="384640" y="131565"/>
                  </a:lnTo>
                  <a:cubicBezTo>
                    <a:pt x="378140" y="131565"/>
                    <a:pt x="371733" y="128969"/>
                    <a:pt x="366534" y="123778"/>
                  </a:cubicBezTo>
                  <a:close/>
                  <a:moveTo>
                    <a:pt x="303290" y="0"/>
                  </a:moveTo>
                  <a:cubicBezTo>
                    <a:pt x="309755" y="0"/>
                    <a:pt x="316208" y="2573"/>
                    <a:pt x="321315" y="7718"/>
                  </a:cubicBezTo>
                  <a:lnTo>
                    <a:pt x="394854" y="81136"/>
                  </a:lnTo>
                  <a:lnTo>
                    <a:pt x="499405" y="81136"/>
                  </a:lnTo>
                  <a:cubicBezTo>
                    <a:pt x="513611" y="81136"/>
                    <a:pt x="525218" y="92723"/>
                    <a:pt x="525218" y="106999"/>
                  </a:cubicBezTo>
                  <a:lnTo>
                    <a:pt x="525218" y="211380"/>
                  </a:lnTo>
                  <a:lnTo>
                    <a:pt x="598757" y="284798"/>
                  </a:lnTo>
                  <a:cubicBezTo>
                    <a:pt x="608785" y="294810"/>
                    <a:pt x="609063" y="310754"/>
                    <a:pt x="598757" y="320951"/>
                  </a:cubicBezTo>
                  <a:lnTo>
                    <a:pt x="525218" y="394369"/>
                  </a:lnTo>
                  <a:lnTo>
                    <a:pt x="525218" y="498657"/>
                  </a:lnTo>
                  <a:cubicBezTo>
                    <a:pt x="525218" y="512840"/>
                    <a:pt x="513611" y="524520"/>
                    <a:pt x="499405" y="524520"/>
                  </a:cubicBezTo>
                  <a:lnTo>
                    <a:pt x="394854" y="524520"/>
                  </a:lnTo>
                  <a:lnTo>
                    <a:pt x="321315" y="597939"/>
                  </a:lnTo>
                  <a:cubicBezTo>
                    <a:pt x="310358" y="608877"/>
                    <a:pt x="294852" y="607579"/>
                    <a:pt x="285195" y="597939"/>
                  </a:cubicBezTo>
                  <a:lnTo>
                    <a:pt x="211656" y="524520"/>
                  </a:lnTo>
                  <a:lnTo>
                    <a:pt x="107198" y="524520"/>
                  </a:lnTo>
                  <a:cubicBezTo>
                    <a:pt x="92898" y="524520"/>
                    <a:pt x="81292" y="512840"/>
                    <a:pt x="81292" y="498657"/>
                  </a:cubicBezTo>
                  <a:lnTo>
                    <a:pt x="81292" y="394369"/>
                  </a:lnTo>
                  <a:lnTo>
                    <a:pt x="7660" y="320951"/>
                  </a:lnTo>
                  <a:cubicBezTo>
                    <a:pt x="-2368" y="310939"/>
                    <a:pt x="-2739" y="295180"/>
                    <a:pt x="7660" y="284798"/>
                  </a:cubicBezTo>
                  <a:lnTo>
                    <a:pt x="81199" y="211380"/>
                  </a:lnTo>
                  <a:lnTo>
                    <a:pt x="81199" y="107092"/>
                  </a:lnTo>
                  <a:cubicBezTo>
                    <a:pt x="81199" y="92909"/>
                    <a:pt x="92806" y="81229"/>
                    <a:pt x="107012" y="81229"/>
                  </a:cubicBezTo>
                  <a:lnTo>
                    <a:pt x="211656" y="81229"/>
                  </a:lnTo>
                  <a:lnTo>
                    <a:pt x="285195" y="7718"/>
                  </a:lnTo>
                  <a:cubicBezTo>
                    <a:pt x="290349" y="2573"/>
                    <a:pt x="296825" y="0"/>
                    <a:pt x="303290" y="0"/>
                  </a:cubicBezTo>
                  <a:close/>
                </a:path>
              </a:pathLst>
            </a:custGeom>
            <a:solidFill>
              <a:schemeClr val="accent4"/>
            </a:solidFill>
            <a:ln>
              <a:noFill/>
            </a:ln>
          </p:spPr>
          <p:txBody>
            <a:bodyPr lIns="38075" tIns="38075" rIns="38075" bIns="38075"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spcBef>
                  <a:spcPts val="0"/>
                </a:spcBef>
                <a:buNone/>
              </a:pPr>
              <a:endParaRPr sz="2000">
                <a:solidFill>
                  <a:schemeClr val="dk1"/>
                </a:solidFill>
                <a:latin typeface="微软雅黑" panose="020B0503020204020204" charset="-122"/>
                <a:ea typeface="微软雅黑" panose="020B0503020204020204" charset="-122"/>
                <a:cs typeface="Lato" panose="020F0502020204030203"/>
                <a:sym typeface="Lato" panose="020F0502020204030203"/>
              </a:endParaRPr>
            </a:p>
          </p:txBody>
        </p:sp>
        <p:sp>
          <p:nvSpPr>
            <p:cNvPr id="598" name="Shape 118"/>
            <p:cNvSpPr/>
            <p:nvPr/>
          </p:nvSpPr>
          <p:spPr>
            <a:xfrm>
              <a:off x="18475021" y="1904877"/>
              <a:ext cx="1161681" cy="1162427"/>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 name="T58" fmla="*/ 372171 w 604011"/>
                <a:gd name="T59" fmla="*/ 372171 w 604011"/>
                <a:gd name="T60" fmla="*/ 372171 w 604011"/>
                <a:gd name="T61" fmla="*/ 372171 w 604011"/>
                <a:gd name="T62" fmla="*/ 372171 w 604011"/>
                <a:gd name="T63" fmla="*/ 372171 w 604011"/>
                <a:gd name="T64" fmla="*/ 372171 w 604011"/>
                <a:gd name="T65" fmla="*/ 372171 w 604011"/>
                <a:gd name="T66" fmla="*/ 372171 w 604011"/>
                <a:gd name="T67" fmla="*/ 372171 w 604011"/>
                <a:gd name="T68" fmla="*/ 372171 w 604011"/>
                <a:gd name="T69" fmla="*/ 372171 w 604011"/>
                <a:gd name="T70" fmla="*/ 372171 w 604011"/>
                <a:gd name="T71" fmla="*/ 372171 w 604011"/>
                <a:gd name="T72" fmla="*/ 372171 w 604011"/>
                <a:gd name="T73" fmla="*/ 372171 w 604011"/>
                <a:gd name="T74" fmla="*/ 372171 w 604011"/>
                <a:gd name="T75" fmla="*/ 372171 w 604011"/>
                <a:gd name="T76" fmla="*/ 372171 w 604011"/>
                <a:gd name="T77" fmla="*/ 372171 w 604011"/>
                <a:gd name="T78" fmla="*/ 372171 w 604011"/>
                <a:gd name="T79" fmla="*/ 372171 w 604011"/>
                <a:gd name="T80" fmla="*/ 372171 w 604011"/>
                <a:gd name="T81" fmla="*/ 372171 w 604011"/>
                <a:gd name="T82" fmla="*/ 372171 w 604011"/>
                <a:gd name="T83" fmla="*/ 372171 w 604011"/>
                <a:gd name="T84" fmla="*/ 372171 w 604011"/>
                <a:gd name="T85" fmla="*/ 372171 w 604011"/>
                <a:gd name="T86" fmla="*/ 372171 w 604011"/>
                <a:gd name="T87" fmla="*/ 372171 w 604011"/>
                <a:gd name="T88" fmla="*/ 372171 w 604011"/>
                <a:gd name="T89" fmla="*/ 372171 w 604011"/>
                <a:gd name="T90" fmla="*/ 372171 w 604011"/>
                <a:gd name="T91" fmla="*/ 372171 w 604011"/>
                <a:gd name="T92" fmla="*/ 372171 w 604011"/>
                <a:gd name="T93" fmla="*/ 372171 w 604011"/>
                <a:gd name="T94" fmla="*/ 372171 w 604011"/>
                <a:gd name="T95" fmla="*/ 372171 w 604011"/>
                <a:gd name="T96" fmla="*/ 372171 w 604011"/>
                <a:gd name="T97" fmla="*/ 372171 w 604011"/>
                <a:gd name="T98" fmla="*/ 372171 w 604011"/>
                <a:gd name="T99" fmla="*/ 372171 w 604011"/>
                <a:gd name="T100" fmla="*/ 372171 w 604011"/>
                <a:gd name="T101" fmla="*/ 372171 w 604011"/>
                <a:gd name="T102" fmla="*/ 372171 w 604011"/>
                <a:gd name="T103" fmla="*/ 372171 w 604011"/>
                <a:gd name="T104" fmla="*/ 372171 w 604011"/>
                <a:gd name="T105"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60" h="5319">
                  <a:moveTo>
                    <a:pt x="5853" y="2556"/>
                  </a:moveTo>
                  <a:lnTo>
                    <a:pt x="4830" y="2556"/>
                  </a:lnTo>
                  <a:lnTo>
                    <a:pt x="5502" y="1884"/>
                  </a:lnTo>
                  <a:cubicBezTo>
                    <a:pt x="5544" y="1842"/>
                    <a:pt x="5544" y="1775"/>
                    <a:pt x="5502" y="1733"/>
                  </a:cubicBezTo>
                  <a:cubicBezTo>
                    <a:pt x="5460" y="1692"/>
                    <a:pt x="5393" y="1692"/>
                    <a:pt x="5351" y="1733"/>
                  </a:cubicBezTo>
                  <a:lnTo>
                    <a:pt x="4528" y="2556"/>
                  </a:lnTo>
                  <a:lnTo>
                    <a:pt x="3662" y="2556"/>
                  </a:lnTo>
                  <a:lnTo>
                    <a:pt x="3413" y="2125"/>
                  </a:lnTo>
                  <a:lnTo>
                    <a:pt x="3843" y="1380"/>
                  </a:lnTo>
                  <a:lnTo>
                    <a:pt x="4973" y="1077"/>
                  </a:lnTo>
                  <a:cubicBezTo>
                    <a:pt x="5029" y="1062"/>
                    <a:pt x="5063" y="1004"/>
                    <a:pt x="5048" y="947"/>
                  </a:cubicBezTo>
                  <a:cubicBezTo>
                    <a:pt x="5033" y="890"/>
                    <a:pt x="4974" y="856"/>
                    <a:pt x="4917" y="871"/>
                  </a:cubicBezTo>
                  <a:lnTo>
                    <a:pt x="3994" y="1119"/>
                  </a:lnTo>
                  <a:lnTo>
                    <a:pt x="4507" y="229"/>
                  </a:lnTo>
                  <a:cubicBezTo>
                    <a:pt x="4537" y="178"/>
                    <a:pt x="4519" y="113"/>
                    <a:pt x="4468" y="83"/>
                  </a:cubicBezTo>
                  <a:cubicBezTo>
                    <a:pt x="4417" y="54"/>
                    <a:pt x="4352" y="71"/>
                    <a:pt x="4323" y="122"/>
                  </a:cubicBezTo>
                  <a:lnTo>
                    <a:pt x="3811" y="1009"/>
                  </a:lnTo>
                  <a:lnTo>
                    <a:pt x="3565" y="90"/>
                  </a:lnTo>
                  <a:cubicBezTo>
                    <a:pt x="3550" y="33"/>
                    <a:pt x="3491" y="0"/>
                    <a:pt x="3434" y="15"/>
                  </a:cubicBezTo>
                  <a:cubicBezTo>
                    <a:pt x="3377" y="30"/>
                    <a:pt x="3343" y="89"/>
                    <a:pt x="3359" y="146"/>
                  </a:cubicBezTo>
                  <a:lnTo>
                    <a:pt x="3660" y="1270"/>
                  </a:lnTo>
                  <a:lnTo>
                    <a:pt x="3224" y="2025"/>
                  </a:lnTo>
                  <a:lnTo>
                    <a:pt x="2731" y="2025"/>
                  </a:lnTo>
                  <a:lnTo>
                    <a:pt x="2299" y="1275"/>
                  </a:lnTo>
                  <a:lnTo>
                    <a:pt x="2601" y="146"/>
                  </a:lnTo>
                  <a:cubicBezTo>
                    <a:pt x="2617" y="89"/>
                    <a:pt x="2583" y="30"/>
                    <a:pt x="2526" y="15"/>
                  </a:cubicBezTo>
                  <a:cubicBezTo>
                    <a:pt x="2469" y="0"/>
                    <a:pt x="2410" y="33"/>
                    <a:pt x="2395" y="90"/>
                  </a:cubicBezTo>
                  <a:lnTo>
                    <a:pt x="2148" y="1014"/>
                  </a:lnTo>
                  <a:lnTo>
                    <a:pt x="1634" y="124"/>
                  </a:lnTo>
                  <a:cubicBezTo>
                    <a:pt x="1605" y="73"/>
                    <a:pt x="1539" y="56"/>
                    <a:pt x="1488" y="85"/>
                  </a:cubicBezTo>
                  <a:cubicBezTo>
                    <a:pt x="1437" y="115"/>
                    <a:pt x="1420" y="180"/>
                    <a:pt x="1449" y="231"/>
                  </a:cubicBezTo>
                  <a:lnTo>
                    <a:pt x="1961" y="1117"/>
                  </a:lnTo>
                  <a:lnTo>
                    <a:pt x="1043" y="871"/>
                  </a:lnTo>
                  <a:cubicBezTo>
                    <a:pt x="986" y="856"/>
                    <a:pt x="927" y="890"/>
                    <a:pt x="912" y="947"/>
                  </a:cubicBezTo>
                  <a:cubicBezTo>
                    <a:pt x="897" y="1004"/>
                    <a:pt x="931" y="1062"/>
                    <a:pt x="987" y="1077"/>
                  </a:cubicBezTo>
                  <a:lnTo>
                    <a:pt x="2112" y="1379"/>
                  </a:lnTo>
                  <a:lnTo>
                    <a:pt x="2552" y="2140"/>
                  </a:lnTo>
                  <a:lnTo>
                    <a:pt x="2311" y="2556"/>
                  </a:lnTo>
                  <a:lnTo>
                    <a:pt x="1432" y="2556"/>
                  </a:lnTo>
                  <a:lnTo>
                    <a:pt x="609" y="1733"/>
                  </a:lnTo>
                  <a:cubicBezTo>
                    <a:pt x="567" y="1692"/>
                    <a:pt x="500" y="1692"/>
                    <a:pt x="458" y="1733"/>
                  </a:cubicBezTo>
                  <a:cubicBezTo>
                    <a:pt x="416" y="1775"/>
                    <a:pt x="416" y="1842"/>
                    <a:pt x="458" y="1884"/>
                  </a:cubicBezTo>
                  <a:lnTo>
                    <a:pt x="1130" y="2556"/>
                  </a:lnTo>
                  <a:lnTo>
                    <a:pt x="107" y="2556"/>
                  </a:lnTo>
                  <a:cubicBezTo>
                    <a:pt x="48" y="2556"/>
                    <a:pt x="0" y="2604"/>
                    <a:pt x="0" y="2663"/>
                  </a:cubicBezTo>
                  <a:cubicBezTo>
                    <a:pt x="0" y="2722"/>
                    <a:pt x="48" y="2770"/>
                    <a:pt x="107" y="2770"/>
                  </a:cubicBezTo>
                  <a:lnTo>
                    <a:pt x="1134" y="2770"/>
                  </a:lnTo>
                  <a:lnTo>
                    <a:pt x="458" y="3446"/>
                  </a:lnTo>
                  <a:cubicBezTo>
                    <a:pt x="416" y="3488"/>
                    <a:pt x="416" y="3555"/>
                    <a:pt x="458" y="3597"/>
                  </a:cubicBezTo>
                  <a:cubicBezTo>
                    <a:pt x="479" y="3618"/>
                    <a:pt x="506" y="3628"/>
                    <a:pt x="533" y="3628"/>
                  </a:cubicBezTo>
                  <a:cubicBezTo>
                    <a:pt x="561" y="3628"/>
                    <a:pt x="588" y="3618"/>
                    <a:pt x="609" y="3597"/>
                  </a:cubicBezTo>
                  <a:lnTo>
                    <a:pt x="1436" y="2770"/>
                  </a:lnTo>
                  <a:lnTo>
                    <a:pt x="2311" y="2770"/>
                  </a:lnTo>
                  <a:lnTo>
                    <a:pt x="2553" y="3188"/>
                  </a:lnTo>
                  <a:lnTo>
                    <a:pt x="2112" y="3951"/>
                  </a:lnTo>
                  <a:lnTo>
                    <a:pt x="987" y="4253"/>
                  </a:lnTo>
                  <a:cubicBezTo>
                    <a:pt x="931" y="4268"/>
                    <a:pt x="897" y="4326"/>
                    <a:pt x="912" y="4383"/>
                  </a:cubicBezTo>
                  <a:cubicBezTo>
                    <a:pt x="925" y="4431"/>
                    <a:pt x="968" y="4462"/>
                    <a:pt x="1015" y="4462"/>
                  </a:cubicBezTo>
                  <a:cubicBezTo>
                    <a:pt x="1024" y="4462"/>
                    <a:pt x="1033" y="4461"/>
                    <a:pt x="1043" y="4459"/>
                  </a:cubicBezTo>
                  <a:lnTo>
                    <a:pt x="1961" y="4213"/>
                  </a:lnTo>
                  <a:lnTo>
                    <a:pt x="1449" y="5099"/>
                  </a:lnTo>
                  <a:cubicBezTo>
                    <a:pt x="1420" y="5150"/>
                    <a:pt x="1437" y="5215"/>
                    <a:pt x="1488" y="5245"/>
                  </a:cubicBezTo>
                  <a:cubicBezTo>
                    <a:pt x="1505" y="5255"/>
                    <a:pt x="1524" y="5259"/>
                    <a:pt x="1542" y="5259"/>
                  </a:cubicBezTo>
                  <a:cubicBezTo>
                    <a:pt x="1579" y="5259"/>
                    <a:pt x="1614" y="5240"/>
                    <a:pt x="1634" y="5206"/>
                  </a:cubicBezTo>
                  <a:lnTo>
                    <a:pt x="2148" y="4316"/>
                  </a:lnTo>
                  <a:lnTo>
                    <a:pt x="2395" y="5240"/>
                  </a:lnTo>
                  <a:cubicBezTo>
                    <a:pt x="2408" y="5287"/>
                    <a:pt x="2451" y="5319"/>
                    <a:pt x="2498" y="5319"/>
                  </a:cubicBezTo>
                  <a:cubicBezTo>
                    <a:pt x="2507" y="5319"/>
                    <a:pt x="2517" y="5318"/>
                    <a:pt x="2526" y="5315"/>
                  </a:cubicBezTo>
                  <a:cubicBezTo>
                    <a:pt x="2583" y="5300"/>
                    <a:pt x="2617" y="5241"/>
                    <a:pt x="2601" y="5184"/>
                  </a:cubicBezTo>
                  <a:lnTo>
                    <a:pt x="2299" y="4055"/>
                  </a:lnTo>
                  <a:lnTo>
                    <a:pt x="2734" y="3302"/>
                  </a:lnTo>
                  <a:lnTo>
                    <a:pt x="3222" y="3302"/>
                  </a:lnTo>
                  <a:lnTo>
                    <a:pt x="3660" y="4060"/>
                  </a:lnTo>
                  <a:lnTo>
                    <a:pt x="3359" y="5184"/>
                  </a:lnTo>
                  <a:cubicBezTo>
                    <a:pt x="3343" y="5241"/>
                    <a:pt x="3377" y="5300"/>
                    <a:pt x="3434" y="5315"/>
                  </a:cubicBezTo>
                  <a:cubicBezTo>
                    <a:pt x="3443" y="5318"/>
                    <a:pt x="3453" y="5319"/>
                    <a:pt x="3462" y="5319"/>
                  </a:cubicBezTo>
                  <a:cubicBezTo>
                    <a:pt x="3509" y="5319"/>
                    <a:pt x="3552" y="5287"/>
                    <a:pt x="3565" y="5240"/>
                  </a:cubicBezTo>
                  <a:lnTo>
                    <a:pt x="3811" y="4321"/>
                  </a:lnTo>
                  <a:lnTo>
                    <a:pt x="4323" y="5208"/>
                  </a:lnTo>
                  <a:cubicBezTo>
                    <a:pt x="4342" y="5242"/>
                    <a:pt x="4378" y="5261"/>
                    <a:pt x="4415" y="5261"/>
                  </a:cubicBezTo>
                  <a:cubicBezTo>
                    <a:pt x="4433" y="5261"/>
                    <a:pt x="4452" y="5256"/>
                    <a:pt x="4468" y="5247"/>
                  </a:cubicBezTo>
                  <a:cubicBezTo>
                    <a:pt x="4519" y="5217"/>
                    <a:pt x="4537" y="5152"/>
                    <a:pt x="4507" y="5101"/>
                  </a:cubicBezTo>
                  <a:lnTo>
                    <a:pt x="3994" y="4211"/>
                  </a:lnTo>
                  <a:lnTo>
                    <a:pt x="4917" y="4459"/>
                  </a:lnTo>
                  <a:cubicBezTo>
                    <a:pt x="4927" y="4461"/>
                    <a:pt x="4936" y="4462"/>
                    <a:pt x="4945" y="4462"/>
                  </a:cubicBezTo>
                  <a:cubicBezTo>
                    <a:pt x="4992" y="4462"/>
                    <a:pt x="5035" y="4431"/>
                    <a:pt x="5048" y="4383"/>
                  </a:cubicBezTo>
                  <a:cubicBezTo>
                    <a:pt x="5063" y="4326"/>
                    <a:pt x="5029" y="4268"/>
                    <a:pt x="4973" y="4253"/>
                  </a:cubicBezTo>
                  <a:lnTo>
                    <a:pt x="3843" y="3950"/>
                  </a:lnTo>
                  <a:lnTo>
                    <a:pt x="3412" y="3203"/>
                  </a:lnTo>
                  <a:lnTo>
                    <a:pt x="3662" y="2770"/>
                  </a:lnTo>
                  <a:lnTo>
                    <a:pt x="4524" y="2770"/>
                  </a:lnTo>
                  <a:lnTo>
                    <a:pt x="5351" y="3597"/>
                  </a:lnTo>
                  <a:cubicBezTo>
                    <a:pt x="5372" y="3618"/>
                    <a:pt x="5399" y="3628"/>
                    <a:pt x="5427" y="3628"/>
                  </a:cubicBezTo>
                  <a:cubicBezTo>
                    <a:pt x="5454" y="3628"/>
                    <a:pt x="5481" y="3618"/>
                    <a:pt x="5502" y="3597"/>
                  </a:cubicBezTo>
                  <a:cubicBezTo>
                    <a:pt x="5544" y="3555"/>
                    <a:pt x="5544" y="3488"/>
                    <a:pt x="5502" y="3446"/>
                  </a:cubicBezTo>
                  <a:lnTo>
                    <a:pt x="4826" y="2770"/>
                  </a:lnTo>
                  <a:lnTo>
                    <a:pt x="5853" y="2770"/>
                  </a:lnTo>
                  <a:cubicBezTo>
                    <a:pt x="5912" y="2770"/>
                    <a:pt x="5960" y="2722"/>
                    <a:pt x="5960" y="2663"/>
                  </a:cubicBezTo>
                  <a:cubicBezTo>
                    <a:pt x="5960" y="2604"/>
                    <a:pt x="5912" y="2556"/>
                    <a:pt x="5853" y="2556"/>
                  </a:cubicBezTo>
                  <a:close/>
                  <a:moveTo>
                    <a:pt x="3232" y="3088"/>
                  </a:moveTo>
                  <a:lnTo>
                    <a:pt x="2741" y="3088"/>
                  </a:lnTo>
                  <a:lnTo>
                    <a:pt x="2496" y="2663"/>
                  </a:lnTo>
                  <a:lnTo>
                    <a:pt x="2741" y="2238"/>
                  </a:lnTo>
                  <a:lnTo>
                    <a:pt x="3232" y="2238"/>
                  </a:lnTo>
                  <a:lnTo>
                    <a:pt x="3477" y="2663"/>
                  </a:lnTo>
                  <a:lnTo>
                    <a:pt x="3232" y="3088"/>
                  </a:lnTo>
                  <a:close/>
                </a:path>
              </a:pathLst>
            </a:custGeom>
            <a:solidFill>
              <a:schemeClr val="accent5"/>
            </a:solidFill>
            <a:ln>
              <a:noFill/>
            </a:ln>
          </p:spPr>
          <p:txBody>
            <a:bodyPr lIns="38075" tIns="38075" rIns="38075" bIns="38075"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spcBef>
                  <a:spcPts val="0"/>
                </a:spcBef>
                <a:buNone/>
              </a:pPr>
              <a:endParaRPr sz="2000">
                <a:solidFill>
                  <a:schemeClr val="accent2"/>
                </a:solidFill>
                <a:latin typeface="微软雅黑" panose="020B0503020204020204" charset="-122"/>
                <a:ea typeface="微软雅黑" panose="020B0503020204020204" charset="-122"/>
                <a:cs typeface="Lato" panose="020F0502020204030203"/>
                <a:sym typeface="Lato" panose="020F0502020204030203"/>
              </a:endParaRPr>
            </a:p>
          </p:txBody>
        </p:sp>
        <p:sp>
          <p:nvSpPr>
            <p:cNvPr id="599" name="Shape 119"/>
            <p:cNvSpPr/>
            <p:nvPr/>
          </p:nvSpPr>
          <p:spPr>
            <a:xfrm>
              <a:off x="11560807" y="6590034"/>
              <a:ext cx="1018825" cy="130238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4734" h="603735">
                  <a:moveTo>
                    <a:pt x="29477" y="172006"/>
                  </a:moveTo>
                  <a:cubicBezTo>
                    <a:pt x="29272" y="175279"/>
                    <a:pt x="29067" y="178347"/>
                    <a:pt x="28862" y="181620"/>
                  </a:cubicBezTo>
                  <a:cubicBezTo>
                    <a:pt x="26199" y="242986"/>
                    <a:pt x="38286" y="332581"/>
                    <a:pt x="111625" y="411743"/>
                  </a:cubicBezTo>
                  <a:cubicBezTo>
                    <a:pt x="183940" y="489678"/>
                    <a:pt x="206679" y="552067"/>
                    <a:pt x="213030" y="590318"/>
                  </a:cubicBezTo>
                  <a:cubicBezTo>
                    <a:pt x="192749" y="583977"/>
                    <a:pt x="172878" y="575590"/>
                    <a:pt x="153826" y="564749"/>
                  </a:cubicBezTo>
                  <a:cubicBezTo>
                    <a:pt x="14522" y="486200"/>
                    <a:pt x="-38536" y="313966"/>
                    <a:pt x="29477" y="172006"/>
                  </a:cubicBezTo>
                  <a:close/>
                  <a:moveTo>
                    <a:pt x="127815" y="55220"/>
                  </a:moveTo>
                  <a:cubicBezTo>
                    <a:pt x="114908" y="97769"/>
                    <a:pt x="110196" y="156886"/>
                    <a:pt x="139903" y="225619"/>
                  </a:cubicBezTo>
                  <a:cubicBezTo>
                    <a:pt x="194606" y="352241"/>
                    <a:pt x="314460" y="384767"/>
                    <a:pt x="410958" y="410746"/>
                  </a:cubicBezTo>
                  <a:cubicBezTo>
                    <a:pt x="471397" y="427110"/>
                    <a:pt x="524665" y="441634"/>
                    <a:pt x="550685" y="474159"/>
                  </a:cubicBezTo>
                  <a:cubicBezTo>
                    <a:pt x="483485" y="570712"/>
                    <a:pt x="367728" y="617556"/>
                    <a:pt x="255660" y="600168"/>
                  </a:cubicBezTo>
                  <a:cubicBezTo>
                    <a:pt x="251767" y="555574"/>
                    <a:pt x="230050" y="479069"/>
                    <a:pt x="141747" y="383948"/>
                  </a:cubicBezTo>
                  <a:cubicBezTo>
                    <a:pt x="91552" y="329740"/>
                    <a:pt x="67171" y="263667"/>
                    <a:pt x="69630" y="187366"/>
                  </a:cubicBezTo>
                  <a:cubicBezTo>
                    <a:pt x="71064" y="143181"/>
                    <a:pt x="81717" y="106565"/>
                    <a:pt x="88274" y="88768"/>
                  </a:cubicBezTo>
                  <a:cubicBezTo>
                    <a:pt x="100566" y="76290"/>
                    <a:pt x="113883" y="65243"/>
                    <a:pt x="127815" y="55220"/>
                  </a:cubicBezTo>
                  <a:close/>
                  <a:moveTo>
                    <a:pt x="318263" y="407"/>
                  </a:moveTo>
                  <a:cubicBezTo>
                    <a:pt x="363462" y="2759"/>
                    <a:pt x="408839" y="15339"/>
                    <a:pt x="450939" y="39067"/>
                  </a:cubicBezTo>
                  <a:cubicBezTo>
                    <a:pt x="592092" y="118434"/>
                    <a:pt x="644537" y="294349"/>
                    <a:pt x="572629" y="437332"/>
                  </a:cubicBezTo>
                  <a:cubicBezTo>
                    <a:pt x="537188" y="402558"/>
                    <a:pt x="480645" y="387217"/>
                    <a:pt x="421643" y="371261"/>
                  </a:cubicBezTo>
                  <a:cubicBezTo>
                    <a:pt x="329249" y="346306"/>
                    <a:pt x="224358" y="318078"/>
                    <a:pt x="177444" y="209460"/>
                  </a:cubicBezTo>
                  <a:cubicBezTo>
                    <a:pt x="138724" y="119866"/>
                    <a:pt x="169659" y="50727"/>
                    <a:pt x="186663" y="23112"/>
                  </a:cubicBezTo>
                  <a:cubicBezTo>
                    <a:pt x="228045" y="5930"/>
                    <a:pt x="273065" y="-1946"/>
                    <a:pt x="318263" y="407"/>
                  </a:cubicBezTo>
                  <a:close/>
                </a:path>
              </a:pathLst>
            </a:custGeom>
            <a:solidFill>
              <a:schemeClr val="dk2"/>
            </a:solidFill>
            <a:ln>
              <a:noFill/>
            </a:ln>
          </p:spPr>
          <p:txBody>
            <a:bodyPr lIns="38075" tIns="38075" rIns="38075" bIns="38075"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spcBef>
                  <a:spcPts val="0"/>
                </a:spcBef>
                <a:buNone/>
              </a:pPr>
              <a:endParaRPr sz="2000">
                <a:solidFill>
                  <a:schemeClr val="dk1"/>
                </a:solidFill>
                <a:latin typeface="微软雅黑" panose="020B0503020204020204" charset="-122"/>
                <a:ea typeface="微软雅黑" panose="020B0503020204020204" charset="-122"/>
                <a:cs typeface="Lato" panose="020F0502020204030203"/>
                <a:sym typeface="Lato" panose="020F0502020204030203"/>
              </a:endParaRPr>
            </a:p>
          </p:txBody>
        </p:sp>
        <p:sp>
          <p:nvSpPr>
            <p:cNvPr id="600" name="Shape 120"/>
            <p:cNvSpPr/>
            <p:nvPr/>
          </p:nvSpPr>
          <p:spPr>
            <a:xfrm>
              <a:off x="18617878" y="6588956"/>
              <a:ext cx="1018825" cy="130454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 name="T58" fmla="*/ 372171 w 604011"/>
                <a:gd name="T59" fmla="*/ 372171 w 604011"/>
                <a:gd name="T60" fmla="*/ 372171 w 604011"/>
                <a:gd name="T61" fmla="*/ 372171 w 604011"/>
                <a:gd name="T62" fmla="*/ 372171 w 604011"/>
                <a:gd name="T63" fmla="*/ 372171 w 604011"/>
                <a:gd name="T64" fmla="*/ 372171 w 604011"/>
                <a:gd name="T65"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19" h="1435">
                  <a:moveTo>
                    <a:pt x="1119" y="559"/>
                  </a:moveTo>
                  <a:cubicBezTo>
                    <a:pt x="1119" y="301"/>
                    <a:pt x="944" y="78"/>
                    <a:pt x="694" y="16"/>
                  </a:cubicBezTo>
                  <a:lnTo>
                    <a:pt x="669" y="10"/>
                  </a:lnTo>
                  <a:lnTo>
                    <a:pt x="639" y="94"/>
                  </a:lnTo>
                  <a:lnTo>
                    <a:pt x="614" y="2"/>
                  </a:lnTo>
                  <a:lnTo>
                    <a:pt x="594" y="1"/>
                  </a:lnTo>
                  <a:cubicBezTo>
                    <a:pt x="582" y="0"/>
                    <a:pt x="571" y="0"/>
                    <a:pt x="559" y="0"/>
                  </a:cubicBezTo>
                  <a:cubicBezTo>
                    <a:pt x="251" y="0"/>
                    <a:pt x="0" y="251"/>
                    <a:pt x="0" y="559"/>
                  </a:cubicBezTo>
                  <a:cubicBezTo>
                    <a:pt x="0" y="805"/>
                    <a:pt x="159" y="1014"/>
                    <a:pt x="380" y="1089"/>
                  </a:cubicBezTo>
                  <a:cubicBezTo>
                    <a:pt x="360" y="1281"/>
                    <a:pt x="368" y="1435"/>
                    <a:pt x="368" y="1435"/>
                  </a:cubicBezTo>
                  <a:lnTo>
                    <a:pt x="661" y="1435"/>
                  </a:lnTo>
                  <a:cubicBezTo>
                    <a:pt x="617" y="1315"/>
                    <a:pt x="588" y="1211"/>
                    <a:pt x="570" y="1118"/>
                  </a:cubicBezTo>
                  <a:cubicBezTo>
                    <a:pt x="874" y="1113"/>
                    <a:pt x="1119" y="864"/>
                    <a:pt x="1119" y="559"/>
                  </a:cubicBezTo>
                  <a:close/>
                  <a:moveTo>
                    <a:pt x="560" y="1062"/>
                  </a:moveTo>
                  <a:cubicBezTo>
                    <a:pt x="549" y="996"/>
                    <a:pt x="544" y="937"/>
                    <a:pt x="544" y="884"/>
                  </a:cubicBezTo>
                  <a:cubicBezTo>
                    <a:pt x="565" y="883"/>
                    <a:pt x="588" y="880"/>
                    <a:pt x="613" y="872"/>
                  </a:cubicBezTo>
                  <a:cubicBezTo>
                    <a:pt x="710" y="841"/>
                    <a:pt x="794" y="757"/>
                    <a:pt x="862" y="624"/>
                  </a:cubicBezTo>
                  <a:lnTo>
                    <a:pt x="822" y="604"/>
                  </a:lnTo>
                  <a:cubicBezTo>
                    <a:pt x="728" y="789"/>
                    <a:pt x="621" y="835"/>
                    <a:pt x="545" y="840"/>
                  </a:cubicBezTo>
                  <a:cubicBezTo>
                    <a:pt x="557" y="551"/>
                    <a:pt x="713" y="480"/>
                    <a:pt x="713" y="480"/>
                  </a:cubicBezTo>
                  <a:lnTo>
                    <a:pt x="661" y="421"/>
                  </a:lnTo>
                  <a:cubicBezTo>
                    <a:pt x="564" y="487"/>
                    <a:pt x="498" y="600"/>
                    <a:pt x="454" y="727"/>
                  </a:cubicBezTo>
                  <a:cubicBezTo>
                    <a:pt x="415" y="712"/>
                    <a:pt x="357" y="666"/>
                    <a:pt x="298" y="539"/>
                  </a:cubicBezTo>
                  <a:lnTo>
                    <a:pt x="257" y="558"/>
                  </a:lnTo>
                  <a:cubicBezTo>
                    <a:pt x="323" y="698"/>
                    <a:pt x="391" y="751"/>
                    <a:pt x="441" y="770"/>
                  </a:cubicBezTo>
                  <a:cubicBezTo>
                    <a:pt x="415" y="855"/>
                    <a:pt x="398" y="945"/>
                    <a:pt x="387" y="1031"/>
                  </a:cubicBezTo>
                  <a:cubicBezTo>
                    <a:pt x="195" y="960"/>
                    <a:pt x="57" y="776"/>
                    <a:pt x="57" y="559"/>
                  </a:cubicBezTo>
                  <a:cubicBezTo>
                    <a:pt x="57" y="282"/>
                    <a:pt x="282" y="57"/>
                    <a:pt x="559" y="57"/>
                  </a:cubicBezTo>
                  <a:cubicBezTo>
                    <a:pt x="563" y="57"/>
                    <a:pt x="566" y="57"/>
                    <a:pt x="570" y="57"/>
                  </a:cubicBezTo>
                  <a:lnTo>
                    <a:pt x="632" y="285"/>
                  </a:lnTo>
                  <a:lnTo>
                    <a:pt x="705" y="78"/>
                  </a:lnTo>
                  <a:cubicBezTo>
                    <a:pt x="916" y="142"/>
                    <a:pt x="1062" y="336"/>
                    <a:pt x="1062" y="559"/>
                  </a:cubicBezTo>
                  <a:cubicBezTo>
                    <a:pt x="1062" y="836"/>
                    <a:pt x="837" y="1062"/>
                    <a:pt x="560" y="1062"/>
                  </a:cubicBezTo>
                  <a:close/>
                </a:path>
              </a:pathLst>
            </a:custGeom>
            <a:solidFill>
              <a:schemeClr val="bg1">
                <a:lumMod val="65000"/>
              </a:schemeClr>
            </a:solidFill>
            <a:ln>
              <a:noFill/>
            </a:ln>
          </p:spPr>
          <p:txBody>
            <a:bodyPr lIns="38075" tIns="38075" rIns="38075" bIns="38075"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spcBef>
                  <a:spcPts val="0"/>
                </a:spcBef>
                <a:buNone/>
              </a:pPr>
              <a:endParaRPr sz="2000">
                <a:solidFill>
                  <a:schemeClr val="dk1"/>
                </a:solidFill>
                <a:latin typeface="微软雅黑" panose="020B0503020204020204" charset="-122"/>
                <a:ea typeface="微软雅黑" panose="020B0503020204020204" charset="-122"/>
                <a:cs typeface="Lato" panose="020F0502020204030203"/>
                <a:sym typeface="Lato" panose="020F0502020204030203"/>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82"/>
                                        </p:tgtEl>
                                        <p:attrNameLst>
                                          <p:attrName>style.visibility</p:attrName>
                                        </p:attrNameLst>
                                      </p:cBhvr>
                                      <p:to>
                                        <p:strVal val="visible"/>
                                      </p:to>
                                    </p:set>
                                    <p:animEffect transition="in" filter="wipe(down)">
                                      <p:cBhvr>
                                        <p:cTn id="7" dur="500"/>
                                        <p:tgtEl>
                                          <p:spTgt spid="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799152" y="2754513"/>
            <a:ext cx="5981844" cy="769441"/>
          </a:xfrm>
          <a:prstGeom prst="rect">
            <a:avLst/>
          </a:prstGeom>
          <a:noFill/>
        </p:spPr>
        <p:txBody>
          <a:bodyPr wrap="square" rtlCol="0">
            <a:spAutoFit/>
          </a:bodyPr>
          <a:lstStyle/>
          <a:p>
            <a:r>
              <a:rPr lang="zh-CN" altLang="en-US" sz="4400" b="1" dirty="0">
                <a:solidFill>
                  <a:schemeClr val="tx1">
                    <a:lumMod val="75000"/>
                    <a:lumOff val="25000"/>
                  </a:schemeClr>
                </a:solidFill>
              </a:rPr>
              <a:t>系统级设计决策</a:t>
            </a:r>
            <a:endParaRPr lang="en-US" altLang="zh-CN" sz="2800" b="1" dirty="0">
              <a:solidFill>
                <a:schemeClr val="tx1">
                  <a:lumMod val="75000"/>
                  <a:lumOff val="25000"/>
                </a:schemeClr>
              </a:solidFill>
            </a:endParaRPr>
          </a:p>
        </p:txBody>
      </p:sp>
      <p:sp>
        <p:nvSpPr>
          <p:cNvPr id="24" name="菱形 23"/>
          <p:cNvSpPr/>
          <p:nvPr/>
        </p:nvSpPr>
        <p:spPr>
          <a:xfrm>
            <a:off x="4839671"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a:off x="7887477"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044387" y="4185036"/>
            <a:ext cx="2442950" cy="307777"/>
          </a:xfrm>
          <a:prstGeom prst="rect">
            <a:avLst/>
          </a:prstGeom>
          <a:noFill/>
        </p:spPr>
        <p:txBody>
          <a:bodyPr wrap="square" rtlCol="0">
            <a:spAutoFit/>
          </a:bodyPr>
          <a:lstStyle/>
          <a:p>
            <a:r>
              <a:rPr lang="zh-CN" altLang="en-US" sz="1400" dirty="0"/>
              <a:t>可供选择的系统方案</a:t>
            </a:r>
          </a:p>
        </p:txBody>
      </p:sp>
      <p:sp>
        <p:nvSpPr>
          <p:cNvPr id="29" name="文本框 28"/>
          <p:cNvSpPr txBox="1"/>
          <p:nvPr/>
        </p:nvSpPr>
        <p:spPr>
          <a:xfrm>
            <a:off x="8092193" y="4185036"/>
            <a:ext cx="2442950" cy="307777"/>
          </a:xfrm>
          <a:prstGeom prst="rect">
            <a:avLst/>
          </a:prstGeom>
          <a:noFill/>
        </p:spPr>
        <p:txBody>
          <a:bodyPr wrap="square" rtlCol="0">
            <a:spAutoFit/>
          </a:bodyPr>
          <a:lstStyle/>
          <a:p>
            <a:r>
              <a:rPr lang="zh-CN" altLang="en-US" sz="1400" dirty="0"/>
              <a:t>选取合理的系统方案</a:t>
            </a:r>
          </a:p>
        </p:txBody>
      </p:sp>
      <p:sp>
        <p:nvSpPr>
          <p:cNvPr id="32" name="矩形 31"/>
          <p:cNvSpPr/>
          <p:nvPr/>
        </p:nvSpPr>
        <p:spPr>
          <a:xfrm>
            <a:off x="4722705" y="3429000"/>
            <a:ext cx="6840000" cy="949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298499" y="2528383"/>
            <a:ext cx="3840480" cy="1200329"/>
          </a:xfrm>
          <a:prstGeom prst="rect">
            <a:avLst/>
          </a:prstGeom>
          <a:noFill/>
        </p:spPr>
        <p:txBody>
          <a:bodyPr wrap="square" rtlCol="0">
            <a:spAutoFit/>
          </a:bodyPr>
          <a:lstStyle/>
          <a:p>
            <a:pPr algn="ctr"/>
            <a:r>
              <a:rPr lang="en-US" altLang="zh-CN" sz="7200" b="1" dirty="0">
                <a:solidFill>
                  <a:schemeClr val="accent5"/>
                </a:solidFill>
                <a:latin typeface="+mn-ea"/>
              </a:rPr>
              <a:t>02</a:t>
            </a:r>
            <a:endParaRPr lang="zh-CN" altLang="en-US" sz="7200" b="1" dirty="0">
              <a:solidFill>
                <a:schemeClr val="accent5"/>
              </a:solidFill>
              <a:latin typeface="+mn-ea"/>
            </a:endParaRPr>
          </a:p>
        </p:txBody>
      </p:sp>
      <p:sp>
        <p:nvSpPr>
          <p:cNvPr id="36" name="流程图: 离页连接符 35"/>
          <p:cNvSpPr/>
          <p:nvPr/>
        </p:nvSpPr>
        <p:spPr>
          <a:xfrm rot="16200000">
            <a:off x="-1692043" y="841426"/>
            <a:ext cx="6858000" cy="5175149"/>
          </a:xfrm>
          <a:prstGeom prst="flowChartOffpageConnector">
            <a:avLst/>
          </a:prstGeom>
          <a:solidFill>
            <a:schemeClr val="accent5">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rotWithShape="1">
          <a:blip r:embed="rId3">
            <a:extLst>
              <a:ext uri="{28A0092B-C50C-407E-A947-70E740481C1C}">
                <a14:useLocalDpi xmlns:a14="http://schemas.microsoft.com/office/drawing/2010/main" val="0"/>
              </a:ext>
            </a:extLst>
          </a:blip>
          <a:srcRect l="1012" r="50572"/>
          <a:stretch>
            <a:fillRect/>
          </a:stretch>
        </p:blipFill>
        <p:spPr>
          <a:xfrm flipH="1">
            <a:off x="-881453" y="0"/>
            <a:ext cx="4989609" cy="6858000"/>
          </a:xfrm>
          <a:custGeom>
            <a:avLst/>
            <a:gdLst>
              <a:gd name="connsiteX0" fmla="*/ 1035030 w 5175149"/>
              <a:gd name="connsiteY0" fmla="*/ 0 h 6858000"/>
              <a:gd name="connsiteX1" fmla="*/ 5175149 w 5175149"/>
              <a:gd name="connsiteY1" fmla="*/ 0 h 6858000"/>
              <a:gd name="connsiteX2" fmla="*/ 5175149 w 5175149"/>
              <a:gd name="connsiteY2" fmla="*/ 6858000 h 6858000"/>
              <a:gd name="connsiteX3" fmla="*/ 1035030 w 5175149"/>
              <a:gd name="connsiteY3" fmla="*/ 6858000 h 6858000"/>
              <a:gd name="connsiteX4" fmla="*/ 0 w 5175149"/>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149" h="6858000">
                <a:moveTo>
                  <a:pt x="1035030" y="0"/>
                </a:moveTo>
                <a:lnTo>
                  <a:pt x="5175149" y="0"/>
                </a:lnTo>
                <a:lnTo>
                  <a:pt x="5175149" y="6858000"/>
                </a:lnTo>
                <a:lnTo>
                  <a:pt x="1035030" y="6858000"/>
                </a:lnTo>
                <a:lnTo>
                  <a:pt x="0" y="3429000"/>
                </a:lnTo>
                <a:close/>
              </a:path>
            </a:pathLst>
          </a:custGeom>
        </p:spPr>
      </p:pic>
      <p:sp>
        <p:nvSpPr>
          <p:cNvPr id="11" name="菱形 10">
            <a:extLst>
              <a:ext uri="{FF2B5EF4-FFF2-40B4-BE49-F238E27FC236}">
                <a16:creationId xmlns:a16="http://schemas.microsoft.com/office/drawing/2014/main" id="{7CE0E855-2F76-4A4D-ACA3-AF0F95E8C532}"/>
              </a:ext>
            </a:extLst>
          </p:cNvPr>
          <p:cNvSpPr/>
          <p:nvPr/>
        </p:nvSpPr>
        <p:spPr>
          <a:xfrm>
            <a:off x="4839671" y="4846779"/>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0A5E2B85-305A-45C7-BB4F-7E3FABE5ED97}"/>
              </a:ext>
            </a:extLst>
          </p:cNvPr>
          <p:cNvSpPr txBox="1"/>
          <p:nvPr/>
        </p:nvSpPr>
        <p:spPr>
          <a:xfrm>
            <a:off x="5044387" y="4795248"/>
            <a:ext cx="2442950" cy="307777"/>
          </a:xfrm>
          <a:prstGeom prst="rect">
            <a:avLst/>
          </a:prstGeom>
          <a:noFill/>
        </p:spPr>
        <p:txBody>
          <a:bodyPr wrap="square" rtlCol="0">
            <a:spAutoFit/>
          </a:bodyPr>
          <a:lstStyle/>
          <a:p>
            <a:r>
              <a:rPr lang="zh-CN" altLang="en-US" sz="1400" dirty="0"/>
              <a:t>可供选择的具体方案</a:t>
            </a:r>
          </a:p>
        </p:txBody>
      </p:sp>
      <p:sp>
        <p:nvSpPr>
          <p:cNvPr id="13" name="文本框 12">
            <a:extLst>
              <a:ext uri="{FF2B5EF4-FFF2-40B4-BE49-F238E27FC236}">
                <a16:creationId xmlns:a16="http://schemas.microsoft.com/office/drawing/2014/main" id="{52B33C0B-83C2-4D81-A2EA-33C3FCBA1DC0}"/>
              </a:ext>
            </a:extLst>
          </p:cNvPr>
          <p:cNvSpPr txBox="1"/>
          <p:nvPr/>
        </p:nvSpPr>
        <p:spPr>
          <a:xfrm>
            <a:off x="8092193" y="4801388"/>
            <a:ext cx="2442950" cy="307777"/>
          </a:xfrm>
          <a:prstGeom prst="rect">
            <a:avLst/>
          </a:prstGeom>
          <a:noFill/>
        </p:spPr>
        <p:txBody>
          <a:bodyPr wrap="square" rtlCol="0">
            <a:spAutoFit/>
          </a:bodyPr>
          <a:lstStyle/>
          <a:p>
            <a:r>
              <a:rPr lang="zh-CN" altLang="en-US" sz="1400" dirty="0"/>
              <a:t>选取合理的具体方案</a:t>
            </a:r>
          </a:p>
        </p:txBody>
      </p:sp>
      <p:sp>
        <p:nvSpPr>
          <p:cNvPr id="14" name="菱形 13">
            <a:extLst>
              <a:ext uri="{FF2B5EF4-FFF2-40B4-BE49-F238E27FC236}">
                <a16:creationId xmlns:a16="http://schemas.microsoft.com/office/drawing/2014/main" id="{EE94092A-4711-4AFB-92C5-CEF42B4565A6}"/>
              </a:ext>
            </a:extLst>
          </p:cNvPr>
          <p:cNvSpPr/>
          <p:nvPr/>
        </p:nvSpPr>
        <p:spPr>
          <a:xfrm>
            <a:off x="7887477" y="4846779"/>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anim calcmode="lin" valueType="num">
                                      <p:cBhvr>
                                        <p:cTn id="23" dur="500" fill="hold"/>
                                        <p:tgtEl>
                                          <p:spTgt spid="26"/>
                                        </p:tgtEl>
                                        <p:attrNameLst>
                                          <p:attrName>ppt_x</p:attrName>
                                        </p:attrNameLst>
                                      </p:cBhvr>
                                      <p:tavLst>
                                        <p:tav tm="0">
                                          <p:val>
                                            <p:strVal val="#ppt_x"/>
                                          </p:val>
                                        </p:tav>
                                        <p:tav tm="100000">
                                          <p:val>
                                            <p:strVal val="#ppt_x"/>
                                          </p:val>
                                        </p:tav>
                                      </p:tavLst>
                                    </p:anim>
                                    <p:anim calcmode="lin" valueType="num">
                                      <p:cBhvr>
                                        <p:cTn id="24" dur="5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anim calcmode="lin" valueType="num">
                                      <p:cBhvr>
                                        <p:cTn id="28" dur="500" fill="hold"/>
                                        <p:tgtEl>
                                          <p:spTgt spid="28"/>
                                        </p:tgtEl>
                                        <p:attrNameLst>
                                          <p:attrName>ppt_x</p:attrName>
                                        </p:attrNameLst>
                                      </p:cBhvr>
                                      <p:tavLst>
                                        <p:tav tm="0">
                                          <p:val>
                                            <p:strVal val="#ppt_x"/>
                                          </p:val>
                                        </p:tav>
                                        <p:tav tm="100000">
                                          <p:val>
                                            <p:strVal val="#ppt_x"/>
                                          </p:val>
                                        </p:tav>
                                      </p:tavLst>
                                    </p:anim>
                                    <p:anim calcmode="lin" valueType="num">
                                      <p:cBhvr>
                                        <p:cTn id="29" dur="5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anim calcmode="lin" valueType="num">
                                      <p:cBhvr>
                                        <p:cTn id="33" dur="500" fill="hold"/>
                                        <p:tgtEl>
                                          <p:spTgt spid="29"/>
                                        </p:tgtEl>
                                        <p:attrNameLst>
                                          <p:attrName>ppt_x</p:attrName>
                                        </p:attrNameLst>
                                      </p:cBhvr>
                                      <p:tavLst>
                                        <p:tav tm="0">
                                          <p:val>
                                            <p:strVal val="#ppt_x"/>
                                          </p:val>
                                        </p:tav>
                                        <p:tav tm="100000">
                                          <p:val>
                                            <p:strVal val="#ppt_x"/>
                                          </p:val>
                                        </p:tav>
                                      </p:tavLst>
                                    </p:anim>
                                    <p:anim calcmode="lin" valueType="num">
                                      <p:cBhvr>
                                        <p:cTn id="34" dur="500" fill="hold"/>
                                        <p:tgtEl>
                                          <p:spTgt spid="29"/>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anim calcmode="lin" valueType="num">
                                      <p:cBhvr>
                                        <p:cTn id="39" dur="500" fill="hold"/>
                                        <p:tgtEl>
                                          <p:spTgt spid="11"/>
                                        </p:tgtEl>
                                        <p:attrNameLst>
                                          <p:attrName>ppt_x</p:attrName>
                                        </p:attrNameLst>
                                      </p:cBhvr>
                                      <p:tavLst>
                                        <p:tav tm="0">
                                          <p:val>
                                            <p:strVal val="#ppt_x"/>
                                          </p:val>
                                        </p:tav>
                                        <p:tav tm="100000">
                                          <p:val>
                                            <p:strVal val="#ppt_x"/>
                                          </p:val>
                                        </p:tav>
                                      </p:tavLst>
                                    </p:anim>
                                    <p:anim calcmode="lin" valueType="num">
                                      <p:cBhvr>
                                        <p:cTn id="40" dur="500" fill="hold"/>
                                        <p:tgtEl>
                                          <p:spTgt spid="1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anim calcmode="lin" valueType="num">
                                      <p:cBhvr>
                                        <p:cTn id="44" dur="500" fill="hold"/>
                                        <p:tgtEl>
                                          <p:spTgt spid="12"/>
                                        </p:tgtEl>
                                        <p:attrNameLst>
                                          <p:attrName>ppt_x</p:attrName>
                                        </p:attrNameLst>
                                      </p:cBhvr>
                                      <p:tavLst>
                                        <p:tav tm="0">
                                          <p:val>
                                            <p:strVal val="#ppt_x"/>
                                          </p:val>
                                        </p:tav>
                                        <p:tav tm="100000">
                                          <p:val>
                                            <p:strVal val="#ppt_x"/>
                                          </p:val>
                                        </p:tav>
                                      </p:tavLst>
                                    </p:anim>
                                    <p:anim calcmode="lin" valueType="num">
                                      <p:cBhvr>
                                        <p:cTn id="45" dur="500" fill="hold"/>
                                        <p:tgtEl>
                                          <p:spTgt spid="1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anim calcmode="lin" valueType="num">
                                      <p:cBhvr>
                                        <p:cTn id="49" dur="500" fill="hold"/>
                                        <p:tgtEl>
                                          <p:spTgt spid="13"/>
                                        </p:tgtEl>
                                        <p:attrNameLst>
                                          <p:attrName>ppt_x</p:attrName>
                                        </p:attrNameLst>
                                      </p:cBhvr>
                                      <p:tavLst>
                                        <p:tav tm="0">
                                          <p:val>
                                            <p:strVal val="#ppt_x"/>
                                          </p:val>
                                        </p:tav>
                                        <p:tav tm="100000">
                                          <p:val>
                                            <p:strVal val="#ppt_x"/>
                                          </p:val>
                                        </p:tav>
                                      </p:tavLst>
                                    </p:anim>
                                    <p:anim calcmode="lin" valueType="num">
                                      <p:cBhvr>
                                        <p:cTn id="50" dur="500" fill="hold"/>
                                        <p:tgtEl>
                                          <p:spTgt spid="1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anim calcmode="lin" valueType="num">
                                      <p:cBhvr>
                                        <p:cTn id="54" dur="500" fill="hold"/>
                                        <p:tgtEl>
                                          <p:spTgt spid="14"/>
                                        </p:tgtEl>
                                        <p:attrNameLst>
                                          <p:attrName>ppt_x</p:attrName>
                                        </p:attrNameLst>
                                      </p:cBhvr>
                                      <p:tavLst>
                                        <p:tav tm="0">
                                          <p:val>
                                            <p:strVal val="#ppt_x"/>
                                          </p:val>
                                        </p:tav>
                                        <p:tav tm="100000">
                                          <p:val>
                                            <p:strVal val="#ppt_x"/>
                                          </p:val>
                                        </p:tav>
                                      </p:tavLst>
                                    </p:anim>
                                    <p:anim calcmode="lin" valueType="num">
                                      <p:cBhvr>
                                        <p:cTn id="55"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6" grpId="0" animBg="1"/>
      <p:bldP spid="28" grpId="0"/>
      <p:bldP spid="29" grpId="0"/>
      <p:bldP spid="32" grpId="0" animBg="1"/>
      <p:bldP spid="11" grpId="0" animBg="1"/>
      <p:bldP spid="12" grpId="0"/>
      <p:bldP spid="13" grpId="0"/>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7a4a8960-6304-4f4e-94b3-c7908b635fa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649649" y="251930"/>
            <a:ext cx="8271540" cy="5193293"/>
            <a:chOff x="1649648" y="251930"/>
            <a:chExt cx="8271540" cy="5193293"/>
          </a:xfrm>
        </p:grpSpPr>
        <p:grpSp>
          <p:nvGrpSpPr>
            <p:cNvPr id="5" name="íṩḷîďè"/>
            <p:cNvGrpSpPr/>
            <p:nvPr/>
          </p:nvGrpSpPr>
          <p:grpSpPr>
            <a:xfrm>
              <a:off x="3932651" y="1634654"/>
              <a:ext cx="4107561" cy="3810569"/>
              <a:chOff x="3932651" y="1634654"/>
              <a:chExt cx="4107561" cy="3810569"/>
            </a:xfrm>
          </p:grpSpPr>
          <p:sp>
            <p:nvSpPr>
              <p:cNvPr id="18" name="i$ḻíďe"/>
              <p:cNvSpPr/>
              <p:nvPr/>
            </p:nvSpPr>
            <p:spPr bwMode="auto">
              <a:xfrm>
                <a:off x="4653399" y="4573936"/>
                <a:ext cx="416354" cy="86428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5423"/>
                    </a:moveTo>
                    <a:lnTo>
                      <a:pt x="12010" y="0"/>
                    </a:lnTo>
                    <a:lnTo>
                      <a:pt x="21600" y="13360"/>
                    </a:lnTo>
                    <a:lnTo>
                      <a:pt x="11612" y="21600"/>
                    </a:lnTo>
                    <a:lnTo>
                      <a:pt x="0" y="5423"/>
                    </a:lnTo>
                    <a:close/>
                    <a:moveTo>
                      <a:pt x="0" y="5423"/>
                    </a:moveTo>
                  </a:path>
                </a:pathLst>
              </a:custGeom>
              <a:solidFill>
                <a:schemeClr val="accent2">
                  <a:lumMod val="75000"/>
                </a:schemeClr>
              </a:solidFill>
              <a:ln>
                <a:noFill/>
              </a:ln>
            </p:spPr>
            <p:txBody>
              <a:bodyPr anchor="ctr"/>
              <a:lstStyle/>
              <a:p>
                <a:pPr algn="ctr"/>
                <a:endParaRPr/>
              </a:p>
            </p:txBody>
          </p:sp>
          <p:sp>
            <p:nvSpPr>
              <p:cNvPr id="19" name="íSliďê"/>
              <p:cNvSpPr/>
              <p:nvPr/>
            </p:nvSpPr>
            <p:spPr bwMode="auto">
              <a:xfrm>
                <a:off x="4744367" y="4098052"/>
                <a:ext cx="3295845" cy="1333174"/>
              </a:xfrm>
              <a:custGeom>
                <a:avLst/>
                <a:gdLst>
                  <a:gd name="T0" fmla="*/ 0 w 21598"/>
                  <a:gd name="T1" fmla="*/ 0 h 21600"/>
                  <a:gd name="T2" fmla="*/ 0 w 21598"/>
                  <a:gd name="T3" fmla="*/ 0 h 21600"/>
                  <a:gd name="T4" fmla="*/ 0 w 21598"/>
                  <a:gd name="T5" fmla="*/ 0 h 21600"/>
                  <a:gd name="T6" fmla="*/ 0 w 21598"/>
                  <a:gd name="T7" fmla="*/ 0 h 21600"/>
                  <a:gd name="T8" fmla="*/ 0 w 21598"/>
                  <a:gd name="T9" fmla="*/ 0 h 21600"/>
                  <a:gd name="T10" fmla="*/ 0 w 21598"/>
                  <a:gd name="T11" fmla="*/ 0 h 21600"/>
                  <a:gd name="T12" fmla="*/ 0 w 21598"/>
                  <a:gd name="T13" fmla="*/ 0 h 21600"/>
                  <a:gd name="T14" fmla="*/ 0 w 21598"/>
                  <a:gd name="T15" fmla="*/ 0 h 21600"/>
                  <a:gd name="T16" fmla="*/ 0 w 21598"/>
                  <a:gd name="T17" fmla="*/ 0 h 21600"/>
                  <a:gd name="T18" fmla="*/ 0 w 21598"/>
                  <a:gd name="T19" fmla="*/ 0 h 21600"/>
                  <a:gd name="T20" fmla="*/ 0 w 21598"/>
                  <a:gd name="T21" fmla="*/ 0 h 21600"/>
                  <a:gd name="T22" fmla="*/ 0 w 21598"/>
                  <a:gd name="T23" fmla="*/ 0 h 21600"/>
                  <a:gd name="T24" fmla="*/ 0 w 21598"/>
                  <a:gd name="T25" fmla="*/ 0 h 21600"/>
                  <a:gd name="T26" fmla="*/ 0 w 21598"/>
                  <a:gd name="T27" fmla="*/ 0 h 21600"/>
                  <a:gd name="T28" fmla="*/ 0 w 21598"/>
                  <a:gd name="T29" fmla="*/ 0 h 21600"/>
                  <a:gd name="T30" fmla="*/ 0 w 21598"/>
                  <a:gd name="T31" fmla="*/ 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598" h="21600">
                    <a:moveTo>
                      <a:pt x="20841" y="0"/>
                    </a:moveTo>
                    <a:cubicBezTo>
                      <a:pt x="21090" y="1245"/>
                      <a:pt x="21278" y="2503"/>
                      <a:pt x="21404" y="3756"/>
                    </a:cubicBezTo>
                    <a:cubicBezTo>
                      <a:pt x="21531" y="5008"/>
                      <a:pt x="21595" y="6256"/>
                      <a:pt x="21597" y="7481"/>
                    </a:cubicBezTo>
                    <a:cubicBezTo>
                      <a:pt x="21600" y="8704"/>
                      <a:pt x="21540" y="9906"/>
                      <a:pt x="21418" y="11066"/>
                    </a:cubicBezTo>
                    <a:cubicBezTo>
                      <a:pt x="21296" y="12225"/>
                      <a:pt x="21112" y="13345"/>
                      <a:pt x="20865" y="14403"/>
                    </a:cubicBezTo>
                    <a:cubicBezTo>
                      <a:pt x="20598" y="15546"/>
                      <a:pt x="20270" y="16568"/>
                      <a:pt x="19890" y="17457"/>
                    </a:cubicBezTo>
                    <a:cubicBezTo>
                      <a:pt x="19510" y="18346"/>
                      <a:pt x="19077" y="19103"/>
                      <a:pt x="18600" y="19717"/>
                    </a:cubicBezTo>
                    <a:cubicBezTo>
                      <a:pt x="18123" y="20330"/>
                      <a:pt x="17602" y="20801"/>
                      <a:pt x="17044" y="21118"/>
                    </a:cubicBezTo>
                    <a:cubicBezTo>
                      <a:pt x="16486" y="21436"/>
                      <a:pt x="15892" y="21600"/>
                      <a:pt x="15270" y="21600"/>
                    </a:cubicBezTo>
                    <a:lnTo>
                      <a:pt x="1426" y="21600"/>
                    </a:lnTo>
                    <a:lnTo>
                      <a:pt x="0" y="11366"/>
                    </a:lnTo>
                    <a:lnTo>
                      <a:pt x="2659" y="4641"/>
                    </a:lnTo>
                    <a:lnTo>
                      <a:pt x="12989" y="4641"/>
                    </a:lnTo>
                    <a:lnTo>
                      <a:pt x="18343" y="7593"/>
                    </a:lnTo>
                    <a:lnTo>
                      <a:pt x="20841" y="0"/>
                    </a:lnTo>
                    <a:close/>
                    <a:moveTo>
                      <a:pt x="20841" y="0"/>
                    </a:moveTo>
                  </a:path>
                </a:pathLst>
              </a:custGeom>
              <a:solidFill>
                <a:schemeClr val="accent1"/>
              </a:solidFill>
              <a:ln>
                <a:noFill/>
              </a:ln>
            </p:spPr>
            <p:txBody>
              <a:bodyPr anchor="ctr"/>
              <a:lstStyle/>
              <a:p>
                <a:pPr algn="ctr"/>
                <a:endParaRPr/>
              </a:p>
            </p:txBody>
          </p:sp>
          <p:sp>
            <p:nvSpPr>
              <p:cNvPr id="20" name="í$ḷïḍê"/>
              <p:cNvSpPr/>
              <p:nvPr/>
            </p:nvSpPr>
            <p:spPr bwMode="auto">
              <a:xfrm>
                <a:off x="5146726" y="4238018"/>
                <a:ext cx="1577947" cy="14696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011" y="0"/>
                    </a:lnTo>
                    <a:lnTo>
                      <a:pt x="19849" y="0"/>
                    </a:lnTo>
                    <a:lnTo>
                      <a:pt x="21600" y="21600"/>
                    </a:lnTo>
                    <a:lnTo>
                      <a:pt x="0" y="21600"/>
                    </a:lnTo>
                    <a:close/>
                    <a:moveTo>
                      <a:pt x="0" y="21600"/>
                    </a:moveTo>
                  </a:path>
                </a:pathLst>
              </a:custGeom>
              <a:solidFill>
                <a:schemeClr val="accent1">
                  <a:lumMod val="75000"/>
                </a:schemeClr>
              </a:solidFill>
              <a:ln>
                <a:noFill/>
              </a:ln>
            </p:spPr>
            <p:txBody>
              <a:bodyPr anchor="ctr"/>
              <a:lstStyle/>
              <a:p>
                <a:pPr algn="ctr"/>
                <a:endParaRPr/>
              </a:p>
            </p:txBody>
          </p:sp>
          <p:sp>
            <p:nvSpPr>
              <p:cNvPr id="21" name="îṣḻiḓe"/>
              <p:cNvSpPr/>
              <p:nvPr/>
            </p:nvSpPr>
            <p:spPr bwMode="auto">
              <a:xfrm>
                <a:off x="6591719" y="4238018"/>
                <a:ext cx="944669" cy="32892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922" y="9704"/>
                    </a:moveTo>
                    <a:lnTo>
                      <a:pt x="0" y="0"/>
                    </a:lnTo>
                    <a:lnTo>
                      <a:pt x="15426" y="9825"/>
                    </a:lnTo>
                    <a:lnTo>
                      <a:pt x="21600" y="21600"/>
                    </a:lnTo>
                    <a:lnTo>
                      <a:pt x="2922" y="9704"/>
                    </a:lnTo>
                    <a:close/>
                    <a:moveTo>
                      <a:pt x="2922" y="9704"/>
                    </a:moveTo>
                  </a:path>
                </a:pathLst>
              </a:custGeom>
              <a:solidFill>
                <a:schemeClr val="accent1">
                  <a:lumMod val="50000"/>
                </a:schemeClr>
              </a:solidFill>
              <a:ln>
                <a:noFill/>
              </a:ln>
            </p:spPr>
            <p:txBody>
              <a:bodyPr anchor="ctr"/>
              <a:lstStyle/>
              <a:p>
                <a:pPr algn="ctr"/>
                <a:endParaRPr/>
              </a:p>
            </p:txBody>
          </p:sp>
          <p:sp>
            <p:nvSpPr>
              <p:cNvPr id="22" name="íṥļîḓê"/>
              <p:cNvSpPr/>
              <p:nvPr/>
            </p:nvSpPr>
            <p:spPr bwMode="auto">
              <a:xfrm>
                <a:off x="7270482" y="4007074"/>
                <a:ext cx="650772" cy="56686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8957" y="21600"/>
                    </a:moveTo>
                    <a:lnTo>
                      <a:pt x="0" y="14735"/>
                    </a:lnTo>
                    <a:lnTo>
                      <a:pt x="10443" y="0"/>
                    </a:lnTo>
                    <a:lnTo>
                      <a:pt x="21600" y="3757"/>
                    </a:lnTo>
                    <a:lnTo>
                      <a:pt x="8957" y="21600"/>
                    </a:lnTo>
                    <a:close/>
                    <a:moveTo>
                      <a:pt x="8957" y="21600"/>
                    </a:moveTo>
                  </a:path>
                </a:pathLst>
              </a:custGeom>
              <a:solidFill>
                <a:schemeClr val="accent1">
                  <a:lumMod val="50000"/>
                </a:schemeClr>
              </a:solidFill>
              <a:ln>
                <a:noFill/>
              </a:ln>
            </p:spPr>
            <p:txBody>
              <a:bodyPr anchor="ctr"/>
              <a:lstStyle/>
              <a:p>
                <a:pPr algn="ctr"/>
                <a:endParaRPr/>
              </a:p>
            </p:txBody>
          </p:sp>
          <p:sp>
            <p:nvSpPr>
              <p:cNvPr id="23" name="ïS1ïďe"/>
              <p:cNvSpPr/>
              <p:nvPr/>
            </p:nvSpPr>
            <p:spPr bwMode="auto">
              <a:xfrm>
                <a:off x="5192210" y="2110538"/>
                <a:ext cx="678762" cy="34641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0860" y="7702"/>
                    </a:moveTo>
                    <a:lnTo>
                      <a:pt x="21600" y="21600"/>
                    </a:lnTo>
                    <a:lnTo>
                      <a:pt x="4372" y="15238"/>
                    </a:lnTo>
                    <a:lnTo>
                      <a:pt x="0" y="0"/>
                    </a:lnTo>
                    <a:lnTo>
                      <a:pt x="20860" y="7702"/>
                    </a:lnTo>
                    <a:close/>
                    <a:moveTo>
                      <a:pt x="20860" y="7702"/>
                    </a:moveTo>
                  </a:path>
                </a:pathLst>
              </a:custGeom>
              <a:solidFill>
                <a:schemeClr val="accent3">
                  <a:lumMod val="75000"/>
                </a:schemeClr>
              </a:solidFill>
              <a:ln>
                <a:noFill/>
              </a:ln>
            </p:spPr>
            <p:txBody>
              <a:bodyPr anchor="ctr"/>
              <a:lstStyle/>
              <a:p>
                <a:pPr algn="ctr"/>
                <a:endParaRPr/>
              </a:p>
            </p:txBody>
          </p:sp>
          <p:sp>
            <p:nvSpPr>
              <p:cNvPr id="24" name="ï$ḻîḋe"/>
              <p:cNvSpPr/>
              <p:nvPr/>
            </p:nvSpPr>
            <p:spPr bwMode="auto">
              <a:xfrm>
                <a:off x="3932651" y="2194517"/>
                <a:ext cx="2022292" cy="3250706"/>
              </a:xfrm>
              <a:custGeom>
                <a:avLst/>
                <a:gdLst>
                  <a:gd name="T0" fmla="*/ 0 w 21571"/>
                  <a:gd name="T1" fmla="*/ 0 h 21600"/>
                  <a:gd name="T2" fmla="*/ 0 w 21571"/>
                  <a:gd name="T3" fmla="*/ 0 h 21600"/>
                  <a:gd name="T4" fmla="*/ 0 w 21571"/>
                  <a:gd name="T5" fmla="*/ 0 h 21600"/>
                  <a:gd name="T6" fmla="*/ 0 w 21571"/>
                  <a:gd name="T7" fmla="*/ 0 h 21600"/>
                  <a:gd name="T8" fmla="*/ 0 w 21571"/>
                  <a:gd name="T9" fmla="*/ 0 h 21600"/>
                  <a:gd name="T10" fmla="*/ 0 w 21571"/>
                  <a:gd name="T11" fmla="*/ 0 h 21600"/>
                  <a:gd name="T12" fmla="*/ 0 w 21571"/>
                  <a:gd name="T13" fmla="*/ 0 h 21600"/>
                  <a:gd name="T14" fmla="*/ 0 w 21571"/>
                  <a:gd name="T15" fmla="*/ 0 h 21600"/>
                  <a:gd name="T16" fmla="*/ 0 w 21571"/>
                  <a:gd name="T17" fmla="*/ 0 h 21600"/>
                  <a:gd name="T18" fmla="*/ 0 w 21571"/>
                  <a:gd name="T19" fmla="*/ 0 h 21600"/>
                  <a:gd name="T20" fmla="*/ 0 w 21571"/>
                  <a:gd name="T21" fmla="*/ 0 h 21600"/>
                  <a:gd name="T22" fmla="*/ 0 w 21571"/>
                  <a:gd name="T23" fmla="*/ 0 h 21600"/>
                  <a:gd name="T24" fmla="*/ 0 w 21571"/>
                  <a:gd name="T25" fmla="*/ 0 h 21600"/>
                  <a:gd name="T26" fmla="*/ 0 w 21571"/>
                  <a:gd name="T27" fmla="*/ 0 h 21600"/>
                  <a:gd name="T28" fmla="*/ 0 w 21571"/>
                  <a:gd name="T29" fmla="*/ 0 h 21600"/>
                  <a:gd name="T30" fmla="*/ 0 w 21571"/>
                  <a:gd name="T31" fmla="*/ 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571" h="21600">
                    <a:moveTo>
                      <a:pt x="12991" y="0"/>
                    </a:moveTo>
                    <a:lnTo>
                      <a:pt x="19819" y="804"/>
                    </a:lnTo>
                    <a:lnTo>
                      <a:pt x="21571" y="4643"/>
                    </a:lnTo>
                    <a:lnTo>
                      <a:pt x="13036" y="13865"/>
                    </a:lnTo>
                    <a:lnTo>
                      <a:pt x="7671" y="17284"/>
                    </a:lnTo>
                    <a:lnTo>
                      <a:pt x="10056" y="21600"/>
                    </a:lnTo>
                    <a:cubicBezTo>
                      <a:pt x="9071" y="21589"/>
                      <a:pt x="8131" y="21515"/>
                      <a:pt x="7249" y="21380"/>
                    </a:cubicBezTo>
                    <a:cubicBezTo>
                      <a:pt x="6366" y="21245"/>
                      <a:pt x="5541" y="21050"/>
                      <a:pt x="4786" y="20799"/>
                    </a:cubicBezTo>
                    <a:cubicBezTo>
                      <a:pt x="4030" y="20547"/>
                      <a:pt x="3345" y="20240"/>
                      <a:pt x="2742" y="19880"/>
                    </a:cubicBezTo>
                    <a:cubicBezTo>
                      <a:pt x="2139" y="19521"/>
                      <a:pt x="1619" y="19109"/>
                      <a:pt x="1193" y="18650"/>
                    </a:cubicBezTo>
                    <a:cubicBezTo>
                      <a:pt x="759" y="18181"/>
                      <a:pt x="444" y="17683"/>
                      <a:pt x="247" y="17167"/>
                    </a:cubicBezTo>
                    <a:cubicBezTo>
                      <a:pt x="50" y="16650"/>
                      <a:pt x="-29" y="16115"/>
                      <a:pt x="10" y="15569"/>
                    </a:cubicBezTo>
                    <a:cubicBezTo>
                      <a:pt x="48" y="15024"/>
                      <a:pt x="204" y="14469"/>
                      <a:pt x="477" y="13914"/>
                    </a:cubicBezTo>
                    <a:cubicBezTo>
                      <a:pt x="751" y="13358"/>
                      <a:pt x="1141" y="12802"/>
                      <a:pt x="1647" y="12255"/>
                    </a:cubicBezTo>
                    <a:lnTo>
                      <a:pt x="12991" y="0"/>
                    </a:lnTo>
                    <a:close/>
                    <a:moveTo>
                      <a:pt x="12991" y="0"/>
                    </a:moveTo>
                  </a:path>
                </a:pathLst>
              </a:custGeom>
              <a:solidFill>
                <a:schemeClr val="accent2"/>
              </a:solidFill>
              <a:ln>
                <a:noFill/>
              </a:ln>
            </p:spPr>
            <p:txBody>
              <a:bodyPr anchor="ctr"/>
              <a:lstStyle/>
              <a:p>
                <a:pPr algn="ctr"/>
                <a:endParaRPr/>
              </a:p>
            </p:txBody>
          </p:sp>
          <p:sp>
            <p:nvSpPr>
              <p:cNvPr id="25" name="îŝḷïḋé"/>
              <p:cNvSpPr/>
              <p:nvPr/>
            </p:nvSpPr>
            <p:spPr bwMode="auto">
              <a:xfrm>
                <a:off x="5157222" y="2894346"/>
                <a:ext cx="804718" cy="138566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483" y="0"/>
                    </a:moveTo>
                    <a:lnTo>
                      <a:pt x="21600" y="1767"/>
                    </a:lnTo>
                    <a:lnTo>
                      <a:pt x="3858" y="19605"/>
                    </a:lnTo>
                    <a:lnTo>
                      <a:pt x="0" y="21600"/>
                    </a:lnTo>
                    <a:lnTo>
                      <a:pt x="21483" y="0"/>
                    </a:lnTo>
                    <a:close/>
                    <a:moveTo>
                      <a:pt x="21483" y="0"/>
                    </a:moveTo>
                  </a:path>
                </a:pathLst>
              </a:custGeom>
              <a:solidFill>
                <a:schemeClr val="accent2">
                  <a:lumMod val="75000"/>
                </a:schemeClr>
              </a:solidFill>
              <a:ln>
                <a:noFill/>
              </a:ln>
            </p:spPr>
            <p:txBody>
              <a:bodyPr anchor="ctr"/>
              <a:lstStyle/>
              <a:p>
                <a:pPr algn="ctr"/>
                <a:endParaRPr/>
              </a:p>
            </p:txBody>
          </p:sp>
          <p:sp>
            <p:nvSpPr>
              <p:cNvPr id="26" name="işļíḍè"/>
              <p:cNvSpPr/>
              <p:nvPr/>
            </p:nvSpPr>
            <p:spPr bwMode="auto">
              <a:xfrm>
                <a:off x="4653399" y="4154038"/>
                <a:ext cx="647273" cy="6403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6800" y="4307"/>
                    </a:moveTo>
                    <a:lnTo>
                      <a:pt x="21600" y="0"/>
                    </a:lnTo>
                    <a:lnTo>
                      <a:pt x="7725" y="14281"/>
                    </a:lnTo>
                    <a:lnTo>
                      <a:pt x="0" y="21600"/>
                    </a:lnTo>
                    <a:lnTo>
                      <a:pt x="16800" y="4307"/>
                    </a:lnTo>
                    <a:close/>
                    <a:moveTo>
                      <a:pt x="16800" y="4307"/>
                    </a:moveTo>
                  </a:path>
                </a:pathLst>
              </a:custGeom>
              <a:solidFill>
                <a:srgbClr val="B619BF"/>
              </a:solidFill>
              <a:ln>
                <a:noFill/>
              </a:ln>
            </p:spPr>
            <p:txBody>
              <a:bodyPr anchor="ctr"/>
              <a:lstStyle/>
              <a:p>
                <a:pPr algn="ctr"/>
                <a:endParaRPr/>
              </a:p>
            </p:txBody>
          </p:sp>
          <p:sp>
            <p:nvSpPr>
              <p:cNvPr id="27" name="îşľïďè"/>
              <p:cNvSpPr/>
              <p:nvPr/>
            </p:nvSpPr>
            <p:spPr bwMode="auto">
              <a:xfrm>
                <a:off x="5192210" y="1634654"/>
                <a:ext cx="2687059" cy="285530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6371" y="0"/>
                    </a:moveTo>
                    <a:cubicBezTo>
                      <a:pt x="7026" y="0"/>
                      <a:pt x="7666" y="89"/>
                      <a:pt x="8281" y="262"/>
                    </a:cubicBezTo>
                    <a:cubicBezTo>
                      <a:pt x="8896" y="434"/>
                      <a:pt x="9488" y="691"/>
                      <a:pt x="10044" y="1024"/>
                    </a:cubicBezTo>
                    <a:cubicBezTo>
                      <a:pt x="10600" y="1358"/>
                      <a:pt x="11122" y="1770"/>
                      <a:pt x="11601" y="2254"/>
                    </a:cubicBezTo>
                    <a:cubicBezTo>
                      <a:pt x="12080" y="2737"/>
                      <a:pt x="12515" y="3293"/>
                      <a:pt x="12897" y="3915"/>
                    </a:cubicBezTo>
                    <a:lnTo>
                      <a:pt x="21600" y="18090"/>
                    </a:lnTo>
                    <a:lnTo>
                      <a:pt x="18629" y="21600"/>
                    </a:lnTo>
                    <a:lnTo>
                      <a:pt x="13362" y="20496"/>
                    </a:lnTo>
                    <a:lnTo>
                      <a:pt x="6933" y="10023"/>
                    </a:lnTo>
                    <a:lnTo>
                      <a:pt x="5294" y="4611"/>
                    </a:lnTo>
                    <a:lnTo>
                      <a:pt x="0" y="3670"/>
                    </a:lnTo>
                    <a:cubicBezTo>
                      <a:pt x="383" y="3086"/>
                      <a:pt x="814" y="2564"/>
                      <a:pt x="1285" y="2111"/>
                    </a:cubicBezTo>
                    <a:cubicBezTo>
                      <a:pt x="1757" y="1657"/>
                      <a:pt x="2268" y="1271"/>
                      <a:pt x="2810" y="959"/>
                    </a:cubicBezTo>
                    <a:cubicBezTo>
                      <a:pt x="3352" y="646"/>
                      <a:pt x="3926" y="406"/>
                      <a:pt x="4522" y="245"/>
                    </a:cubicBezTo>
                    <a:cubicBezTo>
                      <a:pt x="5119" y="83"/>
                      <a:pt x="5738" y="0"/>
                      <a:pt x="6371" y="0"/>
                    </a:cubicBezTo>
                    <a:close/>
                    <a:moveTo>
                      <a:pt x="6371" y="0"/>
                    </a:moveTo>
                  </a:path>
                </a:pathLst>
              </a:custGeom>
              <a:solidFill>
                <a:schemeClr val="accent3"/>
              </a:solidFill>
              <a:ln>
                <a:noFill/>
              </a:ln>
            </p:spPr>
            <p:txBody>
              <a:bodyPr anchor="ctr"/>
              <a:lstStyle/>
              <a:p>
                <a:pPr algn="ctr"/>
                <a:endParaRPr dirty="0"/>
              </a:p>
            </p:txBody>
          </p:sp>
          <p:sp>
            <p:nvSpPr>
              <p:cNvPr id="28" name="îŝlíḋê"/>
              <p:cNvSpPr/>
              <p:nvPr/>
            </p:nvSpPr>
            <p:spPr bwMode="auto">
              <a:xfrm>
                <a:off x="6038913" y="2950333"/>
                <a:ext cx="811716" cy="138566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21600"/>
                    </a:moveTo>
                    <a:lnTo>
                      <a:pt x="17571" y="19396"/>
                    </a:lnTo>
                    <a:lnTo>
                      <a:pt x="0" y="1558"/>
                    </a:lnTo>
                    <a:lnTo>
                      <a:pt x="323" y="0"/>
                    </a:lnTo>
                    <a:lnTo>
                      <a:pt x="21600" y="21600"/>
                    </a:lnTo>
                    <a:close/>
                    <a:moveTo>
                      <a:pt x="21600" y="21600"/>
                    </a:moveTo>
                  </a:path>
                </a:pathLst>
              </a:custGeom>
              <a:solidFill>
                <a:schemeClr val="accent3">
                  <a:lumMod val="75000"/>
                </a:schemeClr>
              </a:solidFill>
              <a:ln>
                <a:noFill/>
              </a:ln>
            </p:spPr>
            <p:txBody>
              <a:bodyPr anchor="ctr"/>
              <a:lstStyle/>
              <a:p>
                <a:pPr algn="ctr"/>
                <a:endParaRPr/>
              </a:p>
            </p:txBody>
          </p:sp>
          <p:sp>
            <p:nvSpPr>
              <p:cNvPr id="29" name="îṩľîde"/>
              <p:cNvSpPr/>
              <p:nvPr/>
            </p:nvSpPr>
            <p:spPr bwMode="auto">
              <a:xfrm>
                <a:off x="5849979" y="2250504"/>
                <a:ext cx="202929" cy="81530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8955"/>
                    </a:moveTo>
                    <a:lnTo>
                      <a:pt x="20313" y="21600"/>
                    </a:lnTo>
                    <a:lnTo>
                      <a:pt x="2475" y="5946"/>
                    </a:lnTo>
                    <a:lnTo>
                      <a:pt x="0" y="0"/>
                    </a:lnTo>
                    <a:lnTo>
                      <a:pt x="21600" y="18955"/>
                    </a:lnTo>
                    <a:close/>
                    <a:moveTo>
                      <a:pt x="21600" y="18955"/>
                    </a:moveTo>
                  </a:path>
                </a:pathLst>
              </a:custGeom>
              <a:solidFill>
                <a:schemeClr val="accent3">
                  <a:lumMod val="75000"/>
                </a:schemeClr>
              </a:solidFill>
              <a:ln>
                <a:noFill/>
              </a:ln>
            </p:spPr>
            <p:txBody>
              <a:bodyPr anchor="ctr"/>
              <a:lstStyle/>
              <a:p>
                <a:pPr algn="ctr"/>
                <a:endParaRPr/>
              </a:p>
            </p:txBody>
          </p:sp>
        </p:grpSp>
        <p:cxnSp>
          <p:nvCxnSpPr>
            <p:cNvPr id="6" name="Connector: Elbow 136"/>
            <p:cNvCxnSpPr>
              <a:cxnSpLocks/>
            </p:cNvCxnSpPr>
            <p:nvPr/>
          </p:nvCxnSpPr>
          <p:spPr>
            <a:xfrm rot="5400000" flipH="1" flipV="1">
              <a:off x="5638394" y="1131401"/>
              <a:ext cx="1707221" cy="199430"/>
            </a:xfrm>
            <a:prstGeom prst="bentConnector3">
              <a:avLst>
                <a:gd name="adj1" fmla="val 50000"/>
              </a:avLst>
            </a:prstGeom>
            <a:ln w="12700" cmpd="sng">
              <a:solidFill>
                <a:schemeClr val="accent3"/>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7" name="Connector: Elbow 137"/>
            <p:cNvCxnSpPr>
              <a:cxnSpLocks/>
            </p:cNvCxnSpPr>
            <p:nvPr/>
          </p:nvCxnSpPr>
          <p:spPr>
            <a:xfrm rot="5400000" flipH="1" flipV="1">
              <a:off x="7628574" y="3893349"/>
              <a:ext cx="1227771" cy="491191"/>
            </a:xfrm>
            <a:prstGeom prst="bentConnector3">
              <a:avLst>
                <a:gd name="adj1" fmla="val 50000"/>
              </a:avLst>
            </a:prstGeom>
            <a:ln w="12700" cmpd="sng">
              <a:solidFill>
                <a:schemeClr val="accent1"/>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8" name="Connector: Elbow 138"/>
            <p:cNvCxnSpPr>
              <a:cxnSpLocks/>
            </p:cNvCxnSpPr>
            <p:nvPr/>
          </p:nvCxnSpPr>
          <p:spPr>
            <a:xfrm rot="10800000">
              <a:off x="3330862" y="1924669"/>
              <a:ext cx="1548163" cy="808130"/>
            </a:xfrm>
            <a:prstGeom prst="bentConnector3">
              <a:avLst>
                <a:gd name="adj1" fmla="val 50000"/>
              </a:avLst>
            </a:prstGeom>
            <a:ln w="12700" cmpd="sng">
              <a:solidFill>
                <a:schemeClr val="accent2"/>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6" name="ïŝlïdé"/>
            <p:cNvSpPr txBox="1"/>
            <p:nvPr/>
          </p:nvSpPr>
          <p:spPr>
            <a:xfrm>
              <a:off x="1649648" y="1816947"/>
              <a:ext cx="1368029" cy="215444"/>
            </a:xfrm>
            <a:prstGeom prst="rect">
              <a:avLst/>
            </a:prstGeom>
          </p:spPr>
          <p:txBody>
            <a:bodyPr vert="horz" wrap="none" lIns="144000" tIns="0" rIns="144000" bIns="0" anchor="ctr">
              <a:normAutofit/>
            </a:bodyPr>
            <a:lstStyle/>
            <a:p>
              <a:pPr algn="r">
                <a:spcBef>
                  <a:spcPct val="0"/>
                </a:spcBef>
              </a:pPr>
              <a:r>
                <a:rPr lang="en-US" altLang="zh-CN" sz="1400" b="1" dirty="0">
                  <a:solidFill>
                    <a:schemeClr val="accent2"/>
                  </a:solidFill>
                </a:rPr>
                <a:t>App</a:t>
              </a:r>
              <a:r>
                <a:rPr lang="zh-CN" altLang="en-US" sz="1400" b="1" dirty="0">
                  <a:solidFill>
                    <a:schemeClr val="accent2"/>
                  </a:solidFill>
                </a:rPr>
                <a:t>应用程序</a:t>
              </a:r>
            </a:p>
          </p:txBody>
        </p:sp>
        <p:sp>
          <p:nvSpPr>
            <p:cNvPr id="14" name="íṩḷïḑé"/>
            <p:cNvSpPr txBox="1"/>
            <p:nvPr/>
          </p:nvSpPr>
          <p:spPr>
            <a:xfrm>
              <a:off x="6775955" y="251930"/>
              <a:ext cx="1368029" cy="215444"/>
            </a:xfrm>
            <a:prstGeom prst="rect">
              <a:avLst/>
            </a:prstGeom>
          </p:spPr>
          <p:txBody>
            <a:bodyPr vert="horz" wrap="none" lIns="144000" tIns="0" rIns="144000" bIns="0" anchor="ctr">
              <a:normAutofit/>
            </a:bodyPr>
            <a:lstStyle/>
            <a:p>
              <a:pPr>
                <a:spcBef>
                  <a:spcPct val="0"/>
                </a:spcBef>
              </a:pPr>
              <a:r>
                <a:rPr lang="zh-CN" altLang="en-US" sz="1400" b="1" dirty="0">
                  <a:solidFill>
                    <a:schemeClr val="accent3"/>
                  </a:solidFill>
                </a:rPr>
                <a:t>微信小程序</a:t>
              </a:r>
            </a:p>
          </p:txBody>
        </p:sp>
        <p:sp>
          <p:nvSpPr>
            <p:cNvPr id="12" name="ïšḷîḓè"/>
            <p:cNvSpPr txBox="1"/>
            <p:nvPr/>
          </p:nvSpPr>
          <p:spPr>
            <a:xfrm>
              <a:off x="8553160" y="3400940"/>
              <a:ext cx="1368028" cy="215444"/>
            </a:xfrm>
            <a:prstGeom prst="rect">
              <a:avLst/>
            </a:prstGeom>
          </p:spPr>
          <p:txBody>
            <a:bodyPr vert="horz" wrap="none" lIns="144000" tIns="0" rIns="144000" bIns="0" anchor="ctr">
              <a:normAutofit/>
            </a:bodyPr>
            <a:lstStyle/>
            <a:p>
              <a:pPr>
                <a:spcBef>
                  <a:spcPct val="0"/>
                </a:spcBef>
              </a:pPr>
              <a:r>
                <a:rPr lang="en-US" altLang="zh-CN" sz="1400" b="1" dirty="0">
                  <a:solidFill>
                    <a:schemeClr val="accent1"/>
                  </a:solidFill>
                </a:rPr>
                <a:t>H5</a:t>
              </a:r>
              <a:r>
                <a:rPr lang="zh-CN" altLang="en-US" sz="1400" b="1" dirty="0">
                  <a:solidFill>
                    <a:schemeClr val="accent1"/>
                  </a:solidFill>
                </a:rPr>
                <a:t>网页</a:t>
              </a:r>
            </a:p>
          </p:txBody>
        </p:sp>
      </p:grpSp>
      <p:sp>
        <p:nvSpPr>
          <p:cNvPr id="43" name="îṡ1îďe">
            <a:extLst>
              <a:ext uri="{FF2B5EF4-FFF2-40B4-BE49-F238E27FC236}">
                <a16:creationId xmlns:a16="http://schemas.microsoft.com/office/drawing/2014/main" id="{B6EECBB4-FD80-4BC1-BB9F-01822605EEEC}"/>
              </a:ext>
            </a:extLst>
          </p:cNvPr>
          <p:cNvSpPr txBox="1"/>
          <p:nvPr/>
        </p:nvSpPr>
        <p:spPr bwMode="auto">
          <a:xfrm>
            <a:off x="709556" y="542976"/>
            <a:ext cx="2195910"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可供选择的系统方案</a:t>
            </a:r>
            <a:endParaRPr lang="en-US" altLang="zh-CN" b="1" dirty="0"/>
          </a:p>
        </p:txBody>
      </p:sp>
      <p:pic>
        <p:nvPicPr>
          <p:cNvPr id="46" name="图片 45">
            <a:extLst>
              <a:ext uri="{FF2B5EF4-FFF2-40B4-BE49-F238E27FC236}">
                <a16:creationId xmlns:a16="http://schemas.microsoft.com/office/drawing/2014/main" id="{95A75C6C-2230-40C7-831B-844B4A1D2EF4}"/>
              </a:ext>
            </a:extLst>
          </p:cNvPr>
          <p:cNvPicPr>
            <a:picLocks noChangeAspect="1"/>
          </p:cNvPicPr>
          <p:nvPr/>
        </p:nvPicPr>
        <p:blipFill>
          <a:blip r:embed="rId3"/>
          <a:stretch>
            <a:fillRect/>
          </a:stretch>
        </p:blipFill>
        <p:spPr>
          <a:xfrm>
            <a:off x="505098" y="2214762"/>
            <a:ext cx="3263128" cy="2443629"/>
          </a:xfrm>
          <a:prstGeom prst="rect">
            <a:avLst/>
          </a:prstGeom>
        </p:spPr>
      </p:pic>
      <p:pic>
        <p:nvPicPr>
          <p:cNvPr id="49" name="图片 48">
            <a:extLst>
              <a:ext uri="{FF2B5EF4-FFF2-40B4-BE49-F238E27FC236}">
                <a16:creationId xmlns:a16="http://schemas.microsoft.com/office/drawing/2014/main" id="{AF922FC0-DFE3-4408-A646-CF6AE0A91572}"/>
              </a:ext>
            </a:extLst>
          </p:cNvPr>
          <p:cNvPicPr>
            <a:picLocks noChangeAspect="1"/>
          </p:cNvPicPr>
          <p:nvPr/>
        </p:nvPicPr>
        <p:blipFill>
          <a:blip r:embed="rId4"/>
          <a:stretch>
            <a:fillRect/>
          </a:stretch>
        </p:blipFill>
        <p:spPr>
          <a:xfrm>
            <a:off x="7531295" y="453210"/>
            <a:ext cx="3653003" cy="2777360"/>
          </a:xfrm>
          <a:prstGeom prst="rect">
            <a:avLst/>
          </a:prstGeom>
        </p:spPr>
      </p:pic>
      <p:pic>
        <p:nvPicPr>
          <p:cNvPr id="53" name="图片 52">
            <a:extLst>
              <a:ext uri="{FF2B5EF4-FFF2-40B4-BE49-F238E27FC236}">
                <a16:creationId xmlns:a16="http://schemas.microsoft.com/office/drawing/2014/main" id="{15604A49-0ABC-4694-9353-E566742312DC}"/>
              </a:ext>
            </a:extLst>
          </p:cNvPr>
          <p:cNvPicPr>
            <a:picLocks noChangeAspect="1"/>
          </p:cNvPicPr>
          <p:nvPr/>
        </p:nvPicPr>
        <p:blipFill>
          <a:blip r:embed="rId5"/>
          <a:stretch>
            <a:fillRect/>
          </a:stretch>
        </p:blipFill>
        <p:spPr>
          <a:xfrm>
            <a:off x="8600018" y="3669542"/>
            <a:ext cx="3429795" cy="2580256"/>
          </a:xfrm>
          <a:prstGeom prst="rect">
            <a:avLst/>
          </a:prstGeom>
        </p:spPr>
      </p:pic>
      <p:pic>
        <p:nvPicPr>
          <p:cNvPr id="9" name="图片 8">
            <a:extLst>
              <a:ext uri="{FF2B5EF4-FFF2-40B4-BE49-F238E27FC236}">
                <a16:creationId xmlns:a16="http://schemas.microsoft.com/office/drawing/2014/main" id="{E1EC9B46-65D8-4CE1-80AC-016E64DD94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95873" y="4475960"/>
            <a:ext cx="869362" cy="869362"/>
          </a:xfrm>
          <a:prstGeom prst="rect">
            <a:avLst/>
          </a:prstGeom>
        </p:spPr>
      </p:pic>
      <p:pic>
        <p:nvPicPr>
          <p:cNvPr id="11" name="图片 10">
            <a:extLst>
              <a:ext uri="{FF2B5EF4-FFF2-40B4-BE49-F238E27FC236}">
                <a16:creationId xmlns:a16="http://schemas.microsoft.com/office/drawing/2014/main" id="{0594DF7D-B514-46EB-9457-84665BCC65B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88196" y="2883686"/>
            <a:ext cx="752977" cy="752977"/>
          </a:xfrm>
          <a:prstGeom prst="rect">
            <a:avLst/>
          </a:prstGeom>
        </p:spPr>
      </p:pic>
      <p:pic>
        <p:nvPicPr>
          <p:cNvPr id="15" name="图片 14">
            <a:extLst>
              <a:ext uri="{FF2B5EF4-FFF2-40B4-BE49-F238E27FC236}">
                <a16:creationId xmlns:a16="http://schemas.microsoft.com/office/drawing/2014/main" id="{5896079B-074B-40E7-A7B2-40E5AF463A0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92837" y="2827044"/>
            <a:ext cx="763280" cy="763280"/>
          </a:xfrm>
          <a:prstGeom prst="rect">
            <a:avLst/>
          </a:prstGeom>
        </p:spPr>
      </p:pic>
    </p:spTree>
    <p:extLst>
      <p:ext uri="{BB962C8B-B14F-4D97-AF65-F5344CB8AC3E}">
        <p14:creationId xmlns:p14="http://schemas.microsoft.com/office/powerpoint/2010/main" val="228780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 calcmode="lin" valueType="num">
                                      <p:cBhvr additive="base">
                                        <p:cTn id="10" dur="500" fill="hold"/>
                                        <p:tgtEl>
                                          <p:spTgt spid="43"/>
                                        </p:tgtEl>
                                        <p:attrNameLst>
                                          <p:attrName>ppt_x</p:attrName>
                                        </p:attrNameLst>
                                      </p:cBhvr>
                                      <p:tavLst>
                                        <p:tav tm="0">
                                          <p:val>
                                            <p:strVal val="#ppt_x"/>
                                          </p:val>
                                        </p:tav>
                                        <p:tav tm="100000">
                                          <p:val>
                                            <p:strVal val="#ppt_x"/>
                                          </p:val>
                                        </p:tav>
                                      </p:tavLst>
                                    </p:anim>
                                    <p:anim calcmode="lin" valueType="num">
                                      <p:cBhvr additive="base">
                                        <p:cTn id="11"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îṡ1îďe">
            <a:extLst>
              <a:ext uri="{FF2B5EF4-FFF2-40B4-BE49-F238E27FC236}">
                <a16:creationId xmlns:a16="http://schemas.microsoft.com/office/drawing/2014/main" id="{956D144A-CE5C-4D19-857C-217C959C9628}"/>
              </a:ext>
            </a:extLst>
          </p:cNvPr>
          <p:cNvSpPr txBox="1"/>
          <p:nvPr/>
        </p:nvSpPr>
        <p:spPr bwMode="auto">
          <a:xfrm>
            <a:off x="709556" y="542976"/>
            <a:ext cx="2195910"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选择合理的系统方案</a:t>
            </a:r>
            <a:endParaRPr lang="en-US" altLang="zh-CN" b="1" dirty="0"/>
          </a:p>
        </p:txBody>
      </p:sp>
      <p:pic>
        <p:nvPicPr>
          <p:cNvPr id="3" name="图片 2">
            <a:extLst>
              <a:ext uri="{FF2B5EF4-FFF2-40B4-BE49-F238E27FC236}">
                <a16:creationId xmlns:a16="http://schemas.microsoft.com/office/drawing/2014/main" id="{E068830A-103E-4DEB-8D47-0CBE8138791A}"/>
              </a:ext>
            </a:extLst>
          </p:cNvPr>
          <p:cNvPicPr>
            <a:picLocks noChangeAspect="1"/>
          </p:cNvPicPr>
          <p:nvPr/>
        </p:nvPicPr>
        <p:blipFill>
          <a:blip r:embed="rId2"/>
          <a:stretch>
            <a:fillRect/>
          </a:stretch>
        </p:blipFill>
        <p:spPr>
          <a:xfrm>
            <a:off x="1622658" y="1184715"/>
            <a:ext cx="6866215" cy="4488569"/>
          </a:xfrm>
          <a:prstGeom prst="rect">
            <a:avLst/>
          </a:prstGeom>
        </p:spPr>
      </p:pic>
      <p:pic>
        <p:nvPicPr>
          <p:cNvPr id="2050" name="Picture 2">
            <a:extLst>
              <a:ext uri="{FF2B5EF4-FFF2-40B4-BE49-F238E27FC236}">
                <a16:creationId xmlns:a16="http://schemas.microsoft.com/office/drawing/2014/main" id="{A5E32579-1535-4028-B3F5-23D9FA1D31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26905" y="862257"/>
            <a:ext cx="2004137" cy="12024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96686FD-023C-459C-A5FD-18A827F4559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26905" y="3298452"/>
            <a:ext cx="2004137" cy="1290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16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35"/>
          <p:cNvCxnSpPr/>
          <p:nvPr/>
        </p:nvCxnSpPr>
        <p:spPr>
          <a:xfrm>
            <a:off x="6102149" y="1448780"/>
            <a:ext cx="0" cy="414451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îṡ1îďe">
            <a:extLst>
              <a:ext uri="{FF2B5EF4-FFF2-40B4-BE49-F238E27FC236}">
                <a16:creationId xmlns:a16="http://schemas.microsoft.com/office/drawing/2014/main" id="{ECFE3883-C854-4F95-A082-ABF80FA77015}"/>
              </a:ext>
            </a:extLst>
          </p:cNvPr>
          <p:cNvSpPr txBox="1"/>
          <p:nvPr/>
        </p:nvSpPr>
        <p:spPr bwMode="auto">
          <a:xfrm>
            <a:off x="709556" y="542976"/>
            <a:ext cx="2195910"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可供选择的具体方案</a:t>
            </a:r>
            <a:endParaRPr lang="en-US" altLang="zh-CN" b="1" dirty="0"/>
          </a:p>
        </p:txBody>
      </p:sp>
      <p:sp>
        <p:nvSpPr>
          <p:cNvPr id="37" name="文本框 36">
            <a:extLst>
              <a:ext uri="{FF2B5EF4-FFF2-40B4-BE49-F238E27FC236}">
                <a16:creationId xmlns:a16="http://schemas.microsoft.com/office/drawing/2014/main" id="{EE9004CD-B436-41A5-9C17-33BF512084B0}"/>
              </a:ext>
            </a:extLst>
          </p:cNvPr>
          <p:cNvSpPr txBox="1"/>
          <p:nvPr/>
        </p:nvSpPr>
        <p:spPr>
          <a:xfrm>
            <a:off x="256391" y="2711068"/>
            <a:ext cx="5741971" cy="2308324"/>
          </a:xfrm>
          <a:prstGeom prst="rect">
            <a:avLst/>
          </a:prstGeom>
          <a:noFill/>
        </p:spPr>
        <p:txBody>
          <a:bodyPr wrap="square">
            <a:spAutoFit/>
          </a:bodyPr>
          <a:lstStyle/>
          <a:p>
            <a:r>
              <a:rPr lang="zh-CN" altLang="en-US" sz="1600" dirty="0"/>
              <a:t>1. 方案</a:t>
            </a:r>
          </a:p>
          <a:p>
            <a:r>
              <a:rPr lang="zh-CN" altLang="en-US" sz="1600" dirty="0"/>
              <a:t>    Java+ SpringBoot + Mybatis + Vue + MySql +阿里云服务器</a:t>
            </a:r>
          </a:p>
          <a:p>
            <a:r>
              <a:rPr lang="zh-CN" altLang="en-US" sz="1600" dirty="0"/>
              <a:t>2. 缺点</a:t>
            </a:r>
          </a:p>
          <a:p>
            <a:r>
              <a:rPr lang="en-US" altLang="zh-CN" sz="1600" dirty="0"/>
              <a:t>    </a:t>
            </a:r>
            <a:r>
              <a:rPr lang="zh-CN" altLang="en-US" sz="1600" dirty="0"/>
              <a:t>Spring 框架与 Vue 框架都是第一次使用，对其中很多东西并不熟悉，需要花费大量的时间自学。</a:t>
            </a:r>
          </a:p>
          <a:p>
            <a:r>
              <a:rPr lang="zh-CN" altLang="en-US" sz="1600" dirty="0"/>
              <a:t>3. 优点</a:t>
            </a:r>
          </a:p>
          <a:p>
            <a:r>
              <a:rPr lang="zh-CN" altLang="en-US" sz="1600" dirty="0"/>
              <a:t>    Vue 与 Mybatis 均简单易学且最终基本能实现预期效果。</a:t>
            </a:r>
          </a:p>
          <a:p>
            <a:r>
              <a:rPr lang="zh-CN" altLang="en-US" sz="1600" dirty="0"/>
              <a:t>4. 存在问题</a:t>
            </a:r>
          </a:p>
          <a:p>
            <a:r>
              <a:rPr lang="zh-CN" altLang="en-US" sz="1600" dirty="0"/>
              <a:t>    因为第一次使用相应的工具与技术，开发进度缓慢。</a:t>
            </a:r>
          </a:p>
        </p:txBody>
      </p:sp>
      <p:sp>
        <p:nvSpPr>
          <p:cNvPr id="39" name="文本框 38">
            <a:extLst>
              <a:ext uri="{FF2B5EF4-FFF2-40B4-BE49-F238E27FC236}">
                <a16:creationId xmlns:a16="http://schemas.microsoft.com/office/drawing/2014/main" id="{FDFE1CB7-28A7-475A-AC12-14646192483E}"/>
              </a:ext>
            </a:extLst>
          </p:cNvPr>
          <p:cNvSpPr txBox="1"/>
          <p:nvPr/>
        </p:nvSpPr>
        <p:spPr>
          <a:xfrm>
            <a:off x="6205937" y="2711068"/>
            <a:ext cx="6094602" cy="2308324"/>
          </a:xfrm>
          <a:prstGeom prst="rect">
            <a:avLst/>
          </a:prstGeom>
          <a:noFill/>
        </p:spPr>
        <p:txBody>
          <a:bodyPr wrap="square">
            <a:spAutoFit/>
          </a:bodyPr>
          <a:lstStyle/>
          <a:p>
            <a:r>
              <a:rPr lang="zh-CN" altLang="en-US" sz="1600" dirty="0"/>
              <a:t>1. 方案</a:t>
            </a:r>
          </a:p>
          <a:p>
            <a:r>
              <a:rPr lang="zh-CN" altLang="en-US" sz="1600" dirty="0"/>
              <a:t>    Java+ SpringBoot + Redis + Bootstap + MySql + 阿里云服务器</a:t>
            </a:r>
          </a:p>
          <a:p>
            <a:r>
              <a:rPr lang="zh-CN" altLang="en-US" sz="1600" dirty="0"/>
              <a:t>2. 缺点</a:t>
            </a:r>
          </a:p>
          <a:p>
            <a:r>
              <a:rPr lang="zh-CN" altLang="en-US" sz="1600" dirty="0"/>
              <a:t>（1）同样需要花费大量的时间自学；</a:t>
            </a:r>
          </a:p>
          <a:p>
            <a:r>
              <a:rPr lang="zh-CN" altLang="en-US" sz="1600" dirty="0"/>
              <a:t>（2）对于我们小组来说环境搭建较难。</a:t>
            </a:r>
          </a:p>
          <a:p>
            <a:r>
              <a:rPr lang="zh-CN" altLang="en-US" sz="1600" dirty="0"/>
              <a:t>3. 优点</a:t>
            </a:r>
          </a:p>
          <a:p>
            <a:r>
              <a:rPr lang="zh-CN" altLang="en-US" sz="1600" dirty="0"/>
              <a:t>    Redis 响应快，BootStrap 能让界面更加美观。</a:t>
            </a:r>
          </a:p>
          <a:p>
            <a:r>
              <a:rPr lang="zh-CN" altLang="en-US" sz="1600" dirty="0"/>
              <a:t>4. 存在问题</a:t>
            </a:r>
          </a:p>
          <a:p>
            <a:r>
              <a:rPr lang="zh-CN" altLang="en-US" sz="1600" dirty="0"/>
              <a:t>    环境搭配困难且开发进度缓慢。</a:t>
            </a:r>
          </a:p>
        </p:txBody>
      </p:sp>
      <p:sp>
        <p:nvSpPr>
          <p:cNvPr id="40" name="AutoShape 2">
            <a:extLst>
              <a:ext uri="{FF2B5EF4-FFF2-40B4-BE49-F238E27FC236}">
                <a16:creationId xmlns:a16="http://schemas.microsoft.com/office/drawing/2014/main" id="{54E534F1-6648-4ED2-97F2-604BD027615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AutoShape 4">
            <a:extLst>
              <a:ext uri="{FF2B5EF4-FFF2-40B4-BE49-F238E27FC236}">
                <a16:creationId xmlns:a16="http://schemas.microsoft.com/office/drawing/2014/main" id="{4E5D5C6D-DD1B-4686-8FC4-CE31E037BE1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îṡ1îďe">
            <a:extLst>
              <a:ext uri="{FF2B5EF4-FFF2-40B4-BE49-F238E27FC236}">
                <a16:creationId xmlns:a16="http://schemas.microsoft.com/office/drawing/2014/main" id="{5BCFEEC6-B46D-4487-B9F3-23A2E5BB9D02}"/>
              </a:ext>
            </a:extLst>
          </p:cNvPr>
          <p:cNvSpPr txBox="1"/>
          <p:nvPr/>
        </p:nvSpPr>
        <p:spPr bwMode="auto">
          <a:xfrm>
            <a:off x="2029421" y="1844668"/>
            <a:ext cx="2195910"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sz="1600" b="1" dirty="0"/>
              <a:t>具体实现方案</a:t>
            </a:r>
            <a:r>
              <a:rPr lang="en-US" altLang="zh-CN" sz="1600" b="1" dirty="0"/>
              <a:t>1</a:t>
            </a:r>
          </a:p>
        </p:txBody>
      </p:sp>
      <p:sp>
        <p:nvSpPr>
          <p:cNvPr id="45" name="îṡ1îďe">
            <a:extLst>
              <a:ext uri="{FF2B5EF4-FFF2-40B4-BE49-F238E27FC236}">
                <a16:creationId xmlns:a16="http://schemas.microsoft.com/office/drawing/2014/main" id="{19EDC930-7593-456F-9E56-6209882C8960}"/>
              </a:ext>
            </a:extLst>
          </p:cNvPr>
          <p:cNvSpPr txBox="1"/>
          <p:nvPr/>
        </p:nvSpPr>
        <p:spPr bwMode="auto">
          <a:xfrm>
            <a:off x="8155283" y="1869183"/>
            <a:ext cx="2195910"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sz="1600" b="1" dirty="0"/>
              <a:t>具体实现方案</a:t>
            </a:r>
            <a:r>
              <a:rPr lang="en-US" altLang="zh-CN" sz="1600" b="1" dirty="0"/>
              <a:t>2</a:t>
            </a:r>
          </a:p>
        </p:txBody>
      </p:sp>
    </p:spTree>
    <p:extLst>
      <p:ext uri="{BB962C8B-B14F-4D97-AF65-F5344CB8AC3E}">
        <p14:creationId xmlns:p14="http://schemas.microsoft.com/office/powerpoint/2010/main" val="127461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fill="hold"/>
                                        <p:tgtEl>
                                          <p:spTgt spid="44"/>
                                        </p:tgtEl>
                                        <p:attrNameLst>
                                          <p:attrName>ppt_x</p:attrName>
                                        </p:attrNameLst>
                                      </p:cBhvr>
                                      <p:tavLst>
                                        <p:tav tm="0">
                                          <p:val>
                                            <p:strVal val="#ppt_x"/>
                                          </p:val>
                                        </p:tav>
                                        <p:tav tm="100000">
                                          <p:val>
                                            <p:strVal val="#ppt_x"/>
                                          </p:val>
                                        </p:tav>
                                      </p:tavLst>
                                    </p:anim>
                                    <p:anim calcmode="lin" valueType="num">
                                      <p:cBhvr additive="base">
                                        <p:cTn id="12" dur="500" fill="hold"/>
                                        <p:tgtEl>
                                          <p:spTgt spid="4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fill="hold"/>
                                        <p:tgtEl>
                                          <p:spTgt spid="45"/>
                                        </p:tgtEl>
                                        <p:attrNameLst>
                                          <p:attrName>ppt_x</p:attrName>
                                        </p:attrNameLst>
                                      </p:cBhvr>
                                      <p:tavLst>
                                        <p:tav tm="0">
                                          <p:val>
                                            <p:strVal val="#ppt_x"/>
                                          </p:val>
                                        </p:tav>
                                        <p:tav tm="100000">
                                          <p:val>
                                            <p:strVal val="#ppt_x"/>
                                          </p:val>
                                        </p:tav>
                                      </p:tavLst>
                                    </p:anim>
                                    <p:anim calcmode="lin" valueType="num">
                                      <p:cBhvr additive="base">
                                        <p:cTn id="1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4"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îṡ1îďe">
            <a:extLst>
              <a:ext uri="{FF2B5EF4-FFF2-40B4-BE49-F238E27FC236}">
                <a16:creationId xmlns:a16="http://schemas.microsoft.com/office/drawing/2014/main" id="{956D144A-CE5C-4D19-857C-217C959C9628}"/>
              </a:ext>
            </a:extLst>
          </p:cNvPr>
          <p:cNvSpPr txBox="1"/>
          <p:nvPr/>
        </p:nvSpPr>
        <p:spPr bwMode="auto">
          <a:xfrm>
            <a:off x="709556" y="542976"/>
            <a:ext cx="2195910"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选择合理的具体方案</a:t>
            </a:r>
            <a:endParaRPr lang="en-US" altLang="zh-CN" b="1" dirty="0"/>
          </a:p>
        </p:txBody>
      </p:sp>
      <p:pic>
        <p:nvPicPr>
          <p:cNvPr id="5122" name="Picture 2">
            <a:extLst>
              <a:ext uri="{FF2B5EF4-FFF2-40B4-BE49-F238E27FC236}">
                <a16:creationId xmlns:a16="http://schemas.microsoft.com/office/drawing/2014/main" id="{140E9B2D-91B1-477E-A96A-719C78F2E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4564" y="1580655"/>
            <a:ext cx="2458687" cy="3277238"/>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AE7CF38B-4FCD-4914-AF6D-34400AC07367}"/>
              </a:ext>
            </a:extLst>
          </p:cNvPr>
          <p:cNvPicPr>
            <a:picLocks noChangeAspect="1"/>
          </p:cNvPicPr>
          <p:nvPr/>
        </p:nvPicPr>
        <p:blipFill>
          <a:blip r:embed="rId3"/>
          <a:stretch>
            <a:fillRect/>
          </a:stretch>
        </p:blipFill>
        <p:spPr>
          <a:xfrm>
            <a:off x="1115454" y="2035699"/>
            <a:ext cx="7734931" cy="2238881"/>
          </a:xfrm>
          <a:prstGeom prst="rect">
            <a:avLst/>
          </a:prstGeom>
        </p:spPr>
      </p:pic>
    </p:spTree>
    <p:extLst>
      <p:ext uri="{BB962C8B-B14F-4D97-AF65-F5344CB8AC3E}">
        <p14:creationId xmlns:p14="http://schemas.microsoft.com/office/powerpoint/2010/main" val="337497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7a4a8960-6304-4f4e-94b3-c7908b635fad"/>
</p:tagLst>
</file>

<file path=ppt/tags/tag2.xml><?xml version="1.0" encoding="utf-8"?>
<p:tagLst xmlns:a="http://schemas.openxmlformats.org/drawingml/2006/main" xmlns:r="http://schemas.openxmlformats.org/officeDocument/2006/relationships" xmlns:p="http://schemas.openxmlformats.org/presentationml/2006/main">
  <p:tag name="ISLIDE.VECTOR" val="379e7ea6-d7ba-43b5-b8fa-53120fb0462a"/>
</p:tagLst>
</file>

<file path=ppt/tags/tag3.xml><?xml version="1.0" encoding="utf-8"?>
<p:tagLst xmlns:a="http://schemas.openxmlformats.org/drawingml/2006/main" xmlns:r="http://schemas.openxmlformats.org/officeDocument/2006/relationships" xmlns:p="http://schemas.openxmlformats.org/presentationml/2006/main">
  <p:tag name="ISLIDE.VECTOR" val="09d61c78-e4f0-48a4-af61-4b444f3cbb37"/>
</p:tagLst>
</file>

<file path=ppt/tags/tag4.xml><?xml version="1.0" encoding="utf-8"?>
<p:tagLst xmlns:a="http://schemas.openxmlformats.org/drawingml/2006/main" xmlns:r="http://schemas.openxmlformats.org/officeDocument/2006/relationships" xmlns:p="http://schemas.openxmlformats.org/presentationml/2006/main">
  <p:tag name="ISLIDE.DIAGRAM" val="ef259cc0-74ff-401e-84d0-fefeb9407c8e"/>
</p:tagLst>
</file>

<file path=ppt/tags/tag5.xml><?xml version="1.0" encoding="utf-8"?>
<p:tagLst xmlns:a="http://schemas.openxmlformats.org/drawingml/2006/main" xmlns:r="http://schemas.openxmlformats.org/officeDocument/2006/relationships" xmlns:p="http://schemas.openxmlformats.org/presentationml/2006/main">
  <p:tag name="ISLIDE.DIAGRAM" val="9b025ce8-144a-4e6b-bb64-437db67801ba"/>
</p:tagLst>
</file>

<file path=ppt/tags/tag6.xml><?xml version="1.0" encoding="utf-8"?>
<p:tagLst xmlns:a="http://schemas.openxmlformats.org/drawingml/2006/main" xmlns:r="http://schemas.openxmlformats.org/officeDocument/2006/relationships" xmlns:p="http://schemas.openxmlformats.org/presentationml/2006/main">
  <p:tag name="ISLIDE.DIAGRAM" val="7a4a8960-6304-4f4e-94b3-c7908b635fad"/>
</p:tagLst>
</file>

<file path=ppt/tags/tag7.xml><?xml version="1.0" encoding="utf-8"?>
<p:tagLst xmlns:a="http://schemas.openxmlformats.org/drawingml/2006/main" xmlns:r="http://schemas.openxmlformats.org/officeDocument/2006/relationships" xmlns:p="http://schemas.openxmlformats.org/presentationml/2006/main">
  <p:tag name="ISLIDE.DIAGRAM" val="f13b1ccb-96b1-425a-b772-6d604d2d8434"/>
</p:tagLst>
</file>

<file path=ppt/tags/tag8.xml><?xml version="1.0" encoding="utf-8"?>
<p:tagLst xmlns:a="http://schemas.openxmlformats.org/drawingml/2006/main" xmlns:r="http://schemas.openxmlformats.org/officeDocument/2006/relationships" xmlns:p="http://schemas.openxmlformats.org/presentationml/2006/main">
  <p:tag name="ISLIDE.DIAGRAM" val="0260662a-7873-4e97-bb41-57b173ab892b"/>
</p:tagLst>
</file>

<file path=ppt/theme/theme1.xml><?xml version="1.0" encoding="utf-8"?>
<a:theme xmlns:a="http://schemas.openxmlformats.org/drawingml/2006/main" name="Office 主题​​">
  <a:themeElements>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20.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21.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107</TotalTime>
  <Words>2791</Words>
  <Application>Microsoft Office PowerPoint</Application>
  <PresentationFormat>宽屏</PresentationFormat>
  <Paragraphs>383</Paragraphs>
  <Slides>43</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FontAwesome</vt:lpstr>
      <vt:lpstr>Open Sans</vt:lpstr>
      <vt:lpstr>等线</vt:lpstr>
      <vt:lpstr>等线 Light</vt: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李阳清</dc:creator>
  <cp:lastModifiedBy>Anchovy</cp:lastModifiedBy>
  <cp:revision>58</cp:revision>
  <dcterms:created xsi:type="dcterms:W3CDTF">2018-03-28T12:09:00Z</dcterms:created>
  <dcterms:modified xsi:type="dcterms:W3CDTF">2020-11-28T02:49:16Z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