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387" r:id="rId2"/>
    <p:sldId id="386" r:id="rId3"/>
    <p:sldId id="388" r:id="rId4"/>
    <p:sldId id="397" r:id="rId5"/>
    <p:sldId id="389" r:id="rId6"/>
    <p:sldId id="399" r:id="rId7"/>
    <p:sldId id="398" r:id="rId8"/>
    <p:sldId id="390" r:id="rId9"/>
    <p:sldId id="400" r:id="rId10"/>
    <p:sldId id="392" r:id="rId11"/>
    <p:sldId id="401" r:id="rId12"/>
    <p:sldId id="391" r:id="rId13"/>
    <p:sldId id="402" r:id="rId14"/>
    <p:sldId id="3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7355">
          <p15:clr>
            <a:srgbClr val="A4A3A4"/>
          </p15:clr>
        </p15:guide>
        <p15:guide id="3" pos="347">
          <p15:clr>
            <a:srgbClr val="A4A3A4"/>
          </p15:clr>
        </p15:guide>
        <p15:guide id="4" pos="38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5BD"/>
    <a:srgbClr val="32C8CF"/>
    <a:srgbClr val="F16227"/>
    <a:srgbClr val="FDBE08"/>
    <a:srgbClr val="FFFFFF"/>
    <a:srgbClr val="A4A3A4"/>
    <a:srgbClr val="A1B1BC"/>
    <a:srgbClr val="78909C"/>
    <a:srgbClr val="2580B7"/>
    <a:srgbClr val="9EB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53" autoAdjust="0"/>
    <p:restoredTop sz="96433" autoAdjust="0"/>
  </p:normalViewPr>
  <p:slideViewPr>
    <p:cSldViewPr snapToGrid="0" showGuides="1">
      <p:cViewPr varScale="1">
        <p:scale>
          <a:sx n="110" d="100"/>
          <a:sy n="110" d="100"/>
        </p:scale>
        <p:origin x="390" y="102"/>
      </p:cViewPr>
      <p:guideLst>
        <p:guide orient="horz" pos="2160"/>
        <p:guide pos="7355"/>
        <p:guide pos="347"/>
        <p:guide pos="3821"/>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Grid="0">
      <p:cViewPr varScale="1">
        <p:scale>
          <a:sx n="86" d="100"/>
          <a:sy n="86" d="100"/>
        </p:scale>
        <p:origin x="290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B49407-074B-473E-BC25-B6B76D1FE28F}" type="datetimeFigureOut">
              <a:rPr lang="en-US" smtClean="0"/>
              <a:t>12/17/2020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F3DE5A-2F5B-44B0-A296-74DC1B0D3943}" type="slidenum">
              <a:rPr lang="en-US" smtClean="0"/>
              <a:t>‹#›</a:t>
            </a:fld>
            <a:endParaRPr lang="en-US"/>
          </a:p>
        </p:txBody>
      </p:sp>
    </p:spTree>
    <p:extLst>
      <p:ext uri="{BB962C8B-B14F-4D97-AF65-F5344CB8AC3E}">
        <p14:creationId xmlns:p14="http://schemas.microsoft.com/office/powerpoint/2010/main" val="2952231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88D20-78E6-4458-9DE1-305D8B2EE684}"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C329A-08C6-44C2-ACD0-60364213B90B}" type="slidenum">
              <a:rPr lang="en-US" smtClean="0"/>
              <a:t>‹#›</a:t>
            </a:fld>
            <a:endParaRPr lang="en-US"/>
          </a:p>
        </p:txBody>
      </p:sp>
    </p:spTree>
    <p:extLst>
      <p:ext uri="{BB962C8B-B14F-4D97-AF65-F5344CB8AC3E}">
        <p14:creationId xmlns:p14="http://schemas.microsoft.com/office/powerpoint/2010/main" val="3125161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EC329A-08C6-44C2-ACD0-60364213B90B}"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11</a:t>
            </a:fld>
            <a:endParaRPr lang="en-US"/>
          </a:p>
        </p:txBody>
      </p:sp>
    </p:spTree>
    <p:extLst>
      <p:ext uri="{BB962C8B-B14F-4D97-AF65-F5344CB8AC3E}">
        <p14:creationId xmlns:p14="http://schemas.microsoft.com/office/powerpoint/2010/main" val="3442313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13</a:t>
            </a:fld>
            <a:endParaRPr lang="en-US"/>
          </a:p>
        </p:txBody>
      </p:sp>
    </p:spTree>
    <p:extLst>
      <p:ext uri="{BB962C8B-B14F-4D97-AF65-F5344CB8AC3E}">
        <p14:creationId xmlns:p14="http://schemas.microsoft.com/office/powerpoint/2010/main" val="3234550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EC329A-08C6-44C2-ACD0-60364213B90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4</a:t>
            </a:fld>
            <a:endParaRPr lang="en-US"/>
          </a:p>
        </p:txBody>
      </p:sp>
    </p:spTree>
    <p:extLst>
      <p:ext uri="{BB962C8B-B14F-4D97-AF65-F5344CB8AC3E}">
        <p14:creationId xmlns:p14="http://schemas.microsoft.com/office/powerpoint/2010/main" val="2887224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6</a:t>
            </a:fld>
            <a:endParaRPr lang="en-US"/>
          </a:p>
        </p:txBody>
      </p:sp>
    </p:spTree>
    <p:extLst>
      <p:ext uri="{BB962C8B-B14F-4D97-AF65-F5344CB8AC3E}">
        <p14:creationId xmlns:p14="http://schemas.microsoft.com/office/powerpoint/2010/main" val="403389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7</a:t>
            </a:fld>
            <a:endParaRPr lang="en-US"/>
          </a:p>
        </p:txBody>
      </p:sp>
    </p:spTree>
    <p:extLst>
      <p:ext uri="{BB962C8B-B14F-4D97-AF65-F5344CB8AC3E}">
        <p14:creationId xmlns:p14="http://schemas.microsoft.com/office/powerpoint/2010/main" val="3319749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9</a:t>
            </a:fld>
            <a:endParaRPr lang="en-US"/>
          </a:p>
        </p:txBody>
      </p:sp>
    </p:spTree>
    <p:extLst>
      <p:ext uri="{BB962C8B-B14F-4D97-AF65-F5344CB8AC3E}">
        <p14:creationId xmlns:p14="http://schemas.microsoft.com/office/powerpoint/2010/main" val="279129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2D77E9-F003-4799-9A51-CABDFED13B1B}" type="datetime1">
              <a:rPr lang="en-US" smtClean="0"/>
              <a:t>12/17/2020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6FAC12D6-6874-44D7-A628-78DA8109D10F}" type="slidenum">
              <a:rPr lang="en-US" smtClean="0"/>
              <a:t>‹#›</a:t>
            </a:fld>
            <a:endParaRPr lang="en-US"/>
          </a:p>
        </p:txBody>
      </p:sp>
      <p:sp>
        <p:nvSpPr>
          <p:cNvPr id="9" name="图片占位符 8"/>
          <p:cNvSpPr>
            <a:spLocks noGrp="1"/>
          </p:cNvSpPr>
          <p:nvPr>
            <p:ph type="pic" sz="quarter" idx="13"/>
          </p:nvPr>
        </p:nvSpPr>
        <p:spPr>
          <a:xfrm>
            <a:off x="-1" y="1601971"/>
            <a:ext cx="2717822" cy="3919872"/>
          </a:xfrm>
          <a:custGeom>
            <a:avLst/>
            <a:gdLst>
              <a:gd name="connsiteX0" fmla="*/ 0 w 2717822"/>
              <a:gd name="connsiteY0" fmla="*/ 0 h 3919872"/>
              <a:gd name="connsiteX1" fmla="*/ 2717822 w 2717822"/>
              <a:gd name="connsiteY1" fmla="*/ 2332076 h 3919872"/>
              <a:gd name="connsiteX2" fmla="*/ 0 w 2717822"/>
              <a:gd name="connsiteY2" fmla="*/ 3919872 h 3919872"/>
            </a:gdLst>
            <a:ahLst/>
            <a:cxnLst>
              <a:cxn ang="0">
                <a:pos x="connsiteX0" y="connsiteY0"/>
              </a:cxn>
              <a:cxn ang="0">
                <a:pos x="connsiteX1" y="connsiteY1"/>
              </a:cxn>
              <a:cxn ang="0">
                <a:pos x="connsiteX2" y="connsiteY2"/>
              </a:cxn>
            </a:cxnLst>
            <a:rect l="l" t="t" r="r" b="b"/>
            <a:pathLst>
              <a:path w="2717822" h="3919872">
                <a:moveTo>
                  <a:pt x="0" y="0"/>
                </a:moveTo>
                <a:lnTo>
                  <a:pt x="2717822" y="2332076"/>
                </a:lnTo>
                <a:lnTo>
                  <a:pt x="0" y="3919872"/>
                </a:lnTo>
                <a:close/>
              </a:path>
            </a:pathLst>
          </a:custGeom>
        </p:spPr>
        <p:txBody>
          <a:bodyPr wrap="square">
            <a:noAutofit/>
          </a:bodyPr>
          <a:lstStyle/>
          <a:p>
            <a:endParaRPr lang="zh-CN" altLang="en-US"/>
          </a:p>
        </p:txBody>
      </p:sp>
      <p:sp>
        <p:nvSpPr>
          <p:cNvPr id="11" name="图片占位符 10"/>
          <p:cNvSpPr>
            <a:spLocks noGrp="1"/>
          </p:cNvSpPr>
          <p:nvPr>
            <p:ph type="pic" sz="quarter" idx="14"/>
          </p:nvPr>
        </p:nvSpPr>
        <p:spPr>
          <a:xfrm>
            <a:off x="0" y="0"/>
            <a:ext cx="12192000" cy="6858000"/>
          </a:xfrm>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7BB0D-8111-4AB0-A521-F0AB0386A08A}" type="datetime1">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ECDAF9-83F7-4EDC-8A84-BE5D1D20D2A2}" type="datetime1">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6F0301-94FD-486E-B21E-A5C2EA26A0A8}" type="datetime1">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12/17/2020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t>‹#›</a:t>
            </a:fld>
            <a:endParaRPr lang="en-US"/>
          </a:p>
        </p:txBody>
      </p:sp>
      <p:sp>
        <p:nvSpPr>
          <p:cNvPr id="7" name="Picture Placeholder 6"/>
          <p:cNvSpPr>
            <a:spLocks noGrp="1"/>
          </p:cNvSpPr>
          <p:nvPr>
            <p:ph type="pic" sz="quarter" idx="13"/>
          </p:nvPr>
        </p:nvSpPr>
        <p:spPr>
          <a:xfrm>
            <a:off x="0" y="0"/>
            <a:ext cx="12192000" cy="685800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636146" y="2030522"/>
            <a:ext cx="2454963" cy="3387184"/>
          </a:xfrm>
        </p:spPr>
        <p:txBody>
          <a:bodyPr/>
          <a:lstStyle/>
          <a:p>
            <a:endParaRPr lang="en-US"/>
          </a:p>
        </p:txBody>
      </p:sp>
      <p:sp>
        <p:nvSpPr>
          <p:cNvPr id="11" name="Picture Placeholder 6"/>
          <p:cNvSpPr>
            <a:spLocks noGrp="1"/>
          </p:cNvSpPr>
          <p:nvPr>
            <p:ph type="pic" sz="quarter" idx="16"/>
          </p:nvPr>
        </p:nvSpPr>
        <p:spPr>
          <a:xfrm>
            <a:off x="3464012" y="2030522"/>
            <a:ext cx="2454963" cy="3387184"/>
          </a:xfrm>
        </p:spPr>
        <p:txBody>
          <a:bodyPr/>
          <a:lstStyle/>
          <a:p>
            <a:endParaRPr lang="en-US"/>
          </a:p>
        </p:txBody>
      </p:sp>
      <p:sp>
        <p:nvSpPr>
          <p:cNvPr id="13" name="Picture Placeholder 6"/>
          <p:cNvSpPr>
            <a:spLocks noGrp="1"/>
          </p:cNvSpPr>
          <p:nvPr>
            <p:ph type="pic" sz="quarter" idx="17"/>
          </p:nvPr>
        </p:nvSpPr>
        <p:spPr>
          <a:xfrm>
            <a:off x="6291880" y="2030522"/>
            <a:ext cx="2454963" cy="3387184"/>
          </a:xfrm>
        </p:spPr>
        <p:txBody>
          <a:bodyPr/>
          <a:lstStyle/>
          <a:p>
            <a:endParaRPr lang="en-US"/>
          </a:p>
        </p:txBody>
      </p:sp>
      <p:sp>
        <p:nvSpPr>
          <p:cNvPr id="14" name="Picture Placeholder 6"/>
          <p:cNvSpPr>
            <a:spLocks noGrp="1"/>
          </p:cNvSpPr>
          <p:nvPr>
            <p:ph type="pic" sz="quarter" idx="18"/>
          </p:nvPr>
        </p:nvSpPr>
        <p:spPr>
          <a:xfrm>
            <a:off x="9116747" y="2030522"/>
            <a:ext cx="2454963" cy="3387184"/>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12/17/2020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2D77E9-F003-4799-9A51-CABDFED13B1B}" type="datetime1">
              <a:rPr lang="en-US" smtClean="0"/>
              <a:t>12/17/2020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E300F9-D9DF-4D08-BBB3-4FF5A48048D9}" type="datetime1">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0CDC1-D714-4473-9AAD-C14529DC52B7}" type="datetime1">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BD197-446D-4A4F-9AC9-F4775C6D00BE}" type="datetime1">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0907A0-F566-44F9-B491-240F94E90EB6}" type="datetime1">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5752A4-8C11-4D29-AF1D-BAB58F2CD3BC}" type="datetime1">
              <a:rPr lang="en-US" smtClean="0"/>
              <a:t>12/17/2020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C12D6-6874-44D7-A628-78DA8109D10F}" type="slidenum">
              <a:rPr lang="en-US" smtClean="0"/>
              <a:t>‹#›</a:t>
            </a:fld>
            <a:endParaRPr lang="en-US"/>
          </a:p>
        </p:txBody>
      </p:sp>
      <p:sp>
        <p:nvSpPr>
          <p:cNvPr id="11" name="矩形 10"/>
          <p:cNvSpPr/>
          <p:nvPr userDrawn="1"/>
        </p:nvSpPr>
        <p:spPr>
          <a:xfrm>
            <a:off x="8496423" y="6545425"/>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12/17/2020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D77E9-F003-4799-9A51-CABDFED13B1B}" type="datetime1">
              <a:rPr lang="en-US" smtClean="0"/>
              <a:t>12/17/2020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A10C-CD94-4543-9AA6-0F653B82E99B}" type="datetime1">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38582"/>
            <a:ext cx="10515600" cy="715529"/>
          </a:xfrm>
          <a:prstGeom prst="rect">
            <a:avLst/>
          </a:prstGeom>
        </p:spPr>
        <p:txBody>
          <a:bodyPr vert="horz" lIns="36000" tIns="45720" rIns="36000" bIns="45720" rtlCol="0" anchor="ctr">
            <a:noAutofit/>
          </a:bodyPr>
          <a:lstStyle/>
          <a:p>
            <a:r>
              <a:rPr lang="en-US"/>
              <a:t>Click to edit Master title style</a:t>
            </a:r>
          </a:p>
        </p:txBody>
      </p:sp>
      <p:sp>
        <p:nvSpPr>
          <p:cNvPr id="3" name="Text Placeholder 2"/>
          <p:cNvSpPr>
            <a:spLocks noGrp="1"/>
          </p:cNvSpPr>
          <p:nvPr>
            <p:ph type="body" idx="1"/>
          </p:nvPr>
        </p:nvSpPr>
        <p:spPr>
          <a:xfrm>
            <a:off x="838200" y="1295399"/>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10200" y="624919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D77E9-F003-4799-9A51-CABDFED13B1B}" type="datetime1">
              <a:rPr lang="en-US" smtClean="0"/>
              <a:t>12/17/2020</a:t>
            </a:fld>
            <a:endParaRPr lang="en-US"/>
          </a:p>
        </p:txBody>
      </p:sp>
      <p:sp>
        <p:nvSpPr>
          <p:cNvPr id="5" name="Footer Placeholder 4"/>
          <p:cNvSpPr>
            <a:spLocks noGrp="1"/>
          </p:cNvSpPr>
          <p:nvPr>
            <p:ph type="ftr" sz="quarter" idx="3"/>
          </p:nvPr>
        </p:nvSpPr>
        <p:spPr>
          <a:xfrm>
            <a:off x="838200" y="6249193"/>
            <a:ext cx="4114800" cy="365125"/>
          </a:xfrm>
          <a:prstGeom prst="rect">
            <a:avLst/>
          </a:prstGeom>
        </p:spPr>
        <p:txBody>
          <a:bodyPr vert="horz" lIns="0" tIns="45720" rIns="91440" bIns="45720" rtlCol="0" anchor="ctr"/>
          <a:lstStyle>
            <a:lvl1pPr algn="l">
              <a:defRPr sz="1400">
                <a:solidFill>
                  <a:schemeClr val="tx1">
                    <a:tint val="75000"/>
                  </a:schemeClr>
                </a:solidFill>
              </a:defRPr>
            </a:lvl1pPr>
          </a:lstStyle>
          <a:p>
            <a:endParaRPr lang="en-US"/>
          </a:p>
        </p:txBody>
      </p:sp>
      <p:sp>
        <p:nvSpPr>
          <p:cNvPr id="8" name="Rectangle 7"/>
          <p:cNvSpPr/>
          <p:nvPr/>
        </p:nvSpPr>
        <p:spPr>
          <a:xfrm>
            <a:off x="11353800" y="6178637"/>
            <a:ext cx="434723" cy="4453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11289" y="6224321"/>
            <a:ext cx="519744" cy="365125"/>
          </a:xfrm>
          <a:prstGeom prst="rect">
            <a:avLst/>
          </a:prstGeom>
        </p:spPr>
        <p:txBody>
          <a:bodyPr vert="horz" lIns="91440" tIns="45720" rIns="91440" bIns="45720" rtlCol="0" anchor="ctr"/>
          <a:lstStyle>
            <a:lvl1pPr algn="ctr">
              <a:defRPr sz="1400" b="1">
                <a:solidFill>
                  <a:schemeClr val="bg1"/>
                </a:solidFill>
                <a:latin typeface="+mj-lt"/>
              </a:defRPr>
            </a:lvl1pPr>
          </a:lstStyle>
          <a:p>
            <a:fld id="{6FAC12D6-6874-44D7-A628-78DA8109D10F}" type="slidenum">
              <a:rPr lang="en-US" smtClean="0"/>
              <a:t>‹#›</a:t>
            </a:fld>
            <a:endParaRPr lang="en-US"/>
          </a:p>
        </p:txBody>
      </p:sp>
      <p:sp>
        <p:nvSpPr>
          <p:cNvPr id="9" name="Rectangle 8"/>
          <p:cNvSpPr/>
          <p:nvPr userDrawn="1"/>
        </p:nvSpPr>
        <p:spPr>
          <a:xfrm>
            <a:off x="11353800" y="6178637"/>
            <a:ext cx="434723" cy="4453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6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000" b="1" kern="1200">
          <a:solidFill>
            <a:schemeClr val="bg2">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FAC12D6-6874-44D7-A628-78DA8109D10F}" type="slidenum">
              <a:rPr lang="en-US" smtClean="0">
                <a:latin typeface="+mn-lt"/>
                <a:cs typeface="+mn-ea"/>
                <a:sym typeface="+mn-lt"/>
              </a:rPr>
              <a:t>1</a:t>
            </a:fld>
            <a:endParaRPr lang="en-US">
              <a:latin typeface="+mn-lt"/>
              <a:cs typeface="+mn-ea"/>
              <a:sym typeface="+mn-lt"/>
            </a:endParaRPr>
          </a:p>
        </p:txBody>
      </p:sp>
      <p:pic>
        <p:nvPicPr>
          <p:cNvPr id="5" name="图片 4"/>
          <p:cNvPicPr>
            <a:picLocks noChangeAspect="1"/>
          </p:cNvPicPr>
          <p:nvPr/>
        </p:nvPicPr>
        <p:blipFill>
          <a:blip r:embed="rId4"/>
          <a:stretch>
            <a:fillRect/>
          </a:stretch>
        </p:blipFill>
        <p:spPr>
          <a:xfrm>
            <a:off x="-3169750" y="2895600"/>
            <a:ext cx="16581860" cy="6219372"/>
          </a:xfrm>
          <a:prstGeom prst="rect">
            <a:avLst/>
          </a:prstGeom>
        </p:spPr>
      </p:pic>
      <p:sp>
        <p:nvSpPr>
          <p:cNvPr id="6" name="Title 2"/>
          <p:cNvSpPr txBox="1"/>
          <p:nvPr/>
        </p:nvSpPr>
        <p:spPr>
          <a:xfrm>
            <a:off x="838200" y="1962582"/>
            <a:ext cx="10515600"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b="0" dirty="0">
                <a:latin typeface="方正粗谭黑简体" panose="02000000000000000000" pitchFamily="2" charset="-122"/>
                <a:ea typeface="方正粗谭黑简体" panose="02000000000000000000" pitchFamily="2" charset="-122"/>
                <a:cs typeface="+mn-ea"/>
                <a:sym typeface="+mn-lt"/>
              </a:rPr>
              <a:t>项目实现阶段性工作汇报</a:t>
            </a:r>
            <a:endParaRPr lang="en-US" b="0" dirty="0">
              <a:latin typeface="方正粗谭黑简体" panose="02000000000000000000" pitchFamily="2" charset="-122"/>
              <a:ea typeface="方正粗谭黑简体" panose="02000000000000000000" pitchFamily="2" charset="-122"/>
              <a:cs typeface="+mn-ea"/>
              <a:sym typeface="+mn-lt"/>
            </a:endParaRPr>
          </a:p>
        </p:txBody>
      </p:sp>
      <p:sp>
        <p:nvSpPr>
          <p:cNvPr id="7" name="Title 2"/>
          <p:cNvSpPr txBox="1"/>
          <p:nvPr/>
        </p:nvSpPr>
        <p:spPr>
          <a:xfrm>
            <a:off x="838200" y="2278042"/>
            <a:ext cx="10515600"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en-US" altLang="zh-CN" sz="1800" b="0" kern="2000" spc="1000" dirty="0">
                <a:latin typeface="+mn-lt"/>
                <a:ea typeface="+mn-ea"/>
                <a:cs typeface="+mn-ea"/>
                <a:sym typeface="+mn-lt"/>
              </a:rPr>
              <a:t>INTERNET FLAT WORK REPORT</a:t>
            </a:r>
            <a:endParaRPr lang="en-US" sz="1800" b="0" kern="2000" spc="1000" dirty="0">
              <a:latin typeface="+mn-lt"/>
              <a:ea typeface="+mn-ea"/>
              <a:cs typeface="+mn-ea"/>
              <a:sym typeface="+mn-lt"/>
            </a:endParaRPr>
          </a:p>
        </p:txBody>
      </p:sp>
      <p:grpSp>
        <p:nvGrpSpPr>
          <p:cNvPr id="2" name="组合 1"/>
          <p:cNvGrpSpPr/>
          <p:nvPr/>
        </p:nvGrpSpPr>
        <p:grpSpPr>
          <a:xfrm>
            <a:off x="2962180" y="3619192"/>
            <a:ext cx="2159000" cy="357578"/>
            <a:chOff x="4986020" y="3609440"/>
            <a:chExt cx="2159000" cy="357578"/>
          </a:xfrm>
        </p:grpSpPr>
        <p:sp>
          <p:nvSpPr>
            <p:cNvPr id="8" name="Title 2"/>
            <p:cNvSpPr txBox="1"/>
            <p:nvPr/>
          </p:nvSpPr>
          <p:spPr>
            <a:xfrm>
              <a:off x="4986020" y="3703321"/>
              <a:ext cx="2159000" cy="215900"/>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sz="1400" b="0" kern="2000" spc="300" dirty="0">
                  <a:latin typeface="+mn-lt"/>
                  <a:ea typeface="+mn-ea"/>
                  <a:cs typeface="+mn-ea"/>
                  <a:sym typeface="+mn-lt"/>
                </a:rPr>
                <a:t>汇报人：</a:t>
              </a:r>
              <a:r>
                <a:rPr lang="en-US" altLang="zh-CN" sz="1400" b="0" kern="2000" spc="300" dirty="0">
                  <a:latin typeface="+mn-lt"/>
                  <a:ea typeface="+mn-ea"/>
                  <a:cs typeface="+mn-ea"/>
                  <a:sym typeface="+mn-lt"/>
                </a:rPr>
                <a:t>G13</a:t>
              </a:r>
              <a:endParaRPr lang="en-US" sz="1400" b="0" kern="2000" spc="300" dirty="0">
                <a:latin typeface="+mn-lt"/>
                <a:ea typeface="+mn-ea"/>
                <a:cs typeface="+mn-ea"/>
                <a:sym typeface="+mn-lt"/>
              </a:endParaRPr>
            </a:p>
          </p:txBody>
        </p:sp>
        <p:sp>
          <p:nvSpPr>
            <p:cNvPr id="9" name="圆角矩形 8"/>
            <p:cNvSpPr/>
            <p:nvPr/>
          </p:nvSpPr>
          <p:spPr>
            <a:xfrm>
              <a:off x="5119914" y="3609440"/>
              <a:ext cx="1966686" cy="35757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10" name="组合 9">
            <a:extLst>
              <a:ext uri="{FF2B5EF4-FFF2-40B4-BE49-F238E27FC236}">
                <a16:creationId xmlns:a16="http://schemas.microsoft.com/office/drawing/2014/main" id="{8B1231B4-D350-47AF-BC7D-B0F225A606CC}"/>
              </a:ext>
            </a:extLst>
          </p:cNvPr>
          <p:cNvGrpSpPr/>
          <p:nvPr/>
        </p:nvGrpSpPr>
        <p:grpSpPr>
          <a:xfrm>
            <a:off x="6441224" y="3619192"/>
            <a:ext cx="4565866" cy="357578"/>
            <a:chOff x="4986020" y="3609440"/>
            <a:chExt cx="2159000" cy="357578"/>
          </a:xfrm>
        </p:grpSpPr>
        <p:sp>
          <p:nvSpPr>
            <p:cNvPr id="11" name="Title 2">
              <a:extLst>
                <a:ext uri="{FF2B5EF4-FFF2-40B4-BE49-F238E27FC236}">
                  <a16:creationId xmlns:a16="http://schemas.microsoft.com/office/drawing/2014/main" id="{A751F1EE-A2D0-41AF-828C-19500FCEDF0E}"/>
                </a:ext>
              </a:extLst>
            </p:cNvPr>
            <p:cNvSpPr txBox="1"/>
            <p:nvPr/>
          </p:nvSpPr>
          <p:spPr>
            <a:xfrm>
              <a:off x="4986020" y="3703321"/>
              <a:ext cx="2159000" cy="215900"/>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sz="1400" b="0" kern="2000" spc="300" dirty="0">
                  <a:latin typeface="+mn-lt"/>
                  <a:ea typeface="+mn-ea"/>
                  <a:cs typeface="+mn-ea"/>
                  <a:sym typeface="+mn-lt"/>
                </a:rPr>
                <a:t>小组成员：陈玲曦、刘书宇、童峻涛</a:t>
              </a:r>
              <a:endParaRPr lang="en-US" sz="1400" b="0" kern="2000" spc="300" dirty="0">
                <a:latin typeface="+mn-lt"/>
                <a:ea typeface="+mn-ea"/>
                <a:cs typeface="+mn-ea"/>
                <a:sym typeface="+mn-lt"/>
              </a:endParaRPr>
            </a:p>
          </p:txBody>
        </p:sp>
        <p:sp>
          <p:nvSpPr>
            <p:cNvPr id="12" name="圆角矩形 8">
              <a:extLst>
                <a:ext uri="{FF2B5EF4-FFF2-40B4-BE49-F238E27FC236}">
                  <a16:creationId xmlns:a16="http://schemas.microsoft.com/office/drawing/2014/main" id="{999F91DC-FFFB-43CC-8A6C-2FCFB85EED55}"/>
                </a:ext>
              </a:extLst>
            </p:cNvPr>
            <p:cNvSpPr/>
            <p:nvPr/>
          </p:nvSpPr>
          <p:spPr>
            <a:xfrm>
              <a:off x="5119914" y="3609440"/>
              <a:ext cx="1966686" cy="35757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76475"/>
            <a:ext cx="12192000" cy="2549525"/>
          </a:xfrm>
          <a:prstGeom prst="rect">
            <a:avLst/>
          </a:prstGeom>
          <a:solidFill>
            <a:srgbClr val="42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cs typeface="+mn-ea"/>
              <a:sym typeface="+mn-lt"/>
            </a:endParaRPr>
          </a:p>
        </p:txBody>
      </p:sp>
      <p:cxnSp>
        <p:nvCxnSpPr>
          <p:cNvPr id="9" name="直接连接符 8"/>
          <p:cNvCxnSpPr/>
          <p:nvPr/>
        </p:nvCxnSpPr>
        <p:spPr>
          <a:xfrm>
            <a:off x="4133850" y="2774950"/>
            <a:ext cx="0" cy="1390650"/>
          </a:xfrm>
          <a:prstGeom prst="line">
            <a:avLst/>
          </a:prstGeom>
          <a:ln>
            <a:gradFill>
              <a:gsLst>
                <a:gs pos="0">
                  <a:srgbClr val="42A5BD">
                    <a:alpha val="71000"/>
                  </a:srgbClr>
                </a:gs>
                <a:gs pos="55000">
                  <a:schemeClr val="bg1"/>
                </a:gs>
                <a:gs pos="100000">
                  <a:srgbClr val="42A5BD">
                    <a:alpha val="7100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Title 2"/>
          <p:cNvSpPr txBox="1"/>
          <p:nvPr/>
        </p:nvSpPr>
        <p:spPr>
          <a:xfrm>
            <a:off x="4638675" y="3236335"/>
            <a:ext cx="6054725"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b="0" dirty="0">
                <a:solidFill>
                  <a:schemeClr val="bg1"/>
                </a:solidFill>
                <a:latin typeface="+mn-lt"/>
                <a:ea typeface="+mn-ea"/>
                <a:cs typeface="+mn-ea"/>
                <a:sym typeface="+mn-lt"/>
              </a:rPr>
              <a:t>任务安排</a:t>
            </a:r>
            <a:endParaRPr lang="en-US" b="0" dirty="0">
              <a:solidFill>
                <a:schemeClr val="bg1"/>
              </a:solidFill>
              <a:latin typeface="+mn-lt"/>
              <a:ea typeface="+mn-ea"/>
              <a:cs typeface="+mn-ea"/>
              <a:sym typeface="+mn-lt"/>
            </a:endParaRPr>
          </a:p>
        </p:txBody>
      </p:sp>
      <p:sp>
        <p:nvSpPr>
          <p:cNvPr id="13" name="矩形 12"/>
          <p:cNvSpPr/>
          <p:nvPr/>
        </p:nvSpPr>
        <p:spPr>
          <a:xfrm>
            <a:off x="10985500" y="5727700"/>
            <a:ext cx="1092200" cy="10414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a:off x="-88900" y="4914900"/>
            <a:ext cx="12509500" cy="0"/>
          </a:xfrm>
          <a:prstGeom prst="line">
            <a:avLst/>
          </a:prstGeom>
          <a:ln w="22225">
            <a:solidFill>
              <a:srgbClr val="42A5B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8900" y="2197100"/>
            <a:ext cx="12509500" cy="0"/>
          </a:xfrm>
          <a:prstGeom prst="line">
            <a:avLst/>
          </a:prstGeom>
          <a:ln w="22225">
            <a:solidFill>
              <a:srgbClr val="42A5BD"/>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3"/>
          <a:stretch>
            <a:fillRect/>
          </a:stretch>
        </p:blipFill>
        <p:spPr>
          <a:xfrm>
            <a:off x="1593850" y="2692400"/>
            <a:ext cx="1676400" cy="167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b="1" dirty="0">
                <a:latin typeface="+mn-lt"/>
                <a:ea typeface="+mn-ea"/>
                <a:cs typeface="+mn-ea"/>
                <a:sym typeface="+mn-lt"/>
              </a:rPr>
              <a:t>任务安排</a:t>
            </a:r>
            <a:endParaRPr lang="en-US" dirty="0">
              <a:latin typeface="+mn-lt"/>
              <a:ea typeface="+mn-ea"/>
              <a:cs typeface="+mn-ea"/>
              <a:sym typeface="+mn-lt"/>
            </a:endParaRPr>
          </a:p>
        </p:txBody>
      </p:sp>
      <p:sp>
        <p:nvSpPr>
          <p:cNvPr id="3" name="Slide Number Placeholder 2"/>
          <p:cNvSpPr>
            <a:spLocks noGrp="1"/>
          </p:cNvSpPr>
          <p:nvPr>
            <p:ph type="sldNum" sz="quarter" idx="12"/>
          </p:nvPr>
        </p:nvSpPr>
        <p:spPr/>
        <p:txBody>
          <a:bodyPr/>
          <a:lstStyle/>
          <a:p>
            <a:fld id="{6FAC12D6-6874-44D7-A628-78DA8109D10F}" type="slidenum">
              <a:rPr lang="en-US" smtClean="0">
                <a:latin typeface="+mn-lt"/>
                <a:cs typeface="+mn-ea"/>
                <a:sym typeface="+mn-lt"/>
              </a:rPr>
              <a:t>11</a:t>
            </a:fld>
            <a:endParaRPr lang="en-US">
              <a:latin typeface="+mn-lt"/>
              <a:cs typeface="+mn-ea"/>
              <a:sym typeface="+mn-lt"/>
            </a:endParaRPr>
          </a:p>
        </p:txBody>
      </p:sp>
      <p:sp>
        <p:nvSpPr>
          <p:cNvPr id="4" name="Rounded Rectangle 3"/>
          <p:cNvSpPr/>
          <p:nvPr/>
        </p:nvSpPr>
        <p:spPr>
          <a:xfrm>
            <a:off x="532143" y="3097803"/>
            <a:ext cx="2280861" cy="754063"/>
          </a:xfrm>
          <a:prstGeom prst="roundRect">
            <a:avLst>
              <a:gd name="adj" fmla="val 10285"/>
            </a:avLst>
          </a:prstGeom>
          <a:solidFill>
            <a:schemeClr val="accent1">
              <a:alpha val="0"/>
            </a:schemeClr>
          </a:solidFill>
          <a:ln w="1905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5" name="Group 4"/>
          <p:cNvGrpSpPr/>
          <p:nvPr/>
        </p:nvGrpSpPr>
        <p:grpSpPr>
          <a:xfrm>
            <a:off x="2805794" y="1966532"/>
            <a:ext cx="5389563" cy="4632326"/>
            <a:chOff x="3231356" y="1792287"/>
            <a:chExt cx="5389563" cy="4632326"/>
          </a:xfrm>
        </p:grpSpPr>
        <p:sp>
          <p:nvSpPr>
            <p:cNvPr id="6" name="Freeform 10134"/>
            <p:cNvSpPr/>
            <p:nvPr/>
          </p:nvSpPr>
          <p:spPr bwMode="auto">
            <a:xfrm>
              <a:off x="4085431" y="6099175"/>
              <a:ext cx="4535488" cy="171450"/>
            </a:xfrm>
            <a:custGeom>
              <a:avLst/>
              <a:gdLst>
                <a:gd name="T0" fmla="*/ 5714 w 5714"/>
                <a:gd name="T1" fmla="*/ 108 h 216"/>
                <a:gd name="T2" fmla="*/ 5710 w 5714"/>
                <a:gd name="T3" fmla="*/ 102 h 216"/>
                <a:gd name="T4" fmla="*/ 5682 w 5714"/>
                <a:gd name="T5" fmla="*/ 92 h 216"/>
                <a:gd name="T6" fmla="*/ 5586 w 5714"/>
                <a:gd name="T7" fmla="*/ 76 h 216"/>
                <a:gd name="T8" fmla="*/ 5370 w 5714"/>
                <a:gd name="T9" fmla="*/ 56 h 216"/>
                <a:gd name="T10" fmla="*/ 5062 w 5714"/>
                <a:gd name="T11" fmla="*/ 40 h 216"/>
                <a:gd name="T12" fmla="*/ 4674 w 5714"/>
                <a:gd name="T13" fmla="*/ 24 h 216"/>
                <a:gd name="T14" fmla="*/ 3970 w 5714"/>
                <a:gd name="T15" fmla="*/ 8 h 216"/>
                <a:gd name="T16" fmla="*/ 2856 w 5714"/>
                <a:gd name="T17" fmla="*/ 0 h 216"/>
                <a:gd name="T18" fmla="*/ 2280 w 5714"/>
                <a:gd name="T19" fmla="*/ 2 h 216"/>
                <a:gd name="T20" fmla="*/ 1260 w 5714"/>
                <a:gd name="T21" fmla="*/ 18 h 216"/>
                <a:gd name="T22" fmla="*/ 836 w 5714"/>
                <a:gd name="T23" fmla="*/ 32 h 216"/>
                <a:gd name="T24" fmla="*/ 488 w 5714"/>
                <a:gd name="T25" fmla="*/ 48 h 216"/>
                <a:gd name="T26" fmla="*/ 224 w 5714"/>
                <a:gd name="T27" fmla="*/ 66 h 216"/>
                <a:gd name="T28" fmla="*/ 58 w 5714"/>
                <a:gd name="T29" fmla="*/ 86 h 216"/>
                <a:gd name="T30" fmla="*/ 14 w 5714"/>
                <a:gd name="T31" fmla="*/ 98 h 216"/>
                <a:gd name="T32" fmla="*/ 0 w 5714"/>
                <a:gd name="T33" fmla="*/ 106 h 216"/>
                <a:gd name="T34" fmla="*/ 0 w 5714"/>
                <a:gd name="T35" fmla="*/ 108 h 216"/>
                <a:gd name="T36" fmla="*/ 2 w 5714"/>
                <a:gd name="T37" fmla="*/ 114 h 216"/>
                <a:gd name="T38" fmla="*/ 32 w 5714"/>
                <a:gd name="T39" fmla="*/ 124 h 216"/>
                <a:gd name="T40" fmla="*/ 128 w 5714"/>
                <a:gd name="T41" fmla="*/ 140 h 216"/>
                <a:gd name="T42" fmla="*/ 344 w 5714"/>
                <a:gd name="T43" fmla="*/ 160 h 216"/>
                <a:gd name="T44" fmla="*/ 652 w 5714"/>
                <a:gd name="T45" fmla="*/ 176 h 216"/>
                <a:gd name="T46" fmla="*/ 1040 w 5714"/>
                <a:gd name="T47" fmla="*/ 192 h 216"/>
                <a:gd name="T48" fmla="*/ 1744 w 5714"/>
                <a:gd name="T49" fmla="*/ 208 h 216"/>
                <a:gd name="T50" fmla="*/ 2856 w 5714"/>
                <a:gd name="T51" fmla="*/ 216 h 216"/>
                <a:gd name="T52" fmla="*/ 3432 w 5714"/>
                <a:gd name="T53" fmla="*/ 214 h 216"/>
                <a:gd name="T54" fmla="*/ 4454 w 5714"/>
                <a:gd name="T55" fmla="*/ 198 h 216"/>
                <a:gd name="T56" fmla="*/ 4878 w 5714"/>
                <a:gd name="T57" fmla="*/ 184 h 216"/>
                <a:gd name="T58" fmla="*/ 5226 w 5714"/>
                <a:gd name="T59" fmla="*/ 168 h 216"/>
                <a:gd name="T60" fmla="*/ 5490 w 5714"/>
                <a:gd name="T61" fmla="*/ 150 h 216"/>
                <a:gd name="T62" fmla="*/ 5656 w 5714"/>
                <a:gd name="T63" fmla="*/ 130 h 216"/>
                <a:gd name="T64" fmla="*/ 5700 w 5714"/>
                <a:gd name="T65" fmla="*/ 120 h 216"/>
                <a:gd name="T66" fmla="*/ 5714 w 5714"/>
                <a:gd name="T67" fmla="*/ 11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14" h="216">
                  <a:moveTo>
                    <a:pt x="5714" y="108"/>
                  </a:moveTo>
                  <a:lnTo>
                    <a:pt x="5714" y="108"/>
                  </a:lnTo>
                  <a:lnTo>
                    <a:pt x="5714" y="106"/>
                  </a:lnTo>
                  <a:lnTo>
                    <a:pt x="5710" y="102"/>
                  </a:lnTo>
                  <a:lnTo>
                    <a:pt x="5700" y="98"/>
                  </a:lnTo>
                  <a:lnTo>
                    <a:pt x="5682" y="92"/>
                  </a:lnTo>
                  <a:lnTo>
                    <a:pt x="5656" y="86"/>
                  </a:lnTo>
                  <a:lnTo>
                    <a:pt x="5586" y="76"/>
                  </a:lnTo>
                  <a:lnTo>
                    <a:pt x="5490" y="66"/>
                  </a:lnTo>
                  <a:lnTo>
                    <a:pt x="5370" y="56"/>
                  </a:lnTo>
                  <a:lnTo>
                    <a:pt x="5226" y="48"/>
                  </a:lnTo>
                  <a:lnTo>
                    <a:pt x="5062" y="40"/>
                  </a:lnTo>
                  <a:lnTo>
                    <a:pt x="4878" y="32"/>
                  </a:lnTo>
                  <a:lnTo>
                    <a:pt x="4674" y="24"/>
                  </a:lnTo>
                  <a:lnTo>
                    <a:pt x="4454" y="18"/>
                  </a:lnTo>
                  <a:lnTo>
                    <a:pt x="3970" y="8"/>
                  </a:lnTo>
                  <a:lnTo>
                    <a:pt x="3432" y="2"/>
                  </a:lnTo>
                  <a:lnTo>
                    <a:pt x="2856" y="0"/>
                  </a:lnTo>
                  <a:lnTo>
                    <a:pt x="2856" y="0"/>
                  </a:lnTo>
                  <a:lnTo>
                    <a:pt x="2280" y="2"/>
                  </a:lnTo>
                  <a:lnTo>
                    <a:pt x="1744" y="8"/>
                  </a:lnTo>
                  <a:lnTo>
                    <a:pt x="1260" y="18"/>
                  </a:lnTo>
                  <a:lnTo>
                    <a:pt x="1040" y="24"/>
                  </a:lnTo>
                  <a:lnTo>
                    <a:pt x="836" y="32"/>
                  </a:lnTo>
                  <a:lnTo>
                    <a:pt x="652" y="40"/>
                  </a:lnTo>
                  <a:lnTo>
                    <a:pt x="488" y="48"/>
                  </a:lnTo>
                  <a:lnTo>
                    <a:pt x="344" y="56"/>
                  </a:lnTo>
                  <a:lnTo>
                    <a:pt x="224" y="66"/>
                  </a:lnTo>
                  <a:lnTo>
                    <a:pt x="128" y="76"/>
                  </a:lnTo>
                  <a:lnTo>
                    <a:pt x="58" y="86"/>
                  </a:lnTo>
                  <a:lnTo>
                    <a:pt x="32" y="92"/>
                  </a:lnTo>
                  <a:lnTo>
                    <a:pt x="14" y="98"/>
                  </a:lnTo>
                  <a:lnTo>
                    <a:pt x="2" y="102"/>
                  </a:lnTo>
                  <a:lnTo>
                    <a:pt x="0" y="106"/>
                  </a:lnTo>
                  <a:lnTo>
                    <a:pt x="0" y="108"/>
                  </a:lnTo>
                  <a:lnTo>
                    <a:pt x="0" y="108"/>
                  </a:lnTo>
                  <a:lnTo>
                    <a:pt x="0" y="112"/>
                  </a:lnTo>
                  <a:lnTo>
                    <a:pt x="2" y="114"/>
                  </a:lnTo>
                  <a:lnTo>
                    <a:pt x="14" y="120"/>
                  </a:lnTo>
                  <a:lnTo>
                    <a:pt x="32" y="124"/>
                  </a:lnTo>
                  <a:lnTo>
                    <a:pt x="58" y="130"/>
                  </a:lnTo>
                  <a:lnTo>
                    <a:pt x="128" y="140"/>
                  </a:lnTo>
                  <a:lnTo>
                    <a:pt x="224" y="150"/>
                  </a:lnTo>
                  <a:lnTo>
                    <a:pt x="344" y="160"/>
                  </a:lnTo>
                  <a:lnTo>
                    <a:pt x="488" y="168"/>
                  </a:lnTo>
                  <a:lnTo>
                    <a:pt x="652" y="176"/>
                  </a:lnTo>
                  <a:lnTo>
                    <a:pt x="836" y="184"/>
                  </a:lnTo>
                  <a:lnTo>
                    <a:pt x="1040" y="192"/>
                  </a:lnTo>
                  <a:lnTo>
                    <a:pt x="1260" y="198"/>
                  </a:lnTo>
                  <a:lnTo>
                    <a:pt x="1744" y="208"/>
                  </a:lnTo>
                  <a:lnTo>
                    <a:pt x="2280" y="214"/>
                  </a:lnTo>
                  <a:lnTo>
                    <a:pt x="2856" y="216"/>
                  </a:lnTo>
                  <a:lnTo>
                    <a:pt x="2856" y="216"/>
                  </a:lnTo>
                  <a:lnTo>
                    <a:pt x="3432" y="214"/>
                  </a:lnTo>
                  <a:lnTo>
                    <a:pt x="3970" y="208"/>
                  </a:lnTo>
                  <a:lnTo>
                    <a:pt x="4454" y="198"/>
                  </a:lnTo>
                  <a:lnTo>
                    <a:pt x="4674" y="192"/>
                  </a:lnTo>
                  <a:lnTo>
                    <a:pt x="4878" y="184"/>
                  </a:lnTo>
                  <a:lnTo>
                    <a:pt x="5062" y="176"/>
                  </a:lnTo>
                  <a:lnTo>
                    <a:pt x="5226" y="168"/>
                  </a:lnTo>
                  <a:lnTo>
                    <a:pt x="5370" y="160"/>
                  </a:lnTo>
                  <a:lnTo>
                    <a:pt x="5490" y="150"/>
                  </a:lnTo>
                  <a:lnTo>
                    <a:pt x="5586" y="140"/>
                  </a:lnTo>
                  <a:lnTo>
                    <a:pt x="5656" y="130"/>
                  </a:lnTo>
                  <a:lnTo>
                    <a:pt x="5682" y="124"/>
                  </a:lnTo>
                  <a:lnTo>
                    <a:pt x="5700" y="120"/>
                  </a:lnTo>
                  <a:lnTo>
                    <a:pt x="5710" y="114"/>
                  </a:lnTo>
                  <a:lnTo>
                    <a:pt x="5714" y="112"/>
                  </a:lnTo>
                  <a:lnTo>
                    <a:pt x="5714" y="108"/>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7" name="Freeform 10135"/>
            <p:cNvSpPr/>
            <p:nvPr/>
          </p:nvSpPr>
          <p:spPr bwMode="auto">
            <a:xfrm>
              <a:off x="4085431" y="6099175"/>
              <a:ext cx="4535488" cy="171450"/>
            </a:xfrm>
            <a:custGeom>
              <a:avLst/>
              <a:gdLst>
                <a:gd name="T0" fmla="*/ 5714 w 5714"/>
                <a:gd name="T1" fmla="*/ 108 h 216"/>
                <a:gd name="T2" fmla="*/ 5710 w 5714"/>
                <a:gd name="T3" fmla="*/ 102 h 216"/>
                <a:gd name="T4" fmla="*/ 5682 w 5714"/>
                <a:gd name="T5" fmla="*/ 92 h 216"/>
                <a:gd name="T6" fmla="*/ 5586 w 5714"/>
                <a:gd name="T7" fmla="*/ 76 h 216"/>
                <a:gd name="T8" fmla="*/ 5370 w 5714"/>
                <a:gd name="T9" fmla="*/ 56 h 216"/>
                <a:gd name="T10" fmla="*/ 5062 w 5714"/>
                <a:gd name="T11" fmla="*/ 40 h 216"/>
                <a:gd name="T12" fmla="*/ 4674 w 5714"/>
                <a:gd name="T13" fmla="*/ 24 h 216"/>
                <a:gd name="T14" fmla="*/ 3970 w 5714"/>
                <a:gd name="T15" fmla="*/ 8 h 216"/>
                <a:gd name="T16" fmla="*/ 2856 w 5714"/>
                <a:gd name="T17" fmla="*/ 0 h 216"/>
                <a:gd name="T18" fmla="*/ 2280 w 5714"/>
                <a:gd name="T19" fmla="*/ 2 h 216"/>
                <a:gd name="T20" fmla="*/ 1260 w 5714"/>
                <a:gd name="T21" fmla="*/ 18 h 216"/>
                <a:gd name="T22" fmla="*/ 836 w 5714"/>
                <a:gd name="T23" fmla="*/ 32 h 216"/>
                <a:gd name="T24" fmla="*/ 488 w 5714"/>
                <a:gd name="T25" fmla="*/ 48 h 216"/>
                <a:gd name="T26" fmla="*/ 224 w 5714"/>
                <a:gd name="T27" fmla="*/ 66 h 216"/>
                <a:gd name="T28" fmla="*/ 58 w 5714"/>
                <a:gd name="T29" fmla="*/ 86 h 216"/>
                <a:gd name="T30" fmla="*/ 14 w 5714"/>
                <a:gd name="T31" fmla="*/ 98 h 216"/>
                <a:gd name="T32" fmla="*/ 0 w 5714"/>
                <a:gd name="T33" fmla="*/ 106 h 216"/>
                <a:gd name="T34" fmla="*/ 0 w 5714"/>
                <a:gd name="T35" fmla="*/ 108 h 216"/>
                <a:gd name="T36" fmla="*/ 2 w 5714"/>
                <a:gd name="T37" fmla="*/ 114 h 216"/>
                <a:gd name="T38" fmla="*/ 32 w 5714"/>
                <a:gd name="T39" fmla="*/ 124 h 216"/>
                <a:gd name="T40" fmla="*/ 128 w 5714"/>
                <a:gd name="T41" fmla="*/ 140 h 216"/>
                <a:gd name="T42" fmla="*/ 344 w 5714"/>
                <a:gd name="T43" fmla="*/ 160 h 216"/>
                <a:gd name="T44" fmla="*/ 652 w 5714"/>
                <a:gd name="T45" fmla="*/ 176 h 216"/>
                <a:gd name="T46" fmla="*/ 1040 w 5714"/>
                <a:gd name="T47" fmla="*/ 192 h 216"/>
                <a:gd name="T48" fmla="*/ 1744 w 5714"/>
                <a:gd name="T49" fmla="*/ 208 h 216"/>
                <a:gd name="T50" fmla="*/ 2856 w 5714"/>
                <a:gd name="T51" fmla="*/ 216 h 216"/>
                <a:gd name="T52" fmla="*/ 3432 w 5714"/>
                <a:gd name="T53" fmla="*/ 214 h 216"/>
                <a:gd name="T54" fmla="*/ 4454 w 5714"/>
                <a:gd name="T55" fmla="*/ 198 h 216"/>
                <a:gd name="T56" fmla="*/ 4878 w 5714"/>
                <a:gd name="T57" fmla="*/ 184 h 216"/>
                <a:gd name="T58" fmla="*/ 5226 w 5714"/>
                <a:gd name="T59" fmla="*/ 168 h 216"/>
                <a:gd name="T60" fmla="*/ 5490 w 5714"/>
                <a:gd name="T61" fmla="*/ 150 h 216"/>
                <a:gd name="T62" fmla="*/ 5656 w 5714"/>
                <a:gd name="T63" fmla="*/ 130 h 216"/>
                <a:gd name="T64" fmla="*/ 5700 w 5714"/>
                <a:gd name="T65" fmla="*/ 120 h 216"/>
                <a:gd name="T66" fmla="*/ 5714 w 5714"/>
                <a:gd name="T67" fmla="*/ 11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14" h="216">
                  <a:moveTo>
                    <a:pt x="5714" y="108"/>
                  </a:moveTo>
                  <a:lnTo>
                    <a:pt x="5714" y="108"/>
                  </a:lnTo>
                  <a:lnTo>
                    <a:pt x="5714" y="106"/>
                  </a:lnTo>
                  <a:lnTo>
                    <a:pt x="5710" y="102"/>
                  </a:lnTo>
                  <a:lnTo>
                    <a:pt x="5700" y="98"/>
                  </a:lnTo>
                  <a:lnTo>
                    <a:pt x="5682" y="92"/>
                  </a:lnTo>
                  <a:lnTo>
                    <a:pt x="5656" y="86"/>
                  </a:lnTo>
                  <a:lnTo>
                    <a:pt x="5586" y="76"/>
                  </a:lnTo>
                  <a:lnTo>
                    <a:pt x="5490" y="66"/>
                  </a:lnTo>
                  <a:lnTo>
                    <a:pt x="5370" y="56"/>
                  </a:lnTo>
                  <a:lnTo>
                    <a:pt x="5226" y="48"/>
                  </a:lnTo>
                  <a:lnTo>
                    <a:pt x="5062" y="40"/>
                  </a:lnTo>
                  <a:lnTo>
                    <a:pt x="4878" y="32"/>
                  </a:lnTo>
                  <a:lnTo>
                    <a:pt x="4674" y="24"/>
                  </a:lnTo>
                  <a:lnTo>
                    <a:pt x="4454" y="18"/>
                  </a:lnTo>
                  <a:lnTo>
                    <a:pt x="3970" y="8"/>
                  </a:lnTo>
                  <a:lnTo>
                    <a:pt x="3432" y="2"/>
                  </a:lnTo>
                  <a:lnTo>
                    <a:pt x="2856" y="0"/>
                  </a:lnTo>
                  <a:lnTo>
                    <a:pt x="2856" y="0"/>
                  </a:lnTo>
                  <a:lnTo>
                    <a:pt x="2280" y="2"/>
                  </a:lnTo>
                  <a:lnTo>
                    <a:pt x="1744" y="8"/>
                  </a:lnTo>
                  <a:lnTo>
                    <a:pt x="1260" y="18"/>
                  </a:lnTo>
                  <a:lnTo>
                    <a:pt x="1040" y="24"/>
                  </a:lnTo>
                  <a:lnTo>
                    <a:pt x="836" y="32"/>
                  </a:lnTo>
                  <a:lnTo>
                    <a:pt x="652" y="40"/>
                  </a:lnTo>
                  <a:lnTo>
                    <a:pt x="488" y="48"/>
                  </a:lnTo>
                  <a:lnTo>
                    <a:pt x="344" y="56"/>
                  </a:lnTo>
                  <a:lnTo>
                    <a:pt x="224" y="66"/>
                  </a:lnTo>
                  <a:lnTo>
                    <a:pt x="128" y="76"/>
                  </a:lnTo>
                  <a:lnTo>
                    <a:pt x="58" y="86"/>
                  </a:lnTo>
                  <a:lnTo>
                    <a:pt x="32" y="92"/>
                  </a:lnTo>
                  <a:lnTo>
                    <a:pt x="14" y="98"/>
                  </a:lnTo>
                  <a:lnTo>
                    <a:pt x="2" y="102"/>
                  </a:lnTo>
                  <a:lnTo>
                    <a:pt x="0" y="106"/>
                  </a:lnTo>
                  <a:lnTo>
                    <a:pt x="0" y="108"/>
                  </a:lnTo>
                  <a:lnTo>
                    <a:pt x="0" y="108"/>
                  </a:lnTo>
                  <a:lnTo>
                    <a:pt x="0" y="112"/>
                  </a:lnTo>
                  <a:lnTo>
                    <a:pt x="2" y="114"/>
                  </a:lnTo>
                  <a:lnTo>
                    <a:pt x="14" y="120"/>
                  </a:lnTo>
                  <a:lnTo>
                    <a:pt x="32" y="124"/>
                  </a:lnTo>
                  <a:lnTo>
                    <a:pt x="58" y="130"/>
                  </a:lnTo>
                  <a:lnTo>
                    <a:pt x="128" y="140"/>
                  </a:lnTo>
                  <a:lnTo>
                    <a:pt x="224" y="150"/>
                  </a:lnTo>
                  <a:lnTo>
                    <a:pt x="344" y="160"/>
                  </a:lnTo>
                  <a:lnTo>
                    <a:pt x="488" y="168"/>
                  </a:lnTo>
                  <a:lnTo>
                    <a:pt x="652" y="176"/>
                  </a:lnTo>
                  <a:lnTo>
                    <a:pt x="836" y="184"/>
                  </a:lnTo>
                  <a:lnTo>
                    <a:pt x="1040" y="192"/>
                  </a:lnTo>
                  <a:lnTo>
                    <a:pt x="1260" y="198"/>
                  </a:lnTo>
                  <a:lnTo>
                    <a:pt x="1744" y="208"/>
                  </a:lnTo>
                  <a:lnTo>
                    <a:pt x="2280" y="214"/>
                  </a:lnTo>
                  <a:lnTo>
                    <a:pt x="2856" y="216"/>
                  </a:lnTo>
                  <a:lnTo>
                    <a:pt x="2856" y="216"/>
                  </a:lnTo>
                  <a:lnTo>
                    <a:pt x="3432" y="214"/>
                  </a:lnTo>
                  <a:lnTo>
                    <a:pt x="3970" y="208"/>
                  </a:lnTo>
                  <a:lnTo>
                    <a:pt x="4454" y="198"/>
                  </a:lnTo>
                  <a:lnTo>
                    <a:pt x="4674" y="192"/>
                  </a:lnTo>
                  <a:lnTo>
                    <a:pt x="4878" y="184"/>
                  </a:lnTo>
                  <a:lnTo>
                    <a:pt x="5062" y="176"/>
                  </a:lnTo>
                  <a:lnTo>
                    <a:pt x="5226" y="168"/>
                  </a:lnTo>
                  <a:lnTo>
                    <a:pt x="5370" y="160"/>
                  </a:lnTo>
                  <a:lnTo>
                    <a:pt x="5490" y="150"/>
                  </a:lnTo>
                  <a:lnTo>
                    <a:pt x="5586" y="140"/>
                  </a:lnTo>
                  <a:lnTo>
                    <a:pt x="5656" y="130"/>
                  </a:lnTo>
                  <a:lnTo>
                    <a:pt x="5682" y="124"/>
                  </a:lnTo>
                  <a:lnTo>
                    <a:pt x="5700" y="120"/>
                  </a:lnTo>
                  <a:lnTo>
                    <a:pt x="5710" y="114"/>
                  </a:lnTo>
                  <a:lnTo>
                    <a:pt x="5714" y="112"/>
                  </a:lnTo>
                  <a:lnTo>
                    <a:pt x="5714" y="1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8" name="Freeform 10136"/>
            <p:cNvSpPr/>
            <p:nvPr/>
          </p:nvSpPr>
          <p:spPr bwMode="auto">
            <a:xfrm>
              <a:off x="3231356" y="3117850"/>
              <a:ext cx="5299075" cy="3221038"/>
            </a:xfrm>
            <a:custGeom>
              <a:avLst/>
              <a:gdLst>
                <a:gd name="T0" fmla="*/ 0 w 6676"/>
                <a:gd name="T1" fmla="*/ 3346 h 4058"/>
                <a:gd name="T2" fmla="*/ 2246 w 6676"/>
                <a:gd name="T3" fmla="*/ 1892 h 4058"/>
                <a:gd name="T4" fmla="*/ 2972 w 6676"/>
                <a:gd name="T5" fmla="*/ 2508 h 4058"/>
                <a:gd name="T6" fmla="*/ 4462 w 6676"/>
                <a:gd name="T7" fmla="*/ 1070 h 4058"/>
                <a:gd name="T8" fmla="*/ 4846 w 6676"/>
                <a:gd name="T9" fmla="*/ 1386 h 4058"/>
                <a:gd name="T10" fmla="*/ 5712 w 6676"/>
                <a:gd name="T11" fmla="*/ 642 h 4058"/>
                <a:gd name="T12" fmla="*/ 5550 w 6676"/>
                <a:gd name="T13" fmla="*/ 682 h 4058"/>
                <a:gd name="T14" fmla="*/ 5550 w 6676"/>
                <a:gd name="T15" fmla="*/ 406 h 4058"/>
                <a:gd name="T16" fmla="*/ 6676 w 6676"/>
                <a:gd name="T17" fmla="*/ 0 h 4058"/>
                <a:gd name="T18" fmla="*/ 6676 w 6676"/>
                <a:gd name="T19" fmla="*/ 276 h 4058"/>
                <a:gd name="T20" fmla="*/ 6448 w 6676"/>
                <a:gd name="T21" fmla="*/ 1266 h 4058"/>
                <a:gd name="T22" fmla="*/ 6060 w 6676"/>
                <a:gd name="T23" fmla="*/ 898 h 4058"/>
                <a:gd name="T24" fmla="*/ 4846 w 6676"/>
                <a:gd name="T25" fmla="*/ 2098 h 4058"/>
                <a:gd name="T26" fmla="*/ 4466 w 6676"/>
                <a:gd name="T27" fmla="*/ 1730 h 4058"/>
                <a:gd name="T28" fmla="*/ 3068 w 6676"/>
                <a:gd name="T29" fmla="*/ 3156 h 4058"/>
                <a:gd name="T30" fmla="*/ 2278 w 6676"/>
                <a:gd name="T31" fmla="*/ 2594 h 4058"/>
                <a:gd name="T32" fmla="*/ 436 w 6676"/>
                <a:gd name="T33" fmla="*/ 4058 h 4058"/>
                <a:gd name="T34" fmla="*/ 0 w 6676"/>
                <a:gd name="T35" fmla="*/ 3622 h 4058"/>
                <a:gd name="T36" fmla="*/ 0 w 6676"/>
                <a:gd name="T37" fmla="*/ 3346 h 4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76" h="4058">
                  <a:moveTo>
                    <a:pt x="0" y="3346"/>
                  </a:moveTo>
                  <a:lnTo>
                    <a:pt x="2246" y="1892"/>
                  </a:lnTo>
                  <a:lnTo>
                    <a:pt x="2972" y="2508"/>
                  </a:lnTo>
                  <a:lnTo>
                    <a:pt x="4462" y="1070"/>
                  </a:lnTo>
                  <a:lnTo>
                    <a:pt x="4846" y="1386"/>
                  </a:lnTo>
                  <a:lnTo>
                    <a:pt x="5712" y="642"/>
                  </a:lnTo>
                  <a:lnTo>
                    <a:pt x="5550" y="682"/>
                  </a:lnTo>
                  <a:lnTo>
                    <a:pt x="5550" y="406"/>
                  </a:lnTo>
                  <a:lnTo>
                    <a:pt x="6676" y="0"/>
                  </a:lnTo>
                  <a:lnTo>
                    <a:pt x="6676" y="276"/>
                  </a:lnTo>
                  <a:lnTo>
                    <a:pt x="6448" y="1266"/>
                  </a:lnTo>
                  <a:lnTo>
                    <a:pt x="6060" y="898"/>
                  </a:lnTo>
                  <a:lnTo>
                    <a:pt x="4846" y="2098"/>
                  </a:lnTo>
                  <a:lnTo>
                    <a:pt x="4466" y="1730"/>
                  </a:lnTo>
                  <a:lnTo>
                    <a:pt x="3068" y="3156"/>
                  </a:lnTo>
                  <a:lnTo>
                    <a:pt x="2278" y="2594"/>
                  </a:lnTo>
                  <a:lnTo>
                    <a:pt x="436" y="4058"/>
                  </a:lnTo>
                  <a:lnTo>
                    <a:pt x="0" y="3622"/>
                  </a:lnTo>
                  <a:lnTo>
                    <a:pt x="0" y="3346"/>
                  </a:lnTo>
                  <a:close/>
                </a:path>
              </a:pathLst>
            </a:custGeom>
            <a:solidFill>
              <a:srgbClr val="D4202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9" name="Freeform 10137"/>
            <p:cNvSpPr/>
            <p:nvPr/>
          </p:nvSpPr>
          <p:spPr bwMode="auto">
            <a:xfrm>
              <a:off x="3231356" y="3336925"/>
              <a:ext cx="5299075" cy="3087688"/>
            </a:xfrm>
            <a:custGeom>
              <a:avLst/>
              <a:gdLst>
                <a:gd name="T0" fmla="*/ 0 w 6676"/>
                <a:gd name="T1" fmla="*/ 3346 h 3890"/>
                <a:gd name="T2" fmla="*/ 2246 w 6676"/>
                <a:gd name="T3" fmla="*/ 1892 h 3890"/>
                <a:gd name="T4" fmla="*/ 2972 w 6676"/>
                <a:gd name="T5" fmla="*/ 2508 h 3890"/>
                <a:gd name="T6" fmla="*/ 4462 w 6676"/>
                <a:gd name="T7" fmla="*/ 1070 h 3890"/>
                <a:gd name="T8" fmla="*/ 4846 w 6676"/>
                <a:gd name="T9" fmla="*/ 1386 h 3890"/>
                <a:gd name="T10" fmla="*/ 5778 w 6676"/>
                <a:gd name="T11" fmla="*/ 586 h 3890"/>
                <a:gd name="T12" fmla="*/ 5550 w 6676"/>
                <a:gd name="T13" fmla="*/ 406 h 3890"/>
                <a:gd name="T14" fmla="*/ 6676 w 6676"/>
                <a:gd name="T15" fmla="*/ 0 h 3890"/>
                <a:gd name="T16" fmla="*/ 6448 w 6676"/>
                <a:gd name="T17" fmla="*/ 1266 h 3890"/>
                <a:gd name="T18" fmla="*/ 6060 w 6676"/>
                <a:gd name="T19" fmla="*/ 898 h 3890"/>
                <a:gd name="T20" fmla="*/ 4846 w 6676"/>
                <a:gd name="T21" fmla="*/ 2098 h 3890"/>
                <a:gd name="T22" fmla="*/ 4466 w 6676"/>
                <a:gd name="T23" fmla="*/ 1730 h 3890"/>
                <a:gd name="T24" fmla="*/ 3068 w 6676"/>
                <a:gd name="T25" fmla="*/ 3156 h 3890"/>
                <a:gd name="T26" fmla="*/ 2218 w 6676"/>
                <a:gd name="T27" fmla="*/ 2496 h 3890"/>
                <a:gd name="T28" fmla="*/ 332 w 6676"/>
                <a:gd name="T29" fmla="*/ 3890 h 3890"/>
                <a:gd name="T30" fmla="*/ 0 w 6676"/>
                <a:gd name="T31" fmla="*/ 3346 h 3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76" h="3890">
                  <a:moveTo>
                    <a:pt x="0" y="3346"/>
                  </a:moveTo>
                  <a:lnTo>
                    <a:pt x="2246" y="1892"/>
                  </a:lnTo>
                  <a:lnTo>
                    <a:pt x="2972" y="2508"/>
                  </a:lnTo>
                  <a:lnTo>
                    <a:pt x="4462" y="1070"/>
                  </a:lnTo>
                  <a:lnTo>
                    <a:pt x="4846" y="1386"/>
                  </a:lnTo>
                  <a:lnTo>
                    <a:pt x="5778" y="586"/>
                  </a:lnTo>
                  <a:lnTo>
                    <a:pt x="5550" y="406"/>
                  </a:lnTo>
                  <a:lnTo>
                    <a:pt x="6676" y="0"/>
                  </a:lnTo>
                  <a:lnTo>
                    <a:pt x="6448" y="1266"/>
                  </a:lnTo>
                  <a:lnTo>
                    <a:pt x="6060" y="898"/>
                  </a:lnTo>
                  <a:lnTo>
                    <a:pt x="4846" y="2098"/>
                  </a:lnTo>
                  <a:lnTo>
                    <a:pt x="4466" y="1730"/>
                  </a:lnTo>
                  <a:lnTo>
                    <a:pt x="3068" y="3156"/>
                  </a:lnTo>
                  <a:lnTo>
                    <a:pt x="2218" y="2496"/>
                  </a:lnTo>
                  <a:lnTo>
                    <a:pt x="332" y="3890"/>
                  </a:lnTo>
                  <a:lnTo>
                    <a:pt x="0" y="3346"/>
                  </a:lnTo>
                  <a:close/>
                </a:path>
              </a:pathLst>
            </a:custGeom>
            <a:solidFill>
              <a:srgbClr val="AE1F2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0" name="Freeform 10138"/>
            <p:cNvSpPr/>
            <p:nvPr/>
          </p:nvSpPr>
          <p:spPr bwMode="auto">
            <a:xfrm>
              <a:off x="6476206" y="3706812"/>
              <a:ext cx="1331913" cy="658813"/>
            </a:xfrm>
            <a:custGeom>
              <a:avLst/>
              <a:gdLst>
                <a:gd name="T0" fmla="*/ 0 w 1678"/>
                <a:gd name="T1" fmla="*/ 788 h 830"/>
                <a:gd name="T2" fmla="*/ 120 w 1678"/>
                <a:gd name="T3" fmla="*/ 656 h 830"/>
                <a:gd name="T4" fmla="*/ 262 w 1678"/>
                <a:gd name="T5" fmla="*/ 504 h 830"/>
                <a:gd name="T6" fmla="*/ 356 w 1678"/>
                <a:gd name="T7" fmla="*/ 412 h 830"/>
                <a:gd name="T8" fmla="*/ 398 w 1678"/>
                <a:gd name="T9" fmla="*/ 382 h 830"/>
                <a:gd name="T10" fmla="*/ 410 w 1678"/>
                <a:gd name="T11" fmla="*/ 380 h 830"/>
                <a:gd name="T12" fmla="*/ 420 w 1678"/>
                <a:gd name="T13" fmla="*/ 384 h 830"/>
                <a:gd name="T14" fmla="*/ 474 w 1678"/>
                <a:gd name="T15" fmla="*/ 438 h 830"/>
                <a:gd name="T16" fmla="*/ 636 w 1678"/>
                <a:gd name="T17" fmla="*/ 612 h 830"/>
                <a:gd name="T18" fmla="*/ 688 w 1678"/>
                <a:gd name="T19" fmla="*/ 658 h 830"/>
                <a:gd name="T20" fmla="*/ 730 w 1678"/>
                <a:gd name="T21" fmla="*/ 686 h 830"/>
                <a:gd name="T22" fmla="*/ 746 w 1678"/>
                <a:gd name="T23" fmla="*/ 690 h 830"/>
                <a:gd name="T24" fmla="*/ 758 w 1678"/>
                <a:gd name="T25" fmla="*/ 686 h 830"/>
                <a:gd name="T26" fmla="*/ 1540 w 1678"/>
                <a:gd name="T27" fmla="*/ 0 h 830"/>
                <a:gd name="T28" fmla="*/ 1678 w 1678"/>
                <a:gd name="T29" fmla="*/ 108 h 830"/>
                <a:gd name="T30" fmla="*/ 1256 w 1678"/>
                <a:gd name="T31" fmla="*/ 450 h 830"/>
                <a:gd name="T32" fmla="*/ 944 w 1678"/>
                <a:gd name="T33" fmla="*/ 696 h 830"/>
                <a:gd name="T34" fmla="*/ 786 w 1678"/>
                <a:gd name="T35" fmla="*/ 814 h 830"/>
                <a:gd name="T36" fmla="*/ 758 w 1678"/>
                <a:gd name="T37" fmla="*/ 830 h 830"/>
                <a:gd name="T38" fmla="*/ 652 w 1678"/>
                <a:gd name="T39" fmla="*/ 740 h 830"/>
                <a:gd name="T40" fmla="*/ 522 w 1678"/>
                <a:gd name="T41" fmla="*/ 634 h 830"/>
                <a:gd name="T42" fmla="*/ 432 w 1678"/>
                <a:gd name="T43" fmla="*/ 572 h 830"/>
                <a:gd name="T44" fmla="*/ 388 w 1678"/>
                <a:gd name="T45" fmla="*/ 552 h 830"/>
                <a:gd name="T46" fmla="*/ 374 w 1678"/>
                <a:gd name="T47" fmla="*/ 550 h 830"/>
                <a:gd name="T48" fmla="*/ 360 w 1678"/>
                <a:gd name="T49" fmla="*/ 554 h 830"/>
                <a:gd name="T50" fmla="*/ 324 w 1678"/>
                <a:gd name="T51" fmla="*/ 576 h 830"/>
                <a:gd name="T52" fmla="*/ 250 w 1678"/>
                <a:gd name="T53" fmla="*/ 636 h 830"/>
                <a:gd name="T54" fmla="*/ 136 w 1678"/>
                <a:gd name="T55" fmla="*/ 726 h 830"/>
                <a:gd name="T56" fmla="*/ 82 w 1678"/>
                <a:gd name="T57" fmla="*/ 762 h 830"/>
                <a:gd name="T58" fmla="*/ 36 w 1678"/>
                <a:gd name="T59" fmla="*/ 786 h 830"/>
                <a:gd name="T60" fmla="*/ 16 w 1678"/>
                <a:gd name="T61" fmla="*/ 790 h 830"/>
                <a:gd name="T62" fmla="*/ 0 w 1678"/>
                <a:gd name="T63" fmla="*/ 788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8" h="830">
                  <a:moveTo>
                    <a:pt x="0" y="788"/>
                  </a:moveTo>
                  <a:lnTo>
                    <a:pt x="0" y="788"/>
                  </a:lnTo>
                  <a:lnTo>
                    <a:pt x="58" y="722"/>
                  </a:lnTo>
                  <a:lnTo>
                    <a:pt x="120" y="656"/>
                  </a:lnTo>
                  <a:lnTo>
                    <a:pt x="190" y="580"/>
                  </a:lnTo>
                  <a:lnTo>
                    <a:pt x="262" y="504"/>
                  </a:lnTo>
                  <a:lnTo>
                    <a:pt x="328" y="438"/>
                  </a:lnTo>
                  <a:lnTo>
                    <a:pt x="356" y="412"/>
                  </a:lnTo>
                  <a:lnTo>
                    <a:pt x="380" y="394"/>
                  </a:lnTo>
                  <a:lnTo>
                    <a:pt x="398" y="382"/>
                  </a:lnTo>
                  <a:lnTo>
                    <a:pt x="404" y="380"/>
                  </a:lnTo>
                  <a:lnTo>
                    <a:pt x="410" y="380"/>
                  </a:lnTo>
                  <a:lnTo>
                    <a:pt x="410" y="380"/>
                  </a:lnTo>
                  <a:lnTo>
                    <a:pt x="420" y="384"/>
                  </a:lnTo>
                  <a:lnTo>
                    <a:pt x="434" y="398"/>
                  </a:lnTo>
                  <a:lnTo>
                    <a:pt x="474" y="438"/>
                  </a:lnTo>
                  <a:lnTo>
                    <a:pt x="580" y="554"/>
                  </a:lnTo>
                  <a:lnTo>
                    <a:pt x="636" y="612"/>
                  </a:lnTo>
                  <a:lnTo>
                    <a:pt x="662" y="636"/>
                  </a:lnTo>
                  <a:lnTo>
                    <a:pt x="688" y="658"/>
                  </a:lnTo>
                  <a:lnTo>
                    <a:pt x="710" y="676"/>
                  </a:lnTo>
                  <a:lnTo>
                    <a:pt x="730" y="686"/>
                  </a:lnTo>
                  <a:lnTo>
                    <a:pt x="740" y="688"/>
                  </a:lnTo>
                  <a:lnTo>
                    <a:pt x="746" y="690"/>
                  </a:lnTo>
                  <a:lnTo>
                    <a:pt x="754" y="688"/>
                  </a:lnTo>
                  <a:lnTo>
                    <a:pt x="758" y="686"/>
                  </a:lnTo>
                  <a:lnTo>
                    <a:pt x="758" y="686"/>
                  </a:lnTo>
                  <a:lnTo>
                    <a:pt x="1540" y="0"/>
                  </a:lnTo>
                  <a:lnTo>
                    <a:pt x="1678" y="108"/>
                  </a:lnTo>
                  <a:lnTo>
                    <a:pt x="1678" y="108"/>
                  </a:lnTo>
                  <a:lnTo>
                    <a:pt x="1548" y="214"/>
                  </a:lnTo>
                  <a:lnTo>
                    <a:pt x="1256" y="450"/>
                  </a:lnTo>
                  <a:lnTo>
                    <a:pt x="1092" y="580"/>
                  </a:lnTo>
                  <a:lnTo>
                    <a:pt x="944" y="696"/>
                  </a:lnTo>
                  <a:lnTo>
                    <a:pt x="826" y="784"/>
                  </a:lnTo>
                  <a:lnTo>
                    <a:pt x="786" y="814"/>
                  </a:lnTo>
                  <a:lnTo>
                    <a:pt x="758" y="830"/>
                  </a:lnTo>
                  <a:lnTo>
                    <a:pt x="758" y="830"/>
                  </a:lnTo>
                  <a:lnTo>
                    <a:pt x="708" y="786"/>
                  </a:lnTo>
                  <a:lnTo>
                    <a:pt x="652" y="740"/>
                  </a:lnTo>
                  <a:lnTo>
                    <a:pt x="588" y="686"/>
                  </a:lnTo>
                  <a:lnTo>
                    <a:pt x="522" y="634"/>
                  </a:lnTo>
                  <a:lnTo>
                    <a:pt x="460" y="590"/>
                  </a:lnTo>
                  <a:lnTo>
                    <a:pt x="432" y="572"/>
                  </a:lnTo>
                  <a:lnTo>
                    <a:pt x="408" y="560"/>
                  </a:lnTo>
                  <a:lnTo>
                    <a:pt x="388" y="552"/>
                  </a:lnTo>
                  <a:lnTo>
                    <a:pt x="380" y="550"/>
                  </a:lnTo>
                  <a:lnTo>
                    <a:pt x="374" y="550"/>
                  </a:lnTo>
                  <a:lnTo>
                    <a:pt x="374" y="550"/>
                  </a:lnTo>
                  <a:lnTo>
                    <a:pt x="360" y="554"/>
                  </a:lnTo>
                  <a:lnTo>
                    <a:pt x="344" y="564"/>
                  </a:lnTo>
                  <a:lnTo>
                    <a:pt x="324" y="576"/>
                  </a:lnTo>
                  <a:lnTo>
                    <a:pt x="300" y="594"/>
                  </a:lnTo>
                  <a:lnTo>
                    <a:pt x="250" y="636"/>
                  </a:lnTo>
                  <a:lnTo>
                    <a:pt x="194" y="682"/>
                  </a:lnTo>
                  <a:lnTo>
                    <a:pt x="136" y="726"/>
                  </a:lnTo>
                  <a:lnTo>
                    <a:pt x="108" y="746"/>
                  </a:lnTo>
                  <a:lnTo>
                    <a:pt x="82" y="762"/>
                  </a:lnTo>
                  <a:lnTo>
                    <a:pt x="58" y="776"/>
                  </a:lnTo>
                  <a:lnTo>
                    <a:pt x="36" y="786"/>
                  </a:lnTo>
                  <a:lnTo>
                    <a:pt x="26" y="788"/>
                  </a:lnTo>
                  <a:lnTo>
                    <a:pt x="16" y="790"/>
                  </a:lnTo>
                  <a:lnTo>
                    <a:pt x="8" y="790"/>
                  </a:lnTo>
                  <a:lnTo>
                    <a:pt x="0" y="788"/>
                  </a:lnTo>
                  <a:close/>
                </a:path>
              </a:pathLst>
            </a:custGeom>
            <a:solidFill>
              <a:srgbClr val="921A2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1" name="Freeform 10139"/>
            <p:cNvSpPr/>
            <p:nvPr/>
          </p:nvSpPr>
          <p:spPr bwMode="auto">
            <a:xfrm>
              <a:off x="6476206" y="3706812"/>
              <a:ext cx="1331913" cy="658813"/>
            </a:xfrm>
            <a:custGeom>
              <a:avLst/>
              <a:gdLst>
                <a:gd name="T0" fmla="*/ 0 w 1678"/>
                <a:gd name="T1" fmla="*/ 788 h 830"/>
                <a:gd name="T2" fmla="*/ 120 w 1678"/>
                <a:gd name="T3" fmla="*/ 656 h 830"/>
                <a:gd name="T4" fmla="*/ 262 w 1678"/>
                <a:gd name="T5" fmla="*/ 504 h 830"/>
                <a:gd name="T6" fmla="*/ 356 w 1678"/>
                <a:gd name="T7" fmla="*/ 412 h 830"/>
                <a:gd name="T8" fmla="*/ 398 w 1678"/>
                <a:gd name="T9" fmla="*/ 382 h 830"/>
                <a:gd name="T10" fmla="*/ 410 w 1678"/>
                <a:gd name="T11" fmla="*/ 380 h 830"/>
                <a:gd name="T12" fmla="*/ 420 w 1678"/>
                <a:gd name="T13" fmla="*/ 384 h 830"/>
                <a:gd name="T14" fmla="*/ 474 w 1678"/>
                <a:gd name="T15" fmla="*/ 438 h 830"/>
                <a:gd name="T16" fmla="*/ 636 w 1678"/>
                <a:gd name="T17" fmla="*/ 612 h 830"/>
                <a:gd name="T18" fmla="*/ 688 w 1678"/>
                <a:gd name="T19" fmla="*/ 658 h 830"/>
                <a:gd name="T20" fmla="*/ 730 w 1678"/>
                <a:gd name="T21" fmla="*/ 686 h 830"/>
                <a:gd name="T22" fmla="*/ 746 w 1678"/>
                <a:gd name="T23" fmla="*/ 690 h 830"/>
                <a:gd name="T24" fmla="*/ 758 w 1678"/>
                <a:gd name="T25" fmla="*/ 686 h 830"/>
                <a:gd name="T26" fmla="*/ 1540 w 1678"/>
                <a:gd name="T27" fmla="*/ 0 h 830"/>
                <a:gd name="T28" fmla="*/ 1678 w 1678"/>
                <a:gd name="T29" fmla="*/ 108 h 830"/>
                <a:gd name="T30" fmla="*/ 1256 w 1678"/>
                <a:gd name="T31" fmla="*/ 450 h 830"/>
                <a:gd name="T32" fmla="*/ 944 w 1678"/>
                <a:gd name="T33" fmla="*/ 696 h 830"/>
                <a:gd name="T34" fmla="*/ 786 w 1678"/>
                <a:gd name="T35" fmla="*/ 814 h 830"/>
                <a:gd name="T36" fmla="*/ 758 w 1678"/>
                <a:gd name="T37" fmla="*/ 830 h 830"/>
                <a:gd name="T38" fmla="*/ 652 w 1678"/>
                <a:gd name="T39" fmla="*/ 740 h 830"/>
                <a:gd name="T40" fmla="*/ 522 w 1678"/>
                <a:gd name="T41" fmla="*/ 634 h 830"/>
                <a:gd name="T42" fmla="*/ 432 w 1678"/>
                <a:gd name="T43" fmla="*/ 572 h 830"/>
                <a:gd name="T44" fmla="*/ 388 w 1678"/>
                <a:gd name="T45" fmla="*/ 552 h 830"/>
                <a:gd name="T46" fmla="*/ 374 w 1678"/>
                <a:gd name="T47" fmla="*/ 550 h 830"/>
                <a:gd name="T48" fmla="*/ 360 w 1678"/>
                <a:gd name="T49" fmla="*/ 554 h 830"/>
                <a:gd name="T50" fmla="*/ 324 w 1678"/>
                <a:gd name="T51" fmla="*/ 576 h 830"/>
                <a:gd name="T52" fmla="*/ 250 w 1678"/>
                <a:gd name="T53" fmla="*/ 636 h 830"/>
                <a:gd name="T54" fmla="*/ 136 w 1678"/>
                <a:gd name="T55" fmla="*/ 726 h 830"/>
                <a:gd name="T56" fmla="*/ 82 w 1678"/>
                <a:gd name="T57" fmla="*/ 762 h 830"/>
                <a:gd name="T58" fmla="*/ 36 w 1678"/>
                <a:gd name="T59" fmla="*/ 786 h 830"/>
                <a:gd name="T60" fmla="*/ 16 w 1678"/>
                <a:gd name="T61" fmla="*/ 790 h 830"/>
                <a:gd name="T62" fmla="*/ 0 w 1678"/>
                <a:gd name="T63" fmla="*/ 788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8" h="830">
                  <a:moveTo>
                    <a:pt x="0" y="788"/>
                  </a:moveTo>
                  <a:lnTo>
                    <a:pt x="0" y="788"/>
                  </a:lnTo>
                  <a:lnTo>
                    <a:pt x="58" y="722"/>
                  </a:lnTo>
                  <a:lnTo>
                    <a:pt x="120" y="656"/>
                  </a:lnTo>
                  <a:lnTo>
                    <a:pt x="190" y="580"/>
                  </a:lnTo>
                  <a:lnTo>
                    <a:pt x="262" y="504"/>
                  </a:lnTo>
                  <a:lnTo>
                    <a:pt x="328" y="438"/>
                  </a:lnTo>
                  <a:lnTo>
                    <a:pt x="356" y="412"/>
                  </a:lnTo>
                  <a:lnTo>
                    <a:pt x="380" y="394"/>
                  </a:lnTo>
                  <a:lnTo>
                    <a:pt x="398" y="382"/>
                  </a:lnTo>
                  <a:lnTo>
                    <a:pt x="404" y="380"/>
                  </a:lnTo>
                  <a:lnTo>
                    <a:pt x="410" y="380"/>
                  </a:lnTo>
                  <a:lnTo>
                    <a:pt x="410" y="380"/>
                  </a:lnTo>
                  <a:lnTo>
                    <a:pt x="420" y="384"/>
                  </a:lnTo>
                  <a:lnTo>
                    <a:pt x="434" y="398"/>
                  </a:lnTo>
                  <a:lnTo>
                    <a:pt x="474" y="438"/>
                  </a:lnTo>
                  <a:lnTo>
                    <a:pt x="580" y="554"/>
                  </a:lnTo>
                  <a:lnTo>
                    <a:pt x="636" y="612"/>
                  </a:lnTo>
                  <a:lnTo>
                    <a:pt x="662" y="636"/>
                  </a:lnTo>
                  <a:lnTo>
                    <a:pt x="688" y="658"/>
                  </a:lnTo>
                  <a:lnTo>
                    <a:pt x="710" y="676"/>
                  </a:lnTo>
                  <a:lnTo>
                    <a:pt x="730" y="686"/>
                  </a:lnTo>
                  <a:lnTo>
                    <a:pt x="740" y="688"/>
                  </a:lnTo>
                  <a:lnTo>
                    <a:pt x="746" y="690"/>
                  </a:lnTo>
                  <a:lnTo>
                    <a:pt x="754" y="688"/>
                  </a:lnTo>
                  <a:lnTo>
                    <a:pt x="758" y="686"/>
                  </a:lnTo>
                  <a:lnTo>
                    <a:pt x="758" y="686"/>
                  </a:lnTo>
                  <a:lnTo>
                    <a:pt x="1540" y="0"/>
                  </a:lnTo>
                  <a:lnTo>
                    <a:pt x="1678" y="108"/>
                  </a:lnTo>
                  <a:lnTo>
                    <a:pt x="1678" y="108"/>
                  </a:lnTo>
                  <a:lnTo>
                    <a:pt x="1548" y="214"/>
                  </a:lnTo>
                  <a:lnTo>
                    <a:pt x="1256" y="450"/>
                  </a:lnTo>
                  <a:lnTo>
                    <a:pt x="1092" y="580"/>
                  </a:lnTo>
                  <a:lnTo>
                    <a:pt x="944" y="696"/>
                  </a:lnTo>
                  <a:lnTo>
                    <a:pt x="826" y="784"/>
                  </a:lnTo>
                  <a:lnTo>
                    <a:pt x="786" y="814"/>
                  </a:lnTo>
                  <a:lnTo>
                    <a:pt x="758" y="830"/>
                  </a:lnTo>
                  <a:lnTo>
                    <a:pt x="758" y="830"/>
                  </a:lnTo>
                  <a:lnTo>
                    <a:pt x="708" y="786"/>
                  </a:lnTo>
                  <a:lnTo>
                    <a:pt x="652" y="740"/>
                  </a:lnTo>
                  <a:lnTo>
                    <a:pt x="588" y="686"/>
                  </a:lnTo>
                  <a:lnTo>
                    <a:pt x="522" y="634"/>
                  </a:lnTo>
                  <a:lnTo>
                    <a:pt x="460" y="590"/>
                  </a:lnTo>
                  <a:lnTo>
                    <a:pt x="432" y="572"/>
                  </a:lnTo>
                  <a:lnTo>
                    <a:pt x="408" y="560"/>
                  </a:lnTo>
                  <a:lnTo>
                    <a:pt x="388" y="552"/>
                  </a:lnTo>
                  <a:lnTo>
                    <a:pt x="380" y="550"/>
                  </a:lnTo>
                  <a:lnTo>
                    <a:pt x="374" y="550"/>
                  </a:lnTo>
                  <a:lnTo>
                    <a:pt x="374" y="550"/>
                  </a:lnTo>
                  <a:lnTo>
                    <a:pt x="360" y="554"/>
                  </a:lnTo>
                  <a:lnTo>
                    <a:pt x="344" y="564"/>
                  </a:lnTo>
                  <a:lnTo>
                    <a:pt x="324" y="576"/>
                  </a:lnTo>
                  <a:lnTo>
                    <a:pt x="300" y="594"/>
                  </a:lnTo>
                  <a:lnTo>
                    <a:pt x="250" y="636"/>
                  </a:lnTo>
                  <a:lnTo>
                    <a:pt x="194" y="682"/>
                  </a:lnTo>
                  <a:lnTo>
                    <a:pt x="136" y="726"/>
                  </a:lnTo>
                  <a:lnTo>
                    <a:pt x="108" y="746"/>
                  </a:lnTo>
                  <a:lnTo>
                    <a:pt x="82" y="762"/>
                  </a:lnTo>
                  <a:lnTo>
                    <a:pt x="58" y="776"/>
                  </a:lnTo>
                  <a:lnTo>
                    <a:pt x="36" y="786"/>
                  </a:lnTo>
                  <a:lnTo>
                    <a:pt x="26" y="788"/>
                  </a:lnTo>
                  <a:lnTo>
                    <a:pt x="16" y="790"/>
                  </a:lnTo>
                  <a:lnTo>
                    <a:pt x="8" y="790"/>
                  </a:lnTo>
                  <a:lnTo>
                    <a:pt x="0" y="7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2" name="Freeform 10140"/>
            <p:cNvSpPr/>
            <p:nvPr/>
          </p:nvSpPr>
          <p:spPr bwMode="auto">
            <a:xfrm>
              <a:off x="7636669" y="3411537"/>
              <a:ext cx="288925" cy="179388"/>
            </a:xfrm>
            <a:custGeom>
              <a:avLst/>
              <a:gdLst>
                <a:gd name="T0" fmla="*/ 0 w 364"/>
                <a:gd name="T1" fmla="*/ 226 h 226"/>
                <a:gd name="T2" fmla="*/ 0 w 364"/>
                <a:gd name="T3" fmla="*/ 226 h 226"/>
                <a:gd name="T4" fmla="*/ 58 w 364"/>
                <a:gd name="T5" fmla="*/ 208 h 226"/>
                <a:gd name="T6" fmla="*/ 118 w 364"/>
                <a:gd name="T7" fmla="*/ 190 h 226"/>
                <a:gd name="T8" fmla="*/ 186 w 364"/>
                <a:gd name="T9" fmla="*/ 166 h 226"/>
                <a:gd name="T10" fmla="*/ 220 w 364"/>
                <a:gd name="T11" fmla="*/ 152 h 226"/>
                <a:gd name="T12" fmla="*/ 252 w 364"/>
                <a:gd name="T13" fmla="*/ 138 h 226"/>
                <a:gd name="T14" fmla="*/ 284 w 364"/>
                <a:gd name="T15" fmla="*/ 122 h 226"/>
                <a:gd name="T16" fmla="*/ 310 w 364"/>
                <a:gd name="T17" fmla="*/ 106 h 226"/>
                <a:gd name="T18" fmla="*/ 334 w 364"/>
                <a:gd name="T19" fmla="*/ 90 h 226"/>
                <a:gd name="T20" fmla="*/ 350 w 364"/>
                <a:gd name="T21" fmla="*/ 74 h 226"/>
                <a:gd name="T22" fmla="*/ 356 w 364"/>
                <a:gd name="T23" fmla="*/ 66 h 226"/>
                <a:gd name="T24" fmla="*/ 362 w 364"/>
                <a:gd name="T25" fmla="*/ 56 h 226"/>
                <a:gd name="T26" fmla="*/ 364 w 364"/>
                <a:gd name="T27" fmla="*/ 48 h 226"/>
                <a:gd name="T28" fmla="*/ 364 w 364"/>
                <a:gd name="T29" fmla="*/ 40 h 226"/>
                <a:gd name="T30" fmla="*/ 364 w 364"/>
                <a:gd name="T31" fmla="*/ 40 h 226"/>
                <a:gd name="T32" fmla="*/ 362 w 364"/>
                <a:gd name="T33" fmla="*/ 32 h 226"/>
                <a:gd name="T34" fmla="*/ 358 w 364"/>
                <a:gd name="T35" fmla="*/ 26 h 226"/>
                <a:gd name="T36" fmla="*/ 354 w 364"/>
                <a:gd name="T37" fmla="*/ 20 h 226"/>
                <a:gd name="T38" fmla="*/ 346 w 364"/>
                <a:gd name="T39" fmla="*/ 16 h 226"/>
                <a:gd name="T40" fmla="*/ 338 w 364"/>
                <a:gd name="T41" fmla="*/ 12 h 226"/>
                <a:gd name="T42" fmla="*/ 328 w 364"/>
                <a:gd name="T43" fmla="*/ 8 h 226"/>
                <a:gd name="T44" fmla="*/ 304 w 364"/>
                <a:gd name="T45" fmla="*/ 4 h 226"/>
                <a:gd name="T46" fmla="*/ 276 w 364"/>
                <a:gd name="T47" fmla="*/ 0 h 226"/>
                <a:gd name="T48" fmla="*/ 246 w 364"/>
                <a:gd name="T49" fmla="*/ 0 h 226"/>
                <a:gd name="T50" fmla="*/ 212 w 364"/>
                <a:gd name="T51" fmla="*/ 2 h 226"/>
                <a:gd name="T52" fmla="*/ 180 w 364"/>
                <a:gd name="T53" fmla="*/ 6 h 226"/>
                <a:gd name="T54" fmla="*/ 114 w 364"/>
                <a:gd name="T55" fmla="*/ 14 h 226"/>
                <a:gd name="T56" fmla="*/ 56 w 364"/>
                <a:gd name="T57" fmla="*/ 24 h 226"/>
                <a:gd name="T58" fmla="*/ 0 w 364"/>
                <a:gd name="T59" fmla="*/ 36 h 226"/>
                <a:gd name="T60" fmla="*/ 0 w 364"/>
                <a:gd name="T61"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226">
                  <a:moveTo>
                    <a:pt x="0" y="226"/>
                  </a:moveTo>
                  <a:lnTo>
                    <a:pt x="0" y="226"/>
                  </a:lnTo>
                  <a:lnTo>
                    <a:pt x="58" y="208"/>
                  </a:lnTo>
                  <a:lnTo>
                    <a:pt x="118" y="190"/>
                  </a:lnTo>
                  <a:lnTo>
                    <a:pt x="186" y="166"/>
                  </a:lnTo>
                  <a:lnTo>
                    <a:pt x="220" y="152"/>
                  </a:lnTo>
                  <a:lnTo>
                    <a:pt x="252" y="138"/>
                  </a:lnTo>
                  <a:lnTo>
                    <a:pt x="284" y="122"/>
                  </a:lnTo>
                  <a:lnTo>
                    <a:pt x="310" y="106"/>
                  </a:lnTo>
                  <a:lnTo>
                    <a:pt x="334" y="90"/>
                  </a:lnTo>
                  <a:lnTo>
                    <a:pt x="350" y="74"/>
                  </a:lnTo>
                  <a:lnTo>
                    <a:pt x="356" y="66"/>
                  </a:lnTo>
                  <a:lnTo>
                    <a:pt x="362" y="56"/>
                  </a:lnTo>
                  <a:lnTo>
                    <a:pt x="364" y="48"/>
                  </a:lnTo>
                  <a:lnTo>
                    <a:pt x="364" y="40"/>
                  </a:lnTo>
                  <a:lnTo>
                    <a:pt x="364" y="40"/>
                  </a:lnTo>
                  <a:lnTo>
                    <a:pt x="362" y="32"/>
                  </a:lnTo>
                  <a:lnTo>
                    <a:pt x="358" y="26"/>
                  </a:lnTo>
                  <a:lnTo>
                    <a:pt x="354" y="20"/>
                  </a:lnTo>
                  <a:lnTo>
                    <a:pt x="346" y="16"/>
                  </a:lnTo>
                  <a:lnTo>
                    <a:pt x="338" y="12"/>
                  </a:lnTo>
                  <a:lnTo>
                    <a:pt x="328" y="8"/>
                  </a:lnTo>
                  <a:lnTo>
                    <a:pt x="304" y="4"/>
                  </a:lnTo>
                  <a:lnTo>
                    <a:pt x="276" y="0"/>
                  </a:lnTo>
                  <a:lnTo>
                    <a:pt x="246" y="0"/>
                  </a:lnTo>
                  <a:lnTo>
                    <a:pt x="212" y="2"/>
                  </a:lnTo>
                  <a:lnTo>
                    <a:pt x="180" y="6"/>
                  </a:lnTo>
                  <a:lnTo>
                    <a:pt x="114" y="14"/>
                  </a:lnTo>
                  <a:lnTo>
                    <a:pt x="56" y="24"/>
                  </a:lnTo>
                  <a:lnTo>
                    <a:pt x="0" y="36"/>
                  </a:lnTo>
                  <a:lnTo>
                    <a:pt x="0" y="226"/>
                  </a:lnTo>
                  <a:close/>
                </a:path>
              </a:pathLst>
            </a:custGeom>
            <a:solidFill>
              <a:srgbClr val="921A2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3" name="Freeform 10141"/>
            <p:cNvSpPr/>
            <p:nvPr/>
          </p:nvSpPr>
          <p:spPr bwMode="auto">
            <a:xfrm>
              <a:off x="5552281" y="4410075"/>
              <a:ext cx="630238" cy="566738"/>
            </a:xfrm>
            <a:custGeom>
              <a:avLst/>
              <a:gdLst>
                <a:gd name="T0" fmla="*/ 362 w 794"/>
                <a:gd name="T1" fmla="*/ 714 h 714"/>
                <a:gd name="T2" fmla="*/ 0 w 794"/>
                <a:gd name="T3" fmla="*/ 662 h 714"/>
                <a:gd name="T4" fmla="*/ 274 w 794"/>
                <a:gd name="T5" fmla="*/ 548 h 714"/>
                <a:gd name="T6" fmla="*/ 164 w 794"/>
                <a:gd name="T7" fmla="*/ 172 h 714"/>
                <a:gd name="T8" fmla="*/ 430 w 794"/>
                <a:gd name="T9" fmla="*/ 382 h 714"/>
                <a:gd name="T10" fmla="*/ 466 w 794"/>
                <a:gd name="T11" fmla="*/ 0 h 714"/>
                <a:gd name="T12" fmla="*/ 554 w 794"/>
                <a:gd name="T13" fmla="*/ 288 h 714"/>
                <a:gd name="T14" fmla="*/ 794 w 794"/>
                <a:gd name="T15" fmla="*/ 0 h 714"/>
                <a:gd name="T16" fmla="*/ 672 w 794"/>
                <a:gd name="T17" fmla="*/ 446 h 714"/>
                <a:gd name="T18" fmla="*/ 362 w 794"/>
                <a:gd name="T19" fmla="*/ 71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4" h="714">
                  <a:moveTo>
                    <a:pt x="362" y="714"/>
                  </a:moveTo>
                  <a:lnTo>
                    <a:pt x="0" y="662"/>
                  </a:lnTo>
                  <a:lnTo>
                    <a:pt x="274" y="548"/>
                  </a:lnTo>
                  <a:lnTo>
                    <a:pt x="164" y="172"/>
                  </a:lnTo>
                  <a:lnTo>
                    <a:pt x="430" y="382"/>
                  </a:lnTo>
                  <a:lnTo>
                    <a:pt x="466" y="0"/>
                  </a:lnTo>
                  <a:lnTo>
                    <a:pt x="554" y="288"/>
                  </a:lnTo>
                  <a:lnTo>
                    <a:pt x="794" y="0"/>
                  </a:lnTo>
                  <a:lnTo>
                    <a:pt x="672" y="446"/>
                  </a:lnTo>
                  <a:lnTo>
                    <a:pt x="362" y="71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4" name="Freeform 10142"/>
            <p:cNvSpPr/>
            <p:nvPr/>
          </p:nvSpPr>
          <p:spPr bwMode="auto">
            <a:xfrm>
              <a:off x="5906294" y="3749675"/>
              <a:ext cx="25400" cy="28575"/>
            </a:xfrm>
            <a:custGeom>
              <a:avLst/>
              <a:gdLst>
                <a:gd name="T0" fmla="*/ 32 w 32"/>
                <a:gd name="T1" fmla="*/ 0 h 36"/>
                <a:gd name="T2" fmla="*/ 32 w 32"/>
                <a:gd name="T3" fmla="*/ 0 h 36"/>
                <a:gd name="T4" fmla="*/ 24 w 32"/>
                <a:gd name="T5" fmla="*/ 10 h 36"/>
                <a:gd name="T6" fmla="*/ 0 w 32"/>
                <a:gd name="T7" fmla="*/ 36 h 36"/>
              </a:gdLst>
              <a:ahLst/>
              <a:cxnLst>
                <a:cxn ang="0">
                  <a:pos x="T0" y="T1"/>
                </a:cxn>
                <a:cxn ang="0">
                  <a:pos x="T2" y="T3"/>
                </a:cxn>
                <a:cxn ang="0">
                  <a:pos x="T4" y="T5"/>
                </a:cxn>
                <a:cxn ang="0">
                  <a:pos x="T6" y="T7"/>
                </a:cxn>
              </a:cxnLst>
              <a:rect l="0" t="0" r="r" b="b"/>
              <a:pathLst>
                <a:path w="32" h="36">
                  <a:moveTo>
                    <a:pt x="32" y="0"/>
                  </a:moveTo>
                  <a:lnTo>
                    <a:pt x="32" y="0"/>
                  </a:lnTo>
                  <a:lnTo>
                    <a:pt x="24" y="10"/>
                  </a:lnTo>
                  <a:lnTo>
                    <a:pt x="0" y="36"/>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15" name="Freeform 10143"/>
            <p:cNvSpPr/>
            <p:nvPr/>
          </p:nvSpPr>
          <p:spPr bwMode="auto">
            <a:xfrm>
              <a:off x="5818981" y="3833812"/>
              <a:ext cx="41275" cy="57150"/>
            </a:xfrm>
            <a:custGeom>
              <a:avLst/>
              <a:gdLst>
                <a:gd name="T0" fmla="*/ 52 w 52"/>
                <a:gd name="T1" fmla="*/ 0 h 72"/>
                <a:gd name="T2" fmla="*/ 12 w 52"/>
                <a:gd name="T3" fmla="*/ 54 h 72"/>
                <a:gd name="T4" fmla="*/ 0 w 52"/>
                <a:gd name="T5" fmla="*/ 72 h 72"/>
              </a:gdLst>
              <a:ahLst/>
              <a:cxnLst>
                <a:cxn ang="0">
                  <a:pos x="T0" y="T1"/>
                </a:cxn>
                <a:cxn ang="0">
                  <a:pos x="T2" y="T3"/>
                </a:cxn>
                <a:cxn ang="0">
                  <a:pos x="T4" y="T5"/>
                </a:cxn>
              </a:cxnLst>
              <a:rect l="0" t="0" r="r" b="b"/>
              <a:pathLst>
                <a:path w="52" h="72">
                  <a:moveTo>
                    <a:pt x="52" y="0"/>
                  </a:moveTo>
                  <a:lnTo>
                    <a:pt x="12" y="54"/>
                  </a:lnTo>
                  <a:lnTo>
                    <a:pt x="0" y="72"/>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16" name="Freeform 10144"/>
            <p:cNvSpPr/>
            <p:nvPr/>
          </p:nvSpPr>
          <p:spPr bwMode="auto">
            <a:xfrm>
              <a:off x="5750719" y="3951287"/>
              <a:ext cx="31750" cy="61913"/>
            </a:xfrm>
            <a:custGeom>
              <a:avLst/>
              <a:gdLst>
                <a:gd name="T0" fmla="*/ 40 w 40"/>
                <a:gd name="T1" fmla="*/ 0 h 78"/>
                <a:gd name="T2" fmla="*/ 38 w 40"/>
                <a:gd name="T3" fmla="*/ 4 h 78"/>
                <a:gd name="T4" fmla="*/ 18 w 40"/>
                <a:gd name="T5" fmla="*/ 40 h 78"/>
                <a:gd name="T6" fmla="*/ 0 w 40"/>
                <a:gd name="T7" fmla="*/ 78 h 78"/>
              </a:gdLst>
              <a:ahLst/>
              <a:cxnLst>
                <a:cxn ang="0">
                  <a:pos x="T0" y="T1"/>
                </a:cxn>
                <a:cxn ang="0">
                  <a:pos x="T2" y="T3"/>
                </a:cxn>
                <a:cxn ang="0">
                  <a:pos x="T4" y="T5"/>
                </a:cxn>
                <a:cxn ang="0">
                  <a:pos x="T6" y="T7"/>
                </a:cxn>
              </a:cxnLst>
              <a:rect l="0" t="0" r="r" b="b"/>
              <a:pathLst>
                <a:path w="40" h="78">
                  <a:moveTo>
                    <a:pt x="40" y="0"/>
                  </a:moveTo>
                  <a:lnTo>
                    <a:pt x="38" y="4"/>
                  </a:lnTo>
                  <a:lnTo>
                    <a:pt x="18" y="40"/>
                  </a:lnTo>
                  <a:lnTo>
                    <a:pt x="0" y="78"/>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17" name="Freeform 10145"/>
            <p:cNvSpPr/>
            <p:nvPr/>
          </p:nvSpPr>
          <p:spPr bwMode="auto">
            <a:xfrm>
              <a:off x="5706269" y="4078287"/>
              <a:ext cx="19050" cy="66675"/>
            </a:xfrm>
            <a:custGeom>
              <a:avLst/>
              <a:gdLst>
                <a:gd name="T0" fmla="*/ 24 w 24"/>
                <a:gd name="T1" fmla="*/ 0 h 84"/>
                <a:gd name="T2" fmla="*/ 24 w 24"/>
                <a:gd name="T3" fmla="*/ 0 h 84"/>
                <a:gd name="T4" fmla="*/ 10 w 24"/>
                <a:gd name="T5" fmla="*/ 44 h 84"/>
                <a:gd name="T6" fmla="*/ 0 w 24"/>
                <a:gd name="T7" fmla="*/ 84 h 84"/>
              </a:gdLst>
              <a:ahLst/>
              <a:cxnLst>
                <a:cxn ang="0">
                  <a:pos x="T0" y="T1"/>
                </a:cxn>
                <a:cxn ang="0">
                  <a:pos x="T2" y="T3"/>
                </a:cxn>
                <a:cxn ang="0">
                  <a:pos x="T4" y="T5"/>
                </a:cxn>
                <a:cxn ang="0">
                  <a:pos x="T6" y="T7"/>
                </a:cxn>
              </a:cxnLst>
              <a:rect l="0" t="0" r="r" b="b"/>
              <a:pathLst>
                <a:path w="24" h="84">
                  <a:moveTo>
                    <a:pt x="24" y="0"/>
                  </a:moveTo>
                  <a:lnTo>
                    <a:pt x="24" y="0"/>
                  </a:lnTo>
                  <a:lnTo>
                    <a:pt x="10" y="44"/>
                  </a:lnTo>
                  <a:lnTo>
                    <a:pt x="0" y="84"/>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18" name="Freeform 10146"/>
            <p:cNvSpPr/>
            <p:nvPr/>
          </p:nvSpPr>
          <p:spPr bwMode="auto">
            <a:xfrm>
              <a:off x="5690394" y="4213225"/>
              <a:ext cx="3175" cy="69850"/>
            </a:xfrm>
            <a:custGeom>
              <a:avLst/>
              <a:gdLst>
                <a:gd name="T0" fmla="*/ 4 w 4"/>
                <a:gd name="T1" fmla="*/ 0 h 88"/>
                <a:gd name="T2" fmla="*/ 2 w 4"/>
                <a:gd name="T3" fmla="*/ 10 h 88"/>
                <a:gd name="T4" fmla="*/ 0 w 4"/>
                <a:gd name="T5" fmla="*/ 58 h 88"/>
                <a:gd name="T6" fmla="*/ 0 w 4"/>
                <a:gd name="T7" fmla="*/ 88 h 88"/>
              </a:gdLst>
              <a:ahLst/>
              <a:cxnLst>
                <a:cxn ang="0">
                  <a:pos x="T0" y="T1"/>
                </a:cxn>
                <a:cxn ang="0">
                  <a:pos x="T2" y="T3"/>
                </a:cxn>
                <a:cxn ang="0">
                  <a:pos x="T4" y="T5"/>
                </a:cxn>
                <a:cxn ang="0">
                  <a:pos x="T6" y="T7"/>
                </a:cxn>
              </a:cxnLst>
              <a:rect l="0" t="0" r="r" b="b"/>
              <a:pathLst>
                <a:path w="4" h="88">
                  <a:moveTo>
                    <a:pt x="4" y="0"/>
                  </a:moveTo>
                  <a:lnTo>
                    <a:pt x="2" y="10"/>
                  </a:lnTo>
                  <a:lnTo>
                    <a:pt x="0" y="58"/>
                  </a:lnTo>
                  <a:lnTo>
                    <a:pt x="0" y="88"/>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19" name="Freeform 10147"/>
            <p:cNvSpPr/>
            <p:nvPr/>
          </p:nvSpPr>
          <p:spPr bwMode="auto">
            <a:xfrm>
              <a:off x="5699919" y="4373562"/>
              <a:ext cx="7938" cy="36513"/>
            </a:xfrm>
            <a:custGeom>
              <a:avLst/>
              <a:gdLst>
                <a:gd name="T0" fmla="*/ 0 w 10"/>
                <a:gd name="T1" fmla="*/ 0 h 46"/>
                <a:gd name="T2" fmla="*/ 0 w 10"/>
                <a:gd name="T3" fmla="*/ 0 h 46"/>
                <a:gd name="T4" fmla="*/ 10 w 10"/>
                <a:gd name="T5" fmla="*/ 46 h 46"/>
              </a:gdLst>
              <a:ahLst/>
              <a:cxnLst>
                <a:cxn ang="0">
                  <a:pos x="T0" y="T1"/>
                </a:cxn>
                <a:cxn ang="0">
                  <a:pos x="T2" y="T3"/>
                </a:cxn>
                <a:cxn ang="0">
                  <a:pos x="T4" y="T5"/>
                </a:cxn>
              </a:cxnLst>
              <a:rect l="0" t="0" r="r" b="b"/>
              <a:pathLst>
                <a:path w="10" h="46">
                  <a:moveTo>
                    <a:pt x="0" y="0"/>
                  </a:moveTo>
                  <a:lnTo>
                    <a:pt x="0" y="0"/>
                  </a:lnTo>
                  <a:lnTo>
                    <a:pt x="10" y="46"/>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20" name="Freeform 10148"/>
            <p:cNvSpPr/>
            <p:nvPr/>
          </p:nvSpPr>
          <p:spPr bwMode="auto">
            <a:xfrm>
              <a:off x="4085431" y="4592637"/>
              <a:ext cx="30163" cy="23813"/>
            </a:xfrm>
            <a:custGeom>
              <a:avLst/>
              <a:gdLst>
                <a:gd name="T0" fmla="*/ 0 w 38"/>
                <a:gd name="T1" fmla="*/ 30 h 30"/>
                <a:gd name="T2" fmla="*/ 0 w 38"/>
                <a:gd name="T3" fmla="*/ 30 h 30"/>
                <a:gd name="T4" fmla="*/ 38 w 38"/>
                <a:gd name="T5" fmla="*/ 0 h 30"/>
              </a:gdLst>
              <a:ahLst/>
              <a:cxnLst>
                <a:cxn ang="0">
                  <a:pos x="T0" y="T1"/>
                </a:cxn>
                <a:cxn ang="0">
                  <a:pos x="T2" y="T3"/>
                </a:cxn>
                <a:cxn ang="0">
                  <a:pos x="T4" y="T5"/>
                </a:cxn>
              </a:cxnLst>
              <a:rect l="0" t="0" r="r" b="b"/>
              <a:pathLst>
                <a:path w="38" h="30">
                  <a:moveTo>
                    <a:pt x="0" y="30"/>
                  </a:moveTo>
                  <a:lnTo>
                    <a:pt x="0" y="30"/>
                  </a:lnTo>
                  <a:lnTo>
                    <a:pt x="38" y="0"/>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21" name="Freeform 10149"/>
            <p:cNvSpPr/>
            <p:nvPr/>
          </p:nvSpPr>
          <p:spPr bwMode="auto">
            <a:xfrm>
              <a:off x="4177506" y="4511675"/>
              <a:ext cx="65088" cy="39688"/>
            </a:xfrm>
            <a:custGeom>
              <a:avLst/>
              <a:gdLst>
                <a:gd name="T0" fmla="*/ 0 w 82"/>
                <a:gd name="T1" fmla="*/ 50 h 50"/>
                <a:gd name="T2" fmla="*/ 60 w 82"/>
                <a:gd name="T3" fmla="*/ 12 h 50"/>
                <a:gd name="T4" fmla="*/ 82 w 82"/>
                <a:gd name="T5" fmla="*/ 0 h 50"/>
              </a:gdLst>
              <a:ahLst/>
              <a:cxnLst>
                <a:cxn ang="0">
                  <a:pos x="T0" y="T1"/>
                </a:cxn>
                <a:cxn ang="0">
                  <a:pos x="T2" y="T3"/>
                </a:cxn>
                <a:cxn ang="0">
                  <a:pos x="T4" y="T5"/>
                </a:cxn>
              </a:cxnLst>
              <a:rect l="0" t="0" r="r" b="b"/>
              <a:pathLst>
                <a:path w="82" h="50">
                  <a:moveTo>
                    <a:pt x="0" y="50"/>
                  </a:moveTo>
                  <a:lnTo>
                    <a:pt x="60" y="12"/>
                  </a:lnTo>
                  <a:lnTo>
                    <a:pt x="82" y="0"/>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22" name="Freeform 10150"/>
            <p:cNvSpPr/>
            <p:nvPr/>
          </p:nvSpPr>
          <p:spPr bwMode="auto">
            <a:xfrm>
              <a:off x="4309269" y="4438650"/>
              <a:ext cx="68263" cy="34925"/>
            </a:xfrm>
            <a:custGeom>
              <a:avLst/>
              <a:gdLst>
                <a:gd name="T0" fmla="*/ 0 w 86"/>
                <a:gd name="T1" fmla="*/ 44 h 44"/>
                <a:gd name="T2" fmla="*/ 46 w 86"/>
                <a:gd name="T3" fmla="*/ 20 h 44"/>
                <a:gd name="T4" fmla="*/ 86 w 86"/>
                <a:gd name="T5" fmla="*/ 0 h 44"/>
              </a:gdLst>
              <a:ahLst/>
              <a:cxnLst>
                <a:cxn ang="0">
                  <a:pos x="T0" y="T1"/>
                </a:cxn>
                <a:cxn ang="0">
                  <a:pos x="T2" y="T3"/>
                </a:cxn>
                <a:cxn ang="0">
                  <a:pos x="T4" y="T5"/>
                </a:cxn>
              </a:cxnLst>
              <a:rect l="0" t="0" r="r" b="b"/>
              <a:pathLst>
                <a:path w="86" h="44">
                  <a:moveTo>
                    <a:pt x="0" y="44"/>
                  </a:moveTo>
                  <a:lnTo>
                    <a:pt x="46" y="20"/>
                  </a:lnTo>
                  <a:lnTo>
                    <a:pt x="86" y="0"/>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23" name="Freeform 10151"/>
            <p:cNvSpPr/>
            <p:nvPr/>
          </p:nvSpPr>
          <p:spPr bwMode="auto">
            <a:xfrm>
              <a:off x="4445794" y="4376737"/>
              <a:ext cx="69850" cy="30163"/>
            </a:xfrm>
            <a:custGeom>
              <a:avLst/>
              <a:gdLst>
                <a:gd name="T0" fmla="*/ 0 w 88"/>
                <a:gd name="T1" fmla="*/ 38 h 38"/>
                <a:gd name="T2" fmla="*/ 10 w 88"/>
                <a:gd name="T3" fmla="*/ 32 h 38"/>
                <a:gd name="T4" fmla="*/ 60 w 88"/>
                <a:gd name="T5" fmla="*/ 12 h 38"/>
                <a:gd name="T6" fmla="*/ 88 w 88"/>
                <a:gd name="T7" fmla="*/ 0 h 38"/>
              </a:gdLst>
              <a:ahLst/>
              <a:cxnLst>
                <a:cxn ang="0">
                  <a:pos x="T0" y="T1"/>
                </a:cxn>
                <a:cxn ang="0">
                  <a:pos x="T2" y="T3"/>
                </a:cxn>
                <a:cxn ang="0">
                  <a:pos x="T4" y="T5"/>
                </a:cxn>
                <a:cxn ang="0">
                  <a:pos x="T6" y="T7"/>
                </a:cxn>
              </a:cxnLst>
              <a:rect l="0" t="0" r="r" b="b"/>
              <a:pathLst>
                <a:path w="88" h="38">
                  <a:moveTo>
                    <a:pt x="0" y="38"/>
                  </a:moveTo>
                  <a:lnTo>
                    <a:pt x="10" y="32"/>
                  </a:lnTo>
                  <a:lnTo>
                    <a:pt x="60" y="12"/>
                  </a:lnTo>
                  <a:lnTo>
                    <a:pt x="88" y="0"/>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24" name="Freeform 10152"/>
            <p:cNvSpPr/>
            <p:nvPr/>
          </p:nvSpPr>
          <p:spPr bwMode="auto">
            <a:xfrm>
              <a:off x="4587081" y="4327525"/>
              <a:ext cx="73025" cy="22225"/>
            </a:xfrm>
            <a:custGeom>
              <a:avLst/>
              <a:gdLst>
                <a:gd name="T0" fmla="*/ 0 w 92"/>
                <a:gd name="T1" fmla="*/ 28 h 28"/>
                <a:gd name="T2" fmla="*/ 42 w 92"/>
                <a:gd name="T3" fmla="*/ 14 h 28"/>
                <a:gd name="T4" fmla="*/ 92 w 92"/>
                <a:gd name="T5" fmla="*/ 0 h 28"/>
              </a:gdLst>
              <a:ahLst/>
              <a:cxnLst>
                <a:cxn ang="0">
                  <a:pos x="T0" y="T1"/>
                </a:cxn>
                <a:cxn ang="0">
                  <a:pos x="T2" y="T3"/>
                </a:cxn>
                <a:cxn ang="0">
                  <a:pos x="T4" y="T5"/>
                </a:cxn>
              </a:cxnLst>
              <a:rect l="0" t="0" r="r" b="b"/>
              <a:pathLst>
                <a:path w="92" h="28">
                  <a:moveTo>
                    <a:pt x="0" y="28"/>
                  </a:moveTo>
                  <a:lnTo>
                    <a:pt x="42" y="14"/>
                  </a:lnTo>
                  <a:lnTo>
                    <a:pt x="92" y="0"/>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25" name="Freeform 10153"/>
            <p:cNvSpPr/>
            <p:nvPr/>
          </p:nvSpPr>
          <p:spPr bwMode="auto">
            <a:xfrm>
              <a:off x="4733131" y="4292600"/>
              <a:ext cx="74613" cy="15875"/>
            </a:xfrm>
            <a:custGeom>
              <a:avLst/>
              <a:gdLst>
                <a:gd name="T0" fmla="*/ 0 w 94"/>
                <a:gd name="T1" fmla="*/ 20 h 20"/>
                <a:gd name="T2" fmla="*/ 28 w 94"/>
                <a:gd name="T3" fmla="*/ 12 h 20"/>
                <a:gd name="T4" fmla="*/ 88 w 94"/>
                <a:gd name="T5" fmla="*/ 0 h 20"/>
                <a:gd name="T6" fmla="*/ 94 w 94"/>
                <a:gd name="T7" fmla="*/ 0 h 20"/>
              </a:gdLst>
              <a:ahLst/>
              <a:cxnLst>
                <a:cxn ang="0">
                  <a:pos x="T0" y="T1"/>
                </a:cxn>
                <a:cxn ang="0">
                  <a:pos x="T2" y="T3"/>
                </a:cxn>
                <a:cxn ang="0">
                  <a:pos x="T4" y="T5"/>
                </a:cxn>
                <a:cxn ang="0">
                  <a:pos x="T6" y="T7"/>
                </a:cxn>
              </a:cxnLst>
              <a:rect l="0" t="0" r="r" b="b"/>
              <a:pathLst>
                <a:path w="94" h="20">
                  <a:moveTo>
                    <a:pt x="0" y="20"/>
                  </a:moveTo>
                  <a:lnTo>
                    <a:pt x="28" y="12"/>
                  </a:lnTo>
                  <a:lnTo>
                    <a:pt x="88" y="0"/>
                  </a:lnTo>
                  <a:lnTo>
                    <a:pt x="94" y="0"/>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26" name="Freeform 10154"/>
            <p:cNvSpPr/>
            <p:nvPr/>
          </p:nvSpPr>
          <p:spPr bwMode="auto">
            <a:xfrm>
              <a:off x="4883944" y="4275137"/>
              <a:ext cx="76200" cy="6350"/>
            </a:xfrm>
            <a:custGeom>
              <a:avLst/>
              <a:gdLst>
                <a:gd name="T0" fmla="*/ 0 w 96"/>
                <a:gd name="T1" fmla="*/ 8 h 8"/>
                <a:gd name="T2" fmla="*/ 20 w 96"/>
                <a:gd name="T3" fmla="*/ 4 h 8"/>
                <a:gd name="T4" fmla="*/ 82 w 96"/>
                <a:gd name="T5" fmla="*/ 0 h 8"/>
                <a:gd name="T6" fmla="*/ 96 w 96"/>
                <a:gd name="T7" fmla="*/ 0 h 8"/>
              </a:gdLst>
              <a:ahLst/>
              <a:cxnLst>
                <a:cxn ang="0">
                  <a:pos x="T0" y="T1"/>
                </a:cxn>
                <a:cxn ang="0">
                  <a:pos x="T2" y="T3"/>
                </a:cxn>
                <a:cxn ang="0">
                  <a:pos x="T4" y="T5"/>
                </a:cxn>
                <a:cxn ang="0">
                  <a:pos x="T6" y="T7"/>
                </a:cxn>
              </a:cxnLst>
              <a:rect l="0" t="0" r="r" b="b"/>
              <a:pathLst>
                <a:path w="96" h="8">
                  <a:moveTo>
                    <a:pt x="0" y="8"/>
                  </a:moveTo>
                  <a:lnTo>
                    <a:pt x="20" y="4"/>
                  </a:lnTo>
                  <a:lnTo>
                    <a:pt x="82" y="0"/>
                  </a:lnTo>
                  <a:lnTo>
                    <a:pt x="96" y="0"/>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27" name="Freeform 10155"/>
            <p:cNvSpPr/>
            <p:nvPr/>
          </p:nvSpPr>
          <p:spPr bwMode="auto">
            <a:xfrm>
              <a:off x="5036344" y="4273550"/>
              <a:ext cx="74613" cy="4763"/>
            </a:xfrm>
            <a:custGeom>
              <a:avLst/>
              <a:gdLst>
                <a:gd name="T0" fmla="*/ 0 w 94"/>
                <a:gd name="T1" fmla="*/ 0 h 6"/>
                <a:gd name="T2" fmla="*/ 18 w 94"/>
                <a:gd name="T3" fmla="*/ 0 h 6"/>
                <a:gd name="T4" fmla="*/ 80 w 94"/>
                <a:gd name="T5" fmla="*/ 4 h 6"/>
                <a:gd name="T6" fmla="*/ 94 w 94"/>
                <a:gd name="T7" fmla="*/ 6 h 6"/>
              </a:gdLst>
              <a:ahLst/>
              <a:cxnLst>
                <a:cxn ang="0">
                  <a:pos x="T0" y="T1"/>
                </a:cxn>
                <a:cxn ang="0">
                  <a:pos x="T2" y="T3"/>
                </a:cxn>
                <a:cxn ang="0">
                  <a:pos x="T4" y="T5"/>
                </a:cxn>
                <a:cxn ang="0">
                  <a:pos x="T6" y="T7"/>
                </a:cxn>
              </a:cxnLst>
              <a:rect l="0" t="0" r="r" b="b"/>
              <a:pathLst>
                <a:path w="94" h="6">
                  <a:moveTo>
                    <a:pt x="0" y="0"/>
                  </a:moveTo>
                  <a:lnTo>
                    <a:pt x="18" y="0"/>
                  </a:lnTo>
                  <a:lnTo>
                    <a:pt x="80" y="4"/>
                  </a:lnTo>
                  <a:lnTo>
                    <a:pt x="94" y="6"/>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28" name="Freeform 10156"/>
            <p:cNvSpPr/>
            <p:nvPr/>
          </p:nvSpPr>
          <p:spPr bwMode="auto">
            <a:xfrm>
              <a:off x="5187156" y="4287837"/>
              <a:ext cx="74613" cy="15875"/>
            </a:xfrm>
            <a:custGeom>
              <a:avLst/>
              <a:gdLst>
                <a:gd name="T0" fmla="*/ 0 w 94"/>
                <a:gd name="T1" fmla="*/ 0 h 20"/>
                <a:gd name="T2" fmla="*/ 20 w 94"/>
                <a:gd name="T3" fmla="*/ 2 h 20"/>
                <a:gd name="T4" fmla="*/ 84 w 94"/>
                <a:gd name="T5" fmla="*/ 18 h 20"/>
                <a:gd name="T6" fmla="*/ 94 w 94"/>
                <a:gd name="T7" fmla="*/ 20 h 20"/>
              </a:gdLst>
              <a:ahLst/>
              <a:cxnLst>
                <a:cxn ang="0">
                  <a:pos x="T0" y="T1"/>
                </a:cxn>
                <a:cxn ang="0">
                  <a:pos x="T2" y="T3"/>
                </a:cxn>
                <a:cxn ang="0">
                  <a:pos x="T4" y="T5"/>
                </a:cxn>
                <a:cxn ang="0">
                  <a:pos x="T6" y="T7"/>
                </a:cxn>
              </a:cxnLst>
              <a:rect l="0" t="0" r="r" b="b"/>
              <a:pathLst>
                <a:path w="94" h="20">
                  <a:moveTo>
                    <a:pt x="0" y="0"/>
                  </a:moveTo>
                  <a:lnTo>
                    <a:pt x="20" y="2"/>
                  </a:lnTo>
                  <a:lnTo>
                    <a:pt x="84" y="18"/>
                  </a:lnTo>
                  <a:lnTo>
                    <a:pt x="94" y="20"/>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29" name="Freeform 10157"/>
            <p:cNvSpPr/>
            <p:nvPr/>
          </p:nvSpPr>
          <p:spPr bwMode="auto">
            <a:xfrm>
              <a:off x="5334794" y="4325937"/>
              <a:ext cx="71438" cy="26988"/>
            </a:xfrm>
            <a:custGeom>
              <a:avLst/>
              <a:gdLst>
                <a:gd name="T0" fmla="*/ 0 w 90"/>
                <a:gd name="T1" fmla="*/ 0 h 34"/>
                <a:gd name="T2" fmla="*/ 28 w 90"/>
                <a:gd name="T3" fmla="*/ 10 h 34"/>
                <a:gd name="T4" fmla="*/ 90 w 90"/>
                <a:gd name="T5" fmla="*/ 34 h 34"/>
              </a:gdLst>
              <a:ahLst/>
              <a:cxnLst>
                <a:cxn ang="0">
                  <a:pos x="T0" y="T1"/>
                </a:cxn>
                <a:cxn ang="0">
                  <a:pos x="T2" y="T3"/>
                </a:cxn>
                <a:cxn ang="0">
                  <a:pos x="T4" y="T5"/>
                </a:cxn>
              </a:cxnLst>
              <a:rect l="0" t="0" r="r" b="b"/>
              <a:pathLst>
                <a:path w="90" h="34">
                  <a:moveTo>
                    <a:pt x="0" y="0"/>
                  </a:moveTo>
                  <a:lnTo>
                    <a:pt x="28" y="10"/>
                  </a:lnTo>
                  <a:lnTo>
                    <a:pt x="90" y="34"/>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30" name="Freeform 10158"/>
            <p:cNvSpPr/>
            <p:nvPr/>
          </p:nvSpPr>
          <p:spPr bwMode="auto">
            <a:xfrm>
              <a:off x="5472906" y="4387850"/>
              <a:ext cx="66675" cy="38100"/>
            </a:xfrm>
            <a:custGeom>
              <a:avLst/>
              <a:gdLst>
                <a:gd name="T0" fmla="*/ 0 w 84"/>
                <a:gd name="T1" fmla="*/ 0 h 48"/>
                <a:gd name="T2" fmla="*/ 46 w 84"/>
                <a:gd name="T3" fmla="*/ 24 h 48"/>
                <a:gd name="T4" fmla="*/ 84 w 84"/>
                <a:gd name="T5" fmla="*/ 48 h 48"/>
              </a:gdLst>
              <a:ahLst/>
              <a:cxnLst>
                <a:cxn ang="0">
                  <a:pos x="T0" y="T1"/>
                </a:cxn>
                <a:cxn ang="0">
                  <a:pos x="T2" y="T3"/>
                </a:cxn>
                <a:cxn ang="0">
                  <a:pos x="T4" y="T5"/>
                </a:cxn>
              </a:cxnLst>
              <a:rect l="0" t="0" r="r" b="b"/>
              <a:pathLst>
                <a:path w="84" h="48">
                  <a:moveTo>
                    <a:pt x="0" y="0"/>
                  </a:moveTo>
                  <a:lnTo>
                    <a:pt x="46" y="24"/>
                  </a:lnTo>
                  <a:lnTo>
                    <a:pt x="84" y="48"/>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31" name="Freeform 10159"/>
            <p:cNvSpPr/>
            <p:nvPr/>
          </p:nvSpPr>
          <p:spPr bwMode="auto">
            <a:xfrm>
              <a:off x="5588794" y="4460875"/>
              <a:ext cx="30163" cy="23813"/>
            </a:xfrm>
            <a:custGeom>
              <a:avLst/>
              <a:gdLst>
                <a:gd name="T0" fmla="*/ 0 w 38"/>
                <a:gd name="T1" fmla="*/ 0 h 30"/>
                <a:gd name="T2" fmla="*/ 0 w 38"/>
                <a:gd name="T3" fmla="*/ 0 h 30"/>
                <a:gd name="T4" fmla="*/ 38 w 38"/>
                <a:gd name="T5" fmla="*/ 30 h 30"/>
              </a:gdLst>
              <a:ahLst/>
              <a:cxnLst>
                <a:cxn ang="0">
                  <a:pos x="T0" y="T1"/>
                </a:cxn>
                <a:cxn ang="0">
                  <a:pos x="T2" y="T3"/>
                </a:cxn>
                <a:cxn ang="0">
                  <a:pos x="T4" y="T5"/>
                </a:cxn>
              </a:cxnLst>
              <a:rect l="0" t="0" r="r" b="b"/>
              <a:pathLst>
                <a:path w="38" h="30">
                  <a:moveTo>
                    <a:pt x="0" y="0"/>
                  </a:moveTo>
                  <a:lnTo>
                    <a:pt x="0" y="0"/>
                  </a:lnTo>
                  <a:lnTo>
                    <a:pt x="38" y="30"/>
                  </a:lnTo>
                </a:path>
              </a:pathLst>
            </a:custGeom>
            <a:solidFill>
              <a:schemeClr val="accent3"/>
            </a:solidFill>
            <a:ln w="38100">
              <a:solidFill>
                <a:srgbClr val="F8E3B7"/>
              </a:solidFill>
              <a:prstDash val="solid"/>
              <a:round/>
            </a:ln>
          </p:spPr>
          <p:txBody>
            <a:bodyPr vert="horz" wrap="square" lIns="45720" tIns="22860" rIns="45720" bIns="22860" numCol="1" anchor="t" anchorCtr="0" compatLnSpc="1"/>
            <a:lstStyle/>
            <a:p>
              <a:endParaRPr lang="en-AU" sz="900">
                <a:cs typeface="+mn-ea"/>
                <a:sym typeface="+mn-lt"/>
              </a:endParaRPr>
            </a:p>
          </p:txBody>
        </p:sp>
        <p:sp>
          <p:nvSpPr>
            <p:cNvPr id="32" name="Freeform 10160"/>
            <p:cNvSpPr/>
            <p:nvPr/>
          </p:nvSpPr>
          <p:spPr bwMode="auto">
            <a:xfrm>
              <a:off x="6881019" y="2563812"/>
              <a:ext cx="395288" cy="234950"/>
            </a:xfrm>
            <a:custGeom>
              <a:avLst/>
              <a:gdLst>
                <a:gd name="T0" fmla="*/ 0 w 498"/>
                <a:gd name="T1" fmla="*/ 0 h 296"/>
                <a:gd name="T2" fmla="*/ 0 w 498"/>
                <a:gd name="T3" fmla="*/ 0 h 296"/>
                <a:gd name="T4" fmla="*/ 60 w 498"/>
                <a:gd name="T5" fmla="*/ 16 h 296"/>
                <a:gd name="T6" fmla="*/ 126 w 498"/>
                <a:gd name="T7" fmla="*/ 36 h 296"/>
                <a:gd name="T8" fmla="*/ 202 w 498"/>
                <a:gd name="T9" fmla="*/ 60 h 296"/>
                <a:gd name="T10" fmla="*/ 244 w 498"/>
                <a:gd name="T11" fmla="*/ 76 h 296"/>
                <a:gd name="T12" fmla="*/ 286 w 498"/>
                <a:gd name="T13" fmla="*/ 92 h 296"/>
                <a:gd name="T14" fmla="*/ 328 w 498"/>
                <a:gd name="T15" fmla="*/ 110 h 296"/>
                <a:gd name="T16" fmla="*/ 368 w 498"/>
                <a:gd name="T17" fmla="*/ 130 h 296"/>
                <a:gd name="T18" fmla="*/ 406 w 498"/>
                <a:gd name="T19" fmla="*/ 150 h 296"/>
                <a:gd name="T20" fmla="*/ 440 w 498"/>
                <a:gd name="T21" fmla="*/ 172 h 296"/>
                <a:gd name="T22" fmla="*/ 472 w 498"/>
                <a:gd name="T23" fmla="*/ 194 h 296"/>
                <a:gd name="T24" fmla="*/ 498 w 498"/>
                <a:gd name="T25" fmla="*/ 218 h 296"/>
                <a:gd name="T26" fmla="*/ 498 w 498"/>
                <a:gd name="T27" fmla="*/ 218 h 296"/>
                <a:gd name="T28" fmla="*/ 484 w 498"/>
                <a:gd name="T29" fmla="*/ 236 h 296"/>
                <a:gd name="T30" fmla="*/ 468 w 498"/>
                <a:gd name="T31" fmla="*/ 252 h 296"/>
                <a:gd name="T32" fmla="*/ 448 w 498"/>
                <a:gd name="T33" fmla="*/ 270 h 296"/>
                <a:gd name="T34" fmla="*/ 438 w 498"/>
                <a:gd name="T35" fmla="*/ 278 h 296"/>
                <a:gd name="T36" fmla="*/ 426 w 498"/>
                <a:gd name="T37" fmla="*/ 284 h 296"/>
                <a:gd name="T38" fmla="*/ 412 w 498"/>
                <a:gd name="T39" fmla="*/ 290 h 296"/>
                <a:gd name="T40" fmla="*/ 400 w 498"/>
                <a:gd name="T41" fmla="*/ 294 h 296"/>
                <a:gd name="T42" fmla="*/ 386 w 498"/>
                <a:gd name="T43" fmla="*/ 296 h 296"/>
                <a:gd name="T44" fmla="*/ 372 w 498"/>
                <a:gd name="T45" fmla="*/ 296 h 296"/>
                <a:gd name="T46" fmla="*/ 356 w 498"/>
                <a:gd name="T47" fmla="*/ 292 h 296"/>
                <a:gd name="T48" fmla="*/ 342 w 498"/>
                <a:gd name="T49" fmla="*/ 284 h 296"/>
                <a:gd name="T50" fmla="*/ 342 w 498"/>
                <a:gd name="T51" fmla="*/ 284 h 296"/>
                <a:gd name="T52" fmla="*/ 256 w 498"/>
                <a:gd name="T53" fmla="*/ 226 h 296"/>
                <a:gd name="T54" fmla="*/ 200 w 498"/>
                <a:gd name="T55" fmla="*/ 188 h 296"/>
                <a:gd name="T56" fmla="*/ 142 w 498"/>
                <a:gd name="T57" fmla="*/ 144 h 296"/>
                <a:gd name="T58" fmla="*/ 88 w 498"/>
                <a:gd name="T59" fmla="*/ 102 h 296"/>
                <a:gd name="T60" fmla="*/ 64 w 498"/>
                <a:gd name="T61" fmla="*/ 82 h 296"/>
                <a:gd name="T62" fmla="*/ 42 w 498"/>
                <a:gd name="T63" fmla="*/ 62 h 296"/>
                <a:gd name="T64" fmla="*/ 26 w 498"/>
                <a:gd name="T65" fmla="*/ 44 h 296"/>
                <a:gd name="T66" fmla="*/ 12 w 498"/>
                <a:gd name="T67" fmla="*/ 26 h 296"/>
                <a:gd name="T68" fmla="*/ 4 w 498"/>
                <a:gd name="T69" fmla="*/ 12 h 296"/>
                <a:gd name="T70" fmla="*/ 2 w 498"/>
                <a:gd name="T71" fmla="*/ 6 h 296"/>
                <a:gd name="T72" fmla="*/ 0 w 498"/>
                <a:gd name="T7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296">
                  <a:moveTo>
                    <a:pt x="0" y="0"/>
                  </a:moveTo>
                  <a:lnTo>
                    <a:pt x="0" y="0"/>
                  </a:lnTo>
                  <a:lnTo>
                    <a:pt x="60" y="16"/>
                  </a:lnTo>
                  <a:lnTo>
                    <a:pt x="126" y="36"/>
                  </a:lnTo>
                  <a:lnTo>
                    <a:pt x="202" y="60"/>
                  </a:lnTo>
                  <a:lnTo>
                    <a:pt x="244" y="76"/>
                  </a:lnTo>
                  <a:lnTo>
                    <a:pt x="286" y="92"/>
                  </a:lnTo>
                  <a:lnTo>
                    <a:pt x="328" y="110"/>
                  </a:lnTo>
                  <a:lnTo>
                    <a:pt x="368" y="130"/>
                  </a:lnTo>
                  <a:lnTo>
                    <a:pt x="406" y="150"/>
                  </a:lnTo>
                  <a:lnTo>
                    <a:pt x="440" y="172"/>
                  </a:lnTo>
                  <a:lnTo>
                    <a:pt x="472" y="194"/>
                  </a:lnTo>
                  <a:lnTo>
                    <a:pt x="498" y="218"/>
                  </a:lnTo>
                  <a:lnTo>
                    <a:pt x="498" y="218"/>
                  </a:lnTo>
                  <a:lnTo>
                    <a:pt x="484" y="236"/>
                  </a:lnTo>
                  <a:lnTo>
                    <a:pt x="468" y="252"/>
                  </a:lnTo>
                  <a:lnTo>
                    <a:pt x="448" y="270"/>
                  </a:lnTo>
                  <a:lnTo>
                    <a:pt x="438" y="278"/>
                  </a:lnTo>
                  <a:lnTo>
                    <a:pt x="426" y="284"/>
                  </a:lnTo>
                  <a:lnTo>
                    <a:pt x="412" y="290"/>
                  </a:lnTo>
                  <a:lnTo>
                    <a:pt x="400" y="294"/>
                  </a:lnTo>
                  <a:lnTo>
                    <a:pt x="386" y="296"/>
                  </a:lnTo>
                  <a:lnTo>
                    <a:pt x="372" y="296"/>
                  </a:lnTo>
                  <a:lnTo>
                    <a:pt x="356" y="292"/>
                  </a:lnTo>
                  <a:lnTo>
                    <a:pt x="342" y="284"/>
                  </a:lnTo>
                  <a:lnTo>
                    <a:pt x="342" y="284"/>
                  </a:lnTo>
                  <a:lnTo>
                    <a:pt x="256" y="226"/>
                  </a:lnTo>
                  <a:lnTo>
                    <a:pt x="200" y="188"/>
                  </a:lnTo>
                  <a:lnTo>
                    <a:pt x="142" y="144"/>
                  </a:lnTo>
                  <a:lnTo>
                    <a:pt x="88" y="102"/>
                  </a:lnTo>
                  <a:lnTo>
                    <a:pt x="64" y="82"/>
                  </a:lnTo>
                  <a:lnTo>
                    <a:pt x="42" y="62"/>
                  </a:lnTo>
                  <a:lnTo>
                    <a:pt x="26" y="44"/>
                  </a:lnTo>
                  <a:lnTo>
                    <a:pt x="12" y="26"/>
                  </a:lnTo>
                  <a:lnTo>
                    <a:pt x="4" y="12"/>
                  </a:lnTo>
                  <a:lnTo>
                    <a:pt x="2" y="6"/>
                  </a:lnTo>
                  <a:lnTo>
                    <a:pt x="0" y="0"/>
                  </a:lnTo>
                  <a:close/>
                </a:path>
              </a:pathLst>
            </a:custGeom>
            <a:solidFill>
              <a:srgbClr val="F1C41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33" name="Freeform 10161"/>
            <p:cNvSpPr/>
            <p:nvPr/>
          </p:nvSpPr>
          <p:spPr bwMode="auto">
            <a:xfrm>
              <a:off x="6881019" y="2563812"/>
              <a:ext cx="395288" cy="234950"/>
            </a:xfrm>
            <a:custGeom>
              <a:avLst/>
              <a:gdLst>
                <a:gd name="T0" fmla="*/ 0 w 498"/>
                <a:gd name="T1" fmla="*/ 0 h 296"/>
                <a:gd name="T2" fmla="*/ 0 w 498"/>
                <a:gd name="T3" fmla="*/ 0 h 296"/>
                <a:gd name="T4" fmla="*/ 60 w 498"/>
                <a:gd name="T5" fmla="*/ 16 h 296"/>
                <a:gd name="T6" fmla="*/ 126 w 498"/>
                <a:gd name="T7" fmla="*/ 36 h 296"/>
                <a:gd name="T8" fmla="*/ 202 w 498"/>
                <a:gd name="T9" fmla="*/ 60 h 296"/>
                <a:gd name="T10" fmla="*/ 244 w 498"/>
                <a:gd name="T11" fmla="*/ 76 h 296"/>
                <a:gd name="T12" fmla="*/ 286 w 498"/>
                <a:gd name="T13" fmla="*/ 92 h 296"/>
                <a:gd name="T14" fmla="*/ 328 w 498"/>
                <a:gd name="T15" fmla="*/ 110 h 296"/>
                <a:gd name="T16" fmla="*/ 368 w 498"/>
                <a:gd name="T17" fmla="*/ 130 h 296"/>
                <a:gd name="T18" fmla="*/ 406 w 498"/>
                <a:gd name="T19" fmla="*/ 150 h 296"/>
                <a:gd name="T20" fmla="*/ 440 w 498"/>
                <a:gd name="T21" fmla="*/ 172 h 296"/>
                <a:gd name="T22" fmla="*/ 472 w 498"/>
                <a:gd name="T23" fmla="*/ 194 h 296"/>
                <a:gd name="T24" fmla="*/ 498 w 498"/>
                <a:gd name="T25" fmla="*/ 218 h 296"/>
                <a:gd name="T26" fmla="*/ 498 w 498"/>
                <a:gd name="T27" fmla="*/ 218 h 296"/>
                <a:gd name="T28" fmla="*/ 484 w 498"/>
                <a:gd name="T29" fmla="*/ 236 h 296"/>
                <a:gd name="T30" fmla="*/ 468 w 498"/>
                <a:gd name="T31" fmla="*/ 252 h 296"/>
                <a:gd name="T32" fmla="*/ 448 w 498"/>
                <a:gd name="T33" fmla="*/ 270 h 296"/>
                <a:gd name="T34" fmla="*/ 438 w 498"/>
                <a:gd name="T35" fmla="*/ 278 h 296"/>
                <a:gd name="T36" fmla="*/ 426 w 498"/>
                <a:gd name="T37" fmla="*/ 284 h 296"/>
                <a:gd name="T38" fmla="*/ 412 w 498"/>
                <a:gd name="T39" fmla="*/ 290 h 296"/>
                <a:gd name="T40" fmla="*/ 400 w 498"/>
                <a:gd name="T41" fmla="*/ 294 h 296"/>
                <a:gd name="T42" fmla="*/ 386 w 498"/>
                <a:gd name="T43" fmla="*/ 296 h 296"/>
                <a:gd name="T44" fmla="*/ 372 w 498"/>
                <a:gd name="T45" fmla="*/ 296 h 296"/>
                <a:gd name="T46" fmla="*/ 356 w 498"/>
                <a:gd name="T47" fmla="*/ 292 h 296"/>
                <a:gd name="T48" fmla="*/ 342 w 498"/>
                <a:gd name="T49" fmla="*/ 284 h 296"/>
                <a:gd name="T50" fmla="*/ 342 w 498"/>
                <a:gd name="T51" fmla="*/ 284 h 296"/>
                <a:gd name="T52" fmla="*/ 256 w 498"/>
                <a:gd name="T53" fmla="*/ 226 h 296"/>
                <a:gd name="T54" fmla="*/ 200 w 498"/>
                <a:gd name="T55" fmla="*/ 188 h 296"/>
                <a:gd name="T56" fmla="*/ 142 w 498"/>
                <a:gd name="T57" fmla="*/ 144 h 296"/>
                <a:gd name="T58" fmla="*/ 88 w 498"/>
                <a:gd name="T59" fmla="*/ 102 h 296"/>
                <a:gd name="T60" fmla="*/ 64 w 498"/>
                <a:gd name="T61" fmla="*/ 82 h 296"/>
                <a:gd name="T62" fmla="*/ 42 w 498"/>
                <a:gd name="T63" fmla="*/ 62 h 296"/>
                <a:gd name="T64" fmla="*/ 26 w 498"/>
                <a:gd name="T65" fmla="*/ 44 h 296"/>
                <a:gd name="T66" fmla="*/ 12 w 498"/>
                <a:gd name="T67" fmla="*/ 26 h 296"/>
                <a:gd name="T68" fmla="*/ 4 w 498"/>
                <a:gd name="T69" fmla="*/ 12 h 296"/>
                <a:gd name="T70" fmla="*/ 2 w 498"/>
                <a:gd name="T71" fmla="*/ 6 h 296"/>
                <a:gd name="T72" fmla="*/ 0 w 498"/>
                <a:gd name="T7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296">
                  <a:moveTo>
                    <a:pt x="0" y="0"/>
                  </a:moveTo>
                  <a:lnTo>
                    <a:pt x="0" y="0"/>
                  </a:lnTo>
                  <a:lnTo>
                    <a:pt x="60" y="16"/>
                  </a:lnTo>
                  <a:lnTo>
                    <a:pt x="126" y="36"/>
                  </a:lnTo>
                  <a:lnTo>
                    <a:pt x="202" y="60"/>
                  </a:lnTo>
                  <a:lnTo>
                    <a:pt x="244" y="76"/>
                  </a:lnTo>
                  <a:lnTo>
                    <a:pt x="286" y="92"/>
                  </a:lnTo>
                  <a:lnTo>
                    <a:pt x="328" y="110"/>
                  </a:lnTo>
                  <a:lnTo>
                    <a:pt x="368" y="130"/>
                  </a:lnTo>
                  <a:lnTo>
                    <a:pt x="406" y="150"/>
                  </a:lnTo>
                  <a:lnTo>
                    <a:pt x="440" y="172"/>
                  </a:lnTo>
                  <a:lnTo>
                    <a:pt x="472" y="194"/>
                  </a:lnTo>
                  <a:lnTo>
                    <a:pt x="498" y="218"/>
                  </a:lnTo>
                  <a:lnTo>
                    <a:pt x="498" y="218"/>
                  </a:lnTo>
                  <a:lnTo>
                    <a:pt x="484" y="236"/>
                  </a:lnTo>
                  <a:lnTo>
                    <a:pt x="468" y="252"/>
                  </a:lnTo>
                  <a:lnTo>
                    <a:pt x="448" y="270"/>
                  </a:lnTo>
                  <a:lnTo>
                    <a:pt x="438" y="278"/>
                  </a:lnTo>
                  <a:lnTo>
                    <a:pt x="426" y="284"/>
                  </a:lnTo>
                  <a:lnTo>
                    <a:pt x="412" y="290"/>
                  </a:lnTo>
                  <a:lnTo>
                    <a:pt x="400" y="294"/>
                  </a:lnTo>
                  <a:lnTo>
                    <a:pt x="386" y="296"/>
                  </a:lnTo>
                  <a:lnTo>
                    <a:pt x="372" y="296"/>
                  </a:lnTo>
                  <a:lnTo>
                    <a:pt x="356" y="292"/>
                  </a:lnTo>
                  <a:lnTo>
                    <a:pt x="342" y="284"/>
                  </a:lnTo>
                  <a:lnTo>
                    <a:pt x="342" y="284"/>
                  </a:lnTo>
                  <a:lnTo>
                    <a:pt x="256" y="226"/>
                  </a:lnTo>
                  <a:lnTo>
                    <a:pt x="200" y="188"/>
                  </a:lnTo>
                  <a:lnTo>
                    <a:pt x="142" y="144"/>
                  </a:lnTo>
                  <a:lnTo>
                    <a:pt x="88" y="102"/>
                  </a:lnTo>
                  <a:lnTo>
                    <a:pt x="64" y="82"/>
                  </a:lnTo>
                  <a:lnTo>
                    <a:pt x="42" y="62"/>
                  </a:lnTo>
                  <a:lnTo>
                    <a:pt x="26" y="44"/>
                  </a:lnTo>
                  <a:lnTo>
                    <a:pt x="12" y="26"/>
                  </a:lnTo>
                  <a:lnTo>
                    <a:pt x="4" y="12"/>
                  </a:lnTo>
                  <a:lnTo>
                    <a:pt x="2"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34" name="Freeform 10162"/>
            <p:cNvSpPr/>
            <p:nvPr/>
          </p:nvSpPr>
          <p:spPr bwMode="auto">
            <a:xfrm>
              <a:off x="6739731" y="2352675"/>
              <a:ext cx="287338" cy="257175"/>
            </a:xfrm>
            <a:custGeom>
              <a:avLst/>
              <a:gdLst>
                <a:gd name="T0" fmla="*/ 0 w 362"/>
                <a:gd name="T1" fmla="*/ 272 h 324"/>
                <a:gd name="T2" fmla="*/ 0 w 362"/>
                <a:gd name="T3" fmla="*/ 272 h 324"/>
                <a:gd name="T4" fmla="*/ 2 w 362"/>
                <a:gd name="T5" fmla="*/ 252 h 324"/>
                <a:gd name="T6" fmla="*/ 12 w 362"/>
                <a:gd name="T7" fmla="*/ 206 h 324"/>
                <a:gd name="T8" fmla="*/ 18 w 362"/>
                <a:gd name="T9" fmla="*/ 178 h 324"/>
                <a:gd name="T10" fmla="*/ 28 w 362"/>
                <a:gd name="T11" fmla="*/ 150 h 324"/>
                <a:gd name="T12" fmla="*/ 40 w 362"/>
                <a:gd name="T13" fmla="*/ 126 h 324"/>
                <a:gd name="T14" fmla="*/ 46 w 362"/>
                <a:gd name="T15" fmla="*/ 116 h 324"/>
                <a:gd name="T16" fmla="*/ 54 w 362"/>
                <a:gd name="T17" fmla="*/ 106 h 324"/>
                <a:gd name="T18" fmla="*/ 54 w 362"/>
                <a:gd name="T19" fmla="*/ 106 h 324"/>
                <a:gd name="T20" fmla="*/ 74 w 362"/>
                <a:gd name="T21" fmla="*/ 88 h 324"/>
                <a:gd name="T22" fmla="*/ 98 w 362"/>
                <a:gd name="T23" fmla="*/ 70 h 324"/>
                <a:gd name="T24" fmla="*/ 126 w 362"/>
                <a:gd name="T25" fmla="*/ 52 h 324"/>
                <a:gd name="T26" fmla="*/ 156 w 362"/>
                <a:gd name="T27" fmla="*/ 36 h 324"/>
                <a:gd name="T28" fmla="*/ 206 w 362"/>
                <a:gd name="T29" fmla="*/ 10 h 324"/>
                <a:gd name="T30" fmla="*/ 228 w 362"/>
                <a:gd name="T31" fmla="*/ 0 h 324"/>
                <a:gd name="T32" fmla="*/ 228 w 362"/>
                <a:gd name="T33" fmla="*/ 0 h 324"/>
                <a:gd name="T34" fmla="*/ 284 w 362"/>
                <a:gd name="T35" fmla="*/ 82 h 324"/>
                <a:gd name="T36" fmla="*/ 330 w 362"/>
                <a:gd name="T37" fmla="*/ 150 h 324"/>
                <a:gd name="T38" fmla="*/ 348 w 362"/>
                <a:gd name="T39" fmla="*/ 180 h 324"/>
                <a:gd name="T40" fmla="*/ 362 w 362"/>
                <a:gd name="T41" fmla="*/ 206 h 324"/>
                <a:gd name="T42" fmla="*/ 362 w 362"/>
                <a:gd name="T43" fmla="*/ 206 h 324"/>
                <a:gd name="T44" fmla="*/ 338 w 362"/>
                <a:gd name="T45" fmla="*/ 222 h 324"/>
                <a:gd name="T46" fmla="*/ 278 w 362"/>
                <a:gd name="T47" fmla="*/ 262 h 324"/>
                <a:gd name="T48" fmla="*/ 242 w 362"/>
                <a:gd name="T49" fmla="*/ 282 h 324"/>
                <a:gd name="T50" fmla="*/ 204 w 362"/>
                <a:gd name="T51" fmla="*/ 302 h 324"/>
                <a:gd name="T52" fmla="*/ 168 w 362"/>
                <a:gd name="T53" fmla="*/ 316 h 324"/>
                <a:gd name="T54" fmla="*/ 152 w 362"/>
                <a:gd name="T55" fmla="*/ 320 h 324"/>
                <a:gd name="T56" fmla="*/ 138 w 362"/>
                <a:gd name="T57" fmla="*/ 324 h 324"/>
                <a:gd name="T58" fmla="*/ 138 w 362"/>
                <a:gd name="T59" fmla="*/ 324 h 324"/>
                <a:gd name="T60" fmla="*/ 124 w 362"/>
                <a:gd name="T61" fmla="*/ 324 h 324"/>
                <a:gd name="T62" fmla="*/ 110 w 362"/>
                <a:gd name="T63" fmla="*/ 324 h 324"/>
                <a:gd name="T64" fmla="*/ 86 w 362"/>
                <a:gd name="T65" fmla="*/ 320 h 324"/>
                <a:gd name="T66" fmla="*/ 62 w 362"/>
                <a:gd name="T67" fmla="*/ 312 h 324"/>
                <a:gd name="T68" fmla="*/ 40 w 362"/>
                <a:gd name="T69" fmla="*/ 300 h 324"/>
                <a:gd name="T70" fmla="*/ 24 w 362"/>
                <a:gd name="T71" fmla="*/ 290 h 324"/>
                <a:gd name="T72" fmla="*/ 10 w 362"/>
                <a:gd name="T73" fmla="*/ 280 h 324"/>
                <a:gd name="T74" fmla="*/ 0 w 362"/>
                <a:gd name="T75" fmla="*/ 2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324">
                  <a:moveTo>
                    <a:pt x="0" y="272"/>
                  </a:moveTo>
                  <a:lnTo>
                    <a:pt x="0" y="272"/>
                  </a:lnTo>
                  <a:lnTo>
                    <a:pt x="2" y="252"/>
                  </a:lnTo>
                  <a:lnTo>
                    <a:pt x="12" y="206"/>
                  </a:lnTo>
                  <a:lnTo>
                    <a:pt x="18" y="178"/>
                  </a:lnTo>
                  <a:lnTo>
                    <a:pt x="28" y="150"/>
                  </a:lnTo>
                  <a:lnTo>
                    <a:pt x="40" y="126"/>
                  </a:lnTo>
                  <a:lnTo>
                    <a:pt x="46" y="116"/>
                  </a:lnTo>
                  <a:lnTo>
                    <a:pt x="54" y="106"/>
                  </a:lnTo>
                  <a:lnTo>
                    <a:pt x="54" y="106"/>
                  </a:lnTo>
                  <a:lnTo>
                    <a:pt x="74" y="88"/>
                  </a:lnTo>
                  <a:lnTo>
                    <a:pt x="98" y="70"/>
                  </a:lnTo>
                  <a:lnTo>
                    <a:pt x="126" y="52"/>
                  </a:lnTo>
                  <a:lnTo>
                    <a:pt x="156" y="36"/>
                  </a:lnTo>
                  <a:lnTo>
                    <a:pt x="206" y="10"/>
                  </a:lnTo>
                  <a:lnTo>
                    <a:pt x="228" y="0"/>
                  </a:lnTo>
                  <a:lnTo>
                    <a:pt x="228" y="0"/>
                  </a:lnTo>
                  <a:lnTo>
                    <a:pt x="284" y="82"/>
                  </a:lnTo>
                  <a:lnTo>
                    <a:pt x="330" y="150"/>
                  </a:lnTo>
                  <a:lnTo>
                    <a:pt x="348" y="180"/>
                  </a:lnTo>
                  <a:lnTo>
                    <a:pt x="362" y="206"/>
                  </a:lnTo>
                  <a:lnTo>
                    <a:pt x="362" y="206"/>
                  </a:lnTo>
                  <a:lnTo>
                    <a:pt x="338" y="222"/>
                  </a:lnTo>
                  <a:lnTo>
                    <a:pt x="278" y="262"/>
                  </a:lnTo>
                  <a:lnTo>
                    <a:pt x="242" y="282"/>
                  </a:lnTo>
                  <a:lnTo>
                    <a:pt x="204" y="302"/>
                  </a:lnTo>
                  <a:lnTo>
                    <a:pt x="168" y="316"/>
                  </a:lnTo>
                  <a:lnTo>
                    <a:pt x="152" y="320"/>
                  </a:lnTo>
                  <a:lnTo>
                    <a:pt x="138" y="324"/>
                  </a:lnTo>
                  <a:lnTo>
                    <a:pt x="138" y="324"/>
                  </a:lnTo>
                  <a:lnTo>
                    <a:pt x="124" y="324"/>
                  </a:lnTo>
                  <a:lnTo>
                    <a:pt x="110" y="324"/>
                  </a:lnTo>
                  <a:lnTo>
                    <a:pt x="86" y="320"/>
                  </a:lnTo>
                  <a:lnTo>
                    <a:pt x="62" y="312"/>
                  </a:lnTo>
                  <a:lnTo>
                    <a:pt x="40" y="300"/>
                  </a:lnTo>
                  <a:lnTo>
                    <a:pt x="24" y="290"/>
                  </a:lnTo>
                  <a:lnTo>
                    <a:pt x="10" y="280"/>
                  </a:lnTo>
                  <a:lnTo>
                    <a:pt x="0" y="272"/>
                  </a:lnTo>
                  <a:close/>
                </a:path>
              </a:pathLst>
            </a:custGeom>
            <a:solidFill>
              <a:srgbClr val="898989"/>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35" name="Freeform 10163"/>
            <p:cNvSpPr/>
            <p:nvPr/>
          </p:nvSpPr>
          <p:spPr bwMode="auto">
            <a:xfrm>
              <a:off x="6739731" y="2352675"/>
              <a:ext cx="287338" cy="257175"/>
            </a:xfrm>
            <a:custGeom>
              <a:avLst/>
              <a:gdLst>
                <a:gd name="T0" fmla="*/ 0 w 362"/>
                <a:gd name="T1" fmla="*/ 272 h 324"/>
                <a:gd name="T2" fmla="*/ 0 w 362"/>
                <a:gd name="T3" fmla="*/ 272 h 324"/>
                <a:gd name="T4" fmla="*/ 2 w 362"/>
                <a:gd name="T5" fmla="*/ 252 h 324"/>
                <a:gd name="T6" fmla="*/ 12 w 362"/>
                <a:gd name="T7" fmla="*/ 206 h 324"/>
                <a:gd name="T8" fmla="*/ 18 w 362"/>
                <a:gd name="T9" fmla="*/ 178 h 324"/>
                <a:gd name="T10" fmla="*/ 28 w 362"/>
                <a:gd name="T11" fmla="*/ 150 h 324"/>
                <a:gd name="T12" fmla="*/ 40 w 362"/>
                <a:gd name="T13" fmla="*/ 126 h 324"/>
                <a:gd name="T14" fmla="*/ 46 w 362"/>
                <a:gd name="T15" fmla="*/ 116 h 324"/>
                <a:gd name="T16" fmla="*/ 54 w 362"/>
                <a:gd name="T17" fmla="*/ 106 h 324"/>
                <a:gd name="T18" fmla="*/ 54 w 362"/>
                <a:gd name="T19" fmla="*/ 106 h 324"/>
                <a:gd name="T20" fmla="*/ 74 w 362"/>
                <a:gd name="T21" fmla="*/ 88 h 324"/>
                <a:gd name="T22" fmla="*/ 98 w 362"/>
                <a:gd name="T23" fmla="*/ 70 h 324"/>
                <a:gd name="T24" fmla="*/ 126 w 362"/>
                <a:gd name="T25" fmla="*/ 52 h 324"/>
                <a:gd name="T26" fmla="*/ 156 w 362"/>
                <a:gd name="T27" fmla="*/ 36 h 324"/>
                <a:gd name="T28" fmla="*/ 206 w 362"/>
                <a:gd name="T29" fmla="*/ 10 h 324"/>
                <a:gd name="T30" fmla="*/ 228 w 362"/>
                <a:gd name="T31" fmla="*/ 0 h 324"/>
                <a:gd name="T32" fmla="*/ 228 w 362"/>
                <a:gd name="T33" fmla="*/ 0 h 324"/>
                <a:gd name="T34" fmla="*/ 284 w 362"/>
                <a:gd name="T35" fmla="*/ 82 h 324"/>
                <a:gd name="T36" fmla="*/ 330 w 362"/>
                <a:gd name="T37" fmla="*/ 150 h 324"/>
                <a:gd name="T38" fmla="*/ 348 w 362"/>
                <a:gd name="T39" fmla="*/ 180 h 324"/>
                <a:gd name="T40" fmla="*/ 362 w 362"/>
                <a:gd name="T41" fmla="*/ 206 h 324"/>
                <a:gd name="T42" fmla="*/ 362 w 362"/>
                <a:gd name="T43" fmla="*/ 206 h 324"/>
                <a:gd name="T44" fmla="*/ 338 w 362"/>
                <a:gd name="T45" fmla="*/ 222 h 324"/>
                <a:gd name="T46" fmla="*/ 278 w 362"/>
                <a:gd name="T47" fmla="*/ 262 h 324"/>
                <a:gd name="T48" fmla="*/ 242 w 362"/>
                <a:gd name="T49" fmla="*/ 282 h 324"/>
                <a:gd name="T50" fmla="*/ 204 w 362"/>
                <a:gd name="T51" fmla="*/ 302 h 324"/>
                <a:gd name="T52" fmla="*/ 168 w 362"/>
                <a:gd name="T53" fmla="*/ 316 h 324"/>
                <a:gd name="T54" fmla="*/ 152 w 362"/>
                <a:gd name="T55" fmla="*/ 320 h 324"/>
                <a:gd name="T56" fmla="*/ 138 w 362"/>
                <a:gd name="T57" fmla="*/ 324 h 324"/>
                <a:gd name="T58" fmla="*/ 138 w 362"/>
                <a:gd name="T59" fmla="*/ 324 h 324"/>
                <a:gd name="T60" fmla="*/ 124 w 362"/>
                <a:gd name="T61" fmla="*/ 324 h 324"/>
                <a:gd name="T62" fmla="*/ 110 w 362"/>
                <a:gd name="T63" fmla="*/ 324 h 324"/>
                <a:gd name="T64" fmla="*/ 86 w 362"/>
                <a:gd name="T65" fmla="*/ 320 h 324"/>
                <a:gd name="T66" fmla="*/ 62 w 362"/>
                <a:gd name="T67" fmla="*/ 312 h 324"/>
                <a:gd name="T68" fmla="*/ 40 w 362"/>
                <a:gd name="T69" fmla="*/ 300 h 324"/>
                <a:gd name="T70" fmla="*/ 24 w 362"/>
                <a:gd name="T71" fmla="*/ 290 h 324"/>
                <a:gd name="T72" fmla="*/ 10 w 362"/>
                <a:gd name="T73" fmla="*/ 280 h 324"/>
                <a:gd name="T74" fmla="*/ 0 w 362"/>
                <a:gd name="T75" fmla="*/ 2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324">
                  <a:moveTo>
                    <a:pt x="0" y="272"/>
                  </a:moveTo>
                  <a:lnTo>
                    <a:pt x="0" y="272"/>
                  </a:lnTo>
                  <a:lnTo>
                    <a:pt x="2" y="252"/>
                  </a:lnTo>
                  <a:lnTo>
                    <a:pt x="12" y="206"/>
                  </a:lnTo>
                  <a:lnTo>
                    <a:pt x="18" y="178"/>
                  </a:lnTo>
                  <a:lnTo>
                    <a:pt x="28" y="150"/>
                  </a:lnTo>
                  <a:lnTo>
                    <a:pt x="40" y="126"/>
                  </a:lnTo>
                  <a:lnTo>
                    <a:pt x="46" y="116"/>
                  </a:lnTo>
                  <a:lnTo>
                    <a:pt x="54" y="106"/>
                  </a:lnTo>
                  <a:lnTo>
                    <a:pt x="54" y="106"/>
                  </a:lnTo>
                  <a:lnTo>
                    <a:pt x="74" y="88"/>
                  </a:lnTo>
                  <a:lnTo>
                    <a:pt x="98" y="70"/>
                  </a:lnTo>
                  <a:lnTo>
                    <a:pt x="126" y="52"/>
                  </a:lnTo>
                  <a:lnTo>
                    <a:pt x="156" y="36"/>
                  </a:lnTo>
                  <a:lnTo>
                    <a:pt x="206" y="10"/>
                  </a:lnTo>
                  <a:lnTo>
                    <a:pt x="228" y="0"/>
                  </a:lnTo>
                  <a:lnTo>
                    <a:pt x="228" y="0"/>
                  </a:lnTo>
                  <a:lnTo>
                    <a:pt x="284" y="82"/>
                  </a:lnTo>
                  <a:lnTo>
                    <a:pt x="330" y="150"/>
                  </a:lnTo>
                  <a:lnTo>
                    <a:pt x="348" y="180"/>
                  </a:lnTo>
                  <a:lnTo>
                    <a:pt x="362" y="206"/>
                  </a:lnTo>
                  <a:lnTo>
                    <a:pt x="362" y="206"/>
                  </a:lnTo>
                  <a:lnTo>
                    <a:pt x="338" y="222"/>
                  </a:lnTo>
                  <a:lnTo>
                    <a:pt x="278" y="262"/>
                  </a:lnTo>
                  <a:lnTo>
                    <a:pt x="242" y="282"/>
                  </a:lnTo>
                  <a:lnTo>
                    <a:pt x="204" y="302"/>
                  </a:lnTo>
                  <a:lnTo>
                    <a:pt x="168" y="316"/>
                  </a:lnTo>
                  <a:lnTo>
                    <a:pt x="152" y="320"/>
                  </a:lnTo>
                  <a:lnTo>
                    <a:pt x="138" y="324"/>
                  </a:lnTo>
                  <a:lnTo>
                    <a:pt x="138" y="324"/>
                  </a:lnTo>
                  <a:lnTo>
                    <a:pt x="124" y="324"/>
                  </a:lnTo>
                  <a:lnTo>
                    <a:pt x="110" y="324"/>
                  </a:lnTo>
                  <a:lnTo>
                    <a:pt x="86" y="320"/>
                  </a:lnTo>
                  <a:lnTo>
                    <a:pt x="62" y="312"/>
                  </a:lnTo>
                  <a:lnTo>
                    <a:pt x="40" y="300"/>
                  </a:lnTo>
                  <a:lnTo>
                    <a:pt x="24" y="290"/>
                  </a:lnTo>
                  <a:lnTo>
                    <a:pt x="10" y="280"/>
                  </a:lnTo>
                  <a:lnTo>
                    <a:pt x="0" y="2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36" name="Freeform 10164"/>
            <p:cNvSpPr/>
            <p:nvPr/>
          </p:nvSpPr>
          <p:spPr bwMode="auto">
            <a:xfrm>
              <a:off x="6776244" y="2370137"/>
              <a:ext cx="211138" cy="188913"/>
            </a:xfrm>
            <a:custGeom>
              <a:avLst/>
              <a:gdLst>
                <a:gd name="T0" fmla="*/ 0 w 266"/>
                <a:gd name="T1" fmla="*/ 200 h 238"/>
                <a:gd name="T2" fmla="*/ 0 w 266"/>
                <a:gd name="T3" fmla="*/ 200 h 238"/>
                <a:gd name="T4" fmla="*/ 2 w 266"/>
                <a:gd name="T5" fmla="*/ 184 h 238"/>
                <a:gd name="T6" fmla="*/ 8 w 266"/>
                <a:gd name="T7" fmla="*/ 150 h 238"/>
                <a:gd name="T8" fmla="*/ 14 w 266"/>
                <a:gd name="T9" fmla="*/ 130 h 238"/>
                <a:gd name="T10" fmla="*/ 22 w 266"/>
                <a:gd name="T11" fmla="*/ 110 h 238"/>
                <a:gd name="T12" fmla="*/ 30 w 266"/>
                <a:gd name="T13" fmla="*/ 92 h 238"/>
                <a:gd name="T14" fmla="*/ 40 w 266"/>
                <a:gd name="T15" fmla="*/ 78 h 238"/>
                <a:gd name="T16" fmla="*/ 40 w 266"/>
                <a:gd name="T17" fmla="*/ 78 h 238"/>
                <a:gd name="T18" fmla="*/ 54 w 266"/>
                <a:gd name="T19" fmla="*/ 64 h 238"/>
                <a:gd name="T20" fmla="*/ 72 w 266"/>
                <a:gd name="T21" fmla="*/ 52 h 238"/>
                <a:gd name="T22" fmla="*/ 94 w 266"/>
                <a:gd name="T23" fmla="*/ 38 h 238"/>
                <a:gd name="T24" fmla="*/ 114 w 266"/>
                <a:gd name="T25" fmla="*/ 26 h 238"/>
                <a:gd name="T26" fmla="*/ 152 w 266"/>
                <a:gd name="T27" fmla="*/ 8 h 238"/>
                <a:gd name="T28" fmla="*/ 166 w 266"/>
                <a:gd name="T29" fmla="*/ 0 h 238"/>
                <a:gd name="T30" fmla="*/ 166 w 266"/>
                <a:gd name="T31" fmla="*/ 0 h 238"/>
                <a:gd name="T32" fmla="*/ 208 w 266"/>
                <a:gd name="T33" fmla="*/ 60 h 238"/>
                <a:gd name="T34" fmla="*/ 242 w 266"/>
                <a:gd name="T35" fmla="*/ 110 h 238"/>
                <a:gd name="T36" fmla="*/ 266 w 266"/>
                <a:gd name="T37" fmla="*/ 150 h 238"/>
                <a:gd name="T38" fmla="*/ 266 w 266"/>
                <a:gd name="T39" fmla="*/ 150 h 238"/>
                <a:gd name="T40" fmla="*/ 248 w 266"/>
                <a:gd name="T41" fmla="*/ 164 h 238"/>
                <a:gd name="T42" fmla="*/ 204 w 266"/>
                <a:gd name="T43" fmla="*/ 192 h 238"/>
                <a:gd name="T44" fmla="*/ 176 w 266"/>
                <a:gd name="T45" fmla="*/ 208 h 238"/>
                <a:gd name="T46" fmla="*/ 150 w 266"/>
                <a:gd name="T47" fmla="*/ 222 h 238"/>
                <a:gd name="T48" fmla="*/ 124 w 266"/>
                <a:gd name="T49" fmla="*/ 232 h 238"/>
                <a:gd name="T50" fmla="*/ 112 w 266"/>
                <a:gd name="T51" fmla="*/ 236 h 238"/>
                <a:gd name="T52" fmla="*/ 102 w 266"/>
                <a:gd name="T53" fmla="*/ 238 h 238"/>
                <a:gd name="T54" fmla="*/ 102 w 266"/>
                <a:gd name="T55" fmla="*/ 238 h 238"/>
                <a:gd name="T56" fmla="*/ 82 w 266"/>
                <a:gd name="T57" fmla="*/ 238 h 238"/>
                <a:gd name="T58" fmla="*/ 62 w 266"/>
                <a:gd name="T59" fmla="*/ 234 h 238"/>
                <a:gd name="T60" fmla="*/ 46 w 266"/>
                <a:gd name="T61" fmla="*/ 228 h 238"/>
                <a:gd name="T62" fmla="*/ 30 w 266"/>
                <a:gd name="T63" fmla="*/ 220 h 238"/>
                <a:gd name="T64" fmla="*/ 8 w 266"/>
                <a:gd name="T65" fmla="*/ 206 h 238"/>
                <a:gd name="T66" fmla="*/ 0 w 266"/>
                <a:gd name="T67" fmla="*/ 20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6" h="238">
                  <a:moveTo>
                    <a:pt x="0" y="200"/>
                  </a:moveTo>
                  <a:lnTo>
                    <a:pt x="0" y="200"/>
                  </a:lnTo>
                  <a:lnTo>
                    <a:pt x="2" y="184"/>
                  </a:lnTo>
                  <a:lnTo>
                    <a:pt x="8" y="150"/>
                  </a:lnTo>
                  <a:lnTo>
                    <a:pt x="14" y="130"/>
                  </a:lnTo>
                  <a:lnTo>
                    <a:pt x="22" y="110"/>
                  </a:lnTo>
                  <a:lnTo>
                    <a:pt x="30" y="92"/>
                  </a:lnTo>
                  <a:lnTo>
                    <a:pt x="40" y="78"/>
                  </a:lnTo>
                  <a:lnTo>
                    <a:pt x="40" y="78"/>
                  </a:lnTo>
                  <a:lnTo>
                    <a:pt x="54" y="64"/>
                  </a:lnTo>
                  <a:lnTo>
                    <a:pt x="72" y="52"/>
                  </a:lnTo>
                  <a:lnTo>
                    <a:pt x="94" y="38"/>
                  </a:lnTo>
                  <a:lnTo>
                    <a:pt x="114" y="26"/>
                  </a:lnTo>
                  <a:lnTo>
                    <a:pt x="152" y="8"/>
                  </a:lnTo>
                  <a:lnTo>
                    <a:pt x="166" y="0"/>
                  </a:lnTo>
                  <a:lnTo>
                    <a:pt x="166" y="0"/>
                  </a:lnTo>
                  <a:lnTo>
                    <a:pt x="208" y="60"/>
                  </a:lnTo>
                  <a:lnTo>
                    <a:pt x="242" y="110"/>
                  </a:lnTo>
                  <a:lnTo>
                    <a:pt x="266" y="150"/>
                  </a:lnTo>
                  <a:lnTo>
                    <a:pt x="266" y="150"/>
                  </a:lnTo>
                  <a:lnTo>
                    <a:pt x="248" y="164"/>
                  </a:lnTo>
                  <a:lnTo>
                    <a:pt x="204" y="192"/>
                  </a:lnTo>
                  <a:lnTo>
                    <a:pt x="176" y="208"/>
                  </a:lnTo>
                  <a:lnTo>
                    <a:pt x="150" y="222"/>
                  </a:lnTo>
                  <a:lnTo>
                    <a:pt x="124" y="232"/>
                  </a:lnTo>
                  <a:lnTo>
                    <a:pt x="112" y="236"/>
                  </a:lnTo>
                  <a:lnTo>
                    <a:pt x="102" y="238"/>
                  </a:lnTo>
                  <a:lnTo>
                    <a:pt x="102" y="238"/>
                  </a:lnTo>
                  <a:lnTo>
                    <a:pt x="82" y="238"/>
                  </a:lnTo>
                  <a:lnTo>
                    <a:pt x="62" y="234"/>
                  </a:lnTo>
                  <a:lnTo>
                    <a:pt x="46" y="228"/>
                  </a:lnTo>
                  <a:lnTo>
                    <a:pt x="30" y="220"/>
                  </a:lnTo>
                  <a:lnTo>
                    <a:pt x="8" y="206"/>
                  </a:lnTo>
                  <a:lnTo>
                    <a:pt x="0" y="200"/>
                  </a:lnTo>
                  <a:close/>
                </a:path>
              </a:pathLst>
            </a:custGeom>
            <a:solidFill>
              <a:srgbClr val="D4E1E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37" name="Freeform 10165"/>
            <p:cNvSpPr/>
            <p:nvPr/>
          </p:nvSpPr>
          <p:spPr bwMode="auto">
            <a:xfrm>
              <a:off x="6776244" y="2370137"/>
              <a:ext cx="211138" cy="188913"/>
            </a:xfrm>
            <a:custGeom>
              <a:avLst/>
              <a:gdLst>
                <a:gd name="T0" fmla="*/ 0 w 266"/>
                <a:gd name="T1" fmla="*/ 200 h 238"/>
                <a:gd name="T2" fmla="*/ 0 w 266"/>
                <a:gd name="T3" fmla="*/ 200 h 238"/>
                <a:gd name="T4" fmla="*/ 2 w 266"/>
                <a:gd name="T5" fmla="*/ 184 h 238"/>
                <a:gd name="T6" fmla="*/ 8 w 266"/>
                <a:gd name="T7" fmla="*/ 150 h 238"/>
                <a:gd name="T8" fmla="*/ 14 w 266"/>
                <a:gd name="T9" fmla="*/ 130 h 238"/>
                <a:gd name="T10" fmla="*/ 22 w 266"/>
                <a:gd name="T11" fmla="*/ 110 h 238"/>
                <a:gd name="T12" fmla="*/ 30 w 266"/>
                <a:gd name="T13" fmla="*/ 92 h 238"/>
                <a:gd name="T14" fmla="*/ 40 w 266"/>
                <a:gd name="T15" fmla="*/ 78 h 238"/>
                <a:gd name="T16" fmla="*/ 40 w 266"/>
                <a:gd name="T17" fmla="*/ 78 h 238"/>
                <a:gd name="T18" fmla="*/ 54 w 266"/>
                <a:gd name="T19" fmla="*/ 64 h 238"/>
                <a:gd name="T20" fmla="*/ 72 w 266"/>
                <a:gd name="T21" fmla="*/ 52 h 238"/>
                <a:gd name="T22" fmla="*/ 94 w 266"/>
                <a:gd name="T23" fmla="*/ 38 h 238"/>
                <a:gd name="T24" fmla="*/ 114 w 266"/>
                <a:gd name="T25" fmla="*/ 26 h 238"/>
                <a:gd name="T26" fmla="*/ 152 w 266"/>
                <a:gd name="T27" fmla="*/ 8 h 238"/>
                <a:gd name="T28" fmla="*/ 166 w 266"/>
                <a:gd name="T29" fmla="*/ 0 h 238"/>
                <a:gd name="T30" fmla="*/ 166 w 266"/>
                <a:gd name="T31" fmla="*/ 0 h 238"/>
                <a:gd name="T32" fmla="*/ 208 w 266"/>
                <a:gd name="T33" fmla="*/ 60 h 238"/>
                <a:gd name="T34" fmla="*/ 242 w 266"/>
                <a:gd name="T35" fmla="*/ 110 h 238"/>
                <a:gd name="T36" fmla="*/ 266 w 266"/>
                <a:gd name="T37" fmla="*/ 150 h 238"/>
                <a:gd name="T38" fmla="*/ 266 w 266"/>
                <a:gd name="T39" fmla="*/ 150 h 238"/>
                <a:gd name="T40" fmla="*/ 248 w 266"/>
                <a:gd name="T41" fmla="*/ 164 h 238"/>
                <a:gd name="T42" fmla="*/ 204 w 266"/>
                <a:gd name="T43" fmla="*/ 192 h 238"/>
                <a:gd name="T44" fmla="*/ 176 w 266"/>
                <a:gd name="T45" fmla="*/ 208 h 238"/>
                <a:gd name="T46" fmla="*/ 150 w 266"/>
                <a:gd name="T47" fmla="*/ 222 h 238"/>
                <a:gd name="T48" fmla="*/ 124 w 266"/>
                <a:gd name="T49" fmla="*/ 232 h 238"/>
                <a:gd name="T50" fmla="*/ 112 w 266"/>
                <a:gd name="T51" fmla="*/ 236 h 238"/>
                <a:gd name="T52" fmla="*/ 102 w 266"/>
                <a:gd name="T53" fmla="*/ 238 h 238"/>
                <a:gd name="T54" fmla="*/ 102 w 266"/>
                <a:gd name="T55" fmla="*/ 238 h 238"/>
                <a:gd name="T56" fmla="*/ 82 w 266"/>
                <a:gd name="T57" fmla="*/ 238 h 238"/>
                <a:gd name="T58" fmla="*/ 62 w 266"/>
                <a:gd name="T59" fmla="*/ 234 h 238"/>
                <a:gd name="T60" fmla="*/ 46 w 266"/>
                <a:gd name="T61" fmla="*/ 228 h 238"/>
                <a:gd name="T62" fmla="*/ 30 w 266"/>
                <a:gd name="T63" fmla="*/ 220 h 238"/>
                <a:gd name="T64" fmla="*/ 8 w 266"/>
                <a:gd name="T65" fmla="*/ 206 h 238"/>
                <a:gd name="T66" fmla="*/ 0 w 266"/>
                <a:gd name="T67" fmla="*/ 20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6" h="238">
                  <a:moveTo>
                    <a:pt x="0" y="200"/>
                  </a:moveTo>
                  <a:lnTo>
                    <a:pt x="0" y="200"/>
                  </a:lnTo>
                  <a:lnTo>
                    <a:pt x="2" y="184"/>
                  </a:lnTo>
                  <a:lnTo>
                    <a:pt x="8" y="150"/>
                  </a:lnTo>
                  <a:lnTo>
                    <a:pt x="14" y="130"/>
                  </a:lnTo>
                  <a:lnTo>
                    <a:pt x="22" y="110"/>
                  </a:lnTo>
                  <a:lnTo>
                    <a:pt x="30" y="92"/>
                  </a:lnTo>
                  <a:lnTo>
                    <a:pt x="40" y="78"/>
                  </a:lnTo>
                  <a:lnTo>
                    <a:pt x="40" y="78"/>
                  </a:lnTo>
                  <a:lnTo>
                    <a:pt x="54" y="64"/>
                  </a:lnTo>
                  <a:lnTo>
                    <a:pt x="72" y="52"/>
                  </a:lnTo>
                  <a:lnTo>
                    <a:pt x="94" y="38"/>
                  </a:lnTo>
                  <a:lnTo>
                    <a:pt x="114" y="26"/>
                  </a:lnTo>
                  <a:lnTo>
                    <a:pt x="152" y="8"/>
                  </a:lnTo>
                  <a:lnTo>
                    <a:pt x="166" y="0"/>
                  </a:lnTo>
                  <a:lnTo>
                    <a:pt x="166" y="0"/>
                  </a:lnTo>
                  <a:lnTo>
                    <a:pt x="208" y="60"/>
                  </a:lnTo>
                  <a:lnTo>
                    <a:pt x="242" y="110"/>
                  </a:lnTo>
                  <a:lnTo>
                    <a:pt x="266" y="150"/>
                  </a:lnTo>
                  <a:lnTo>
                    <a:pt x="266" y="150"/>
                  </a:lnTo>
                  <a:lnTo>
                    <a:pt x="248" y="164"/>
                  </a:lnTo>
                  <a:lnTo>
                    <a:pt x="204" y="192"/>
                  </a:lnTo>
                  <a:lnTo>
                    <a:pt x="176" y="208"/>
                  </a:lnTo>
                  <a:lnTo>
                    <a:pt x="150" y="222"/>
                  </a:lnTo>
                  <a:lnTo>
                    <a:pt x="124" y="232"/>
                  </a:lnTo>
                  <a:lnTo>
                    <a:pt x="112" y="236"/>
                  </a:lnTo>
                  <a:lnTo>
                    <a:pt x="102" y="238"/>
                  </a:lnTo>
                  <a:lnTo>
                    <a:pt x="102" y="238"/>
                  </a:lnTo>
                  <a:lnTo>
                    <a:pt x="82" y="238"/>
                  </a:lnTo>
                  <a:lnTo>
                    <a:pt x="62" y="234"/>
                  </a:lnTo>
                  <a:lnTo>
                    <a:pt x="46" y="228"/>
                  </a:lnTo>
                  <a:lnTo>
                    <a:pt x="30" y="220"/>
                  </a:lnTo>
                  <a:lnTo>
                    <a:pt x="8" y="206"/>
                  </a:lnTo>
                  <a:lnTo>
                    <a:pt x="0" y="2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38" name="Freeform 10166"/>
            <p:cNvSpPr/>
            <p:nvPr/>
          </p:nvSpPr>
          <p:spPr bwMode="auto">
            <a:xfrm>
              <a:off x="6860381" y="2382837"/>
              <a:ext cx="120650" cy="163513"/>
            </a:xfrm>
            <a:custGeom>
              <a:avLst/>
              <a:gdLst>
                <a:gd name="T0" fmla="*/ 0 w 152"/>
                <a:gd name="T1" fmla="*/ 0 h 206"/>
                <a:gd name="T2" fmla="*/ 0 w 152"/>
                <a:gd name="T3" fmla="*/ 0 h 206"/>
                <a:gd name="T4" fmla="*/ 18 w 152"/>
                <a:gd name="T5" fmla="*/ 26 h 206"/>
                <a:gd name="T6" fmla="*/ 58 w 152"/>
                <a:gd name="T7" fmla="*/ 88 h 206"/>
                <a:gd name="T8" fmla="*/ 108 w 152"/>
                <a:gd name="T9" fmla="*/ 156 h 206"/>
                <a:gd name="T10" fmla="*/ 132 w 152"/>
                <a:gd name="T11" fmla="*/ 186 h 206"/>
                <a:gd name="T12" fmla="*/ 152 w 152"/>
                <a:gd name="T13" fmla="*/ 206 h 206"/>
                <a:gd name="T14" fmla="*/ 152 w 152"/>
                <a:gd name="T15" fmla="*/ 206 h 206"/>
                <a:gd name="T16" fmla="*/ 132 w 152"/>
                <a:gd name="T17" fmla="*/ 188 h 206"/>
                <a:gd name="T18" fmla="*/ 110 w 152"/>
                <a:gd name="T19" fmla="*/ 168 h 206"/>
                <a:gd name="T20" fmla="*/ 86 w 152"/>
                <a:gd name="T21" fmla="*/ 142 h 206"/>
                <a:gd name="T22" fmla="*/ 60 w 152"/>
                <a:gd name="T23" fmla="*/ 110 h 206"/>
                <a:gd name="T24" fmla="*/ 34 w 152"/>
                <a:gd name="T25" fmla="*/ 74 h 206"/>
                <a:gd name="T26" fmla="*/ 24 w 152"/>
                <a:gd name="T27" fmla="*/ 56 h 206"/>
                <a:gd name="T28" fmla="*/ 14 w 152"/>
                <a:gd name="T29" fmla="*/ 38 h 206"/>
                <a:gd name="T30" fmla="*/ 6 w 152"/>
                <a:gd name="T31" fmla="*/ 20 h 206"/>
                <a:gd name="T32" fmla="*/ 0 w 152"/>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206">
                  <a:moveTo>
                    <a:pt x="0" y="0"/>
                  </a:moveTo>
                  <a:lnTo>
                    <a:pt x="0" y="0"/>
                  </a:lnTo>
                  <a:lnTo>
                    <a:pt x="18" y="26"/>
                  </a:lnTo>
                  <a:lnTo>
                    <a:pt x="58" y="88"/>
                  </a:lnTo>
                  <a:lnTo>
                    <a:pt x="108" y="156"/>
                  </a:lnTo>
                  <a:lnTo>
                    <a:pt x="132" y="186"/>
                  </a:lnTo>
                  <a:lnTo>
                    <a:pt x="152" y="206"/>
                  </a:lnTo>
                  <a:lnTo>
                    <a:pt x="152" y="206"/>
                  </a:lnTo>
                  <a:lnTo>
                    <a:pt x="132" y="188"/>
                  </a:lnTo>
                  <a:lnTo>
                    <a:pt x="110" y="168"/>
                  </a:lnTo>
                  <a:lnTo>
                    <a:pt x="86" y="142"/>
                  </a:lnTo>
                  <a:lnTo>
                    <a:pt x="60" y="110"/>
                  </a:lnTo>
                  <a:lnTo>
                    <a:pt x="34" y="74"/>
                  </a:lnTo>
                  <a:lnTo>
                    <a:pt x="24" y="56"/>
                  </a:lnTo>
                  <a:lnTo>
                    <a:pt x="14" y="38"/>
                  </a:lnTo>
                  <a:lnTo>
                    <a:pt x="6" y="20"/>
                  </a:lnTo>
                  <a:lnTo>
                    <a:pt x="0" y="0"/>
                  </a:lnTo>
                  <a:close/>
                </a:path>
              </a:pathLst>
            </a:custGeom>
            <a:solidFill>
              <a:srgbClr val="474C4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39" name="Freeform 10167"/>
            <p:cNvSpPr/>
            <p:nvPr/>
          </p:nvSpPr>
          <p:spPr bwMode="auto">
            <a:xfrm>
              <a:off x="6860381" y="2382837"/>
              <a:ext cx="120650" cy="163513"/>
            </a:xfrm>
            <a:custGeom>
              <a:avLst/>
              <a:gdLst>
                <a:gd name="T0" fmla="*/ 0 w 152"/>
                <a:gd name="T1" fmla="*/ 0 h 206"/>
                <a:gd name="T2" fmla="*/ 0 w 152"/>
                <a:gd name="T3" fmla="*/ 0 h 206"/>
                <a:gd name="T4" fmla="*/ 18 w 152"/>
                <a:gd name="T5" fmla="*/ 26 h 206"/>
                <a:gd name="T6" fmla="*/ 58 w 152"/>
                <a:gd name="T7" fmla="*/ 88 h 206"/>
                <a:gd name="T8" fmla="*/ 108 w 152"/>
                <a:gd name="T9" fmla="*/ 156 h 206"/>
                <a:gd name="T10" fmla="*/ 132 w 152"/>
                <a:gd name="T11" fmla="*/ 186 h 206"/>
                <a:gd name="T12" fmla="*/ 152 w 152"/>
                <a:gd name="T13" fmla="*/ 206 h 206"/>
                <a:gd name="T14" fmla="*/ 152 w 152"/>
                <a:gd name="T15" fmla="*/ 206 h 206"/>
                <a:gd name="T16" fmla="*/ 132 w 152"/>
                <a:gd name="T17" fmla="*/ 188 h 206"/>
                <a:gd name="T18" fmla="*/ 110 w 152"/>
                <a:gd name="T19" fmla="*/ 168 h 206"/>
                <a:gd name="T20" fmla="*/ 86 w 152"/>
                <a:gd name="T21" fmla="*/ 142 h 206"/>
                <a:gd name="T22" fmla="*/ 60 w 152"/>
                <a:gd name="T23" fmla="*/ 110 h 206"/>
                <a:gd name="T24" fmla="*/ 34 w 152"/>
                <a:gd name="T25" fmla="*/ 74 h 206"/>
                <a:gd name="T26" fmla="*/ 24 w 152"/>
                <a:gd name="T27" fmla="*/ 56 h 206"/>
                <a:gd name="T28" fmla="*/ 14 w 152"/>
                <a:gd name="T29" fmla="*/ 38 h 206"/>
                <a:gd name="T30" fmla="*/ 6 w 152"/>
                <a:gd name="T31" fmla="*/ 20 h 206"/>
                <a:gd name="T32" fmla="*/ 0 w 152"/>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2" h="206">
                  <a:moveTo>
                    <a:pt x="0" y="0"/>
                  </a:moveTo>
                  <a:lnTo>
                    <a:pt x="0" y="0"/>
                  </a:lnTo>
                  <a:lnTo>
                    <a:pt x="18" y="26"/>
                  </a:lnTo>
                  <a:lnTo>
                    <a:pt x="58" y="88"/>
                  </a:lnTo>
                  <a:lnTo>
                    <a:pt x="108" y="156"/>
                  </a:lnTo>
                  <a:lnTo>
                    <a:pt x="132" y="186"/>
                  </a:lnTo>
                  <a:lnTo>
                    <a:pt x="152" y="206"/>
                  </a:lnTo>
                  <a:lnTo>
                    <a:pt x="152" y="206"/>
                  </a:lnTo>
                  <a:lnTo>
                    <a:pt x="132" y="188"/>
                  </a:lnTo>
                  <a:lnTo>
                    <a:pt x="110" y="168"/>
                  </a:lnTo>
                  <a:lnTo>
                    <a:pt x="86" y="142"/>
                  </a:lnTo>
                  <a:lnTo>
                    <a:pt x="60" y="110"/>
                  </a:lnTo>
                  <a:lnTo>
                    <a:pt x="34" y="74"/>
                  </a:lnTo>
                  <a:lnTo>
                    <a:pt x="24" y="56"/>
                  </a:lnTo>
                  <a:lnTo>
                    <a:pt x="14" y="38"/>
                  </a:lnTo>
                  <a:lnTo>
                    <a:pt x="6" y="2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40" name="Freeform 10168"/>
            <p:cNvSpPr/>
            <p:nvPr/>
          </p:nvSpPr>
          <p:spPr bwMode="auto">
            <a:xfrm>
              <a:off x="6128544" y="3443287"/>
              <a:ext cx="563563" cy="565150"/>
            </a:xfrm>
            <a:custGeom>
              <a:avLst/>
              <a:gdLst>
                <a:gd name="T0" fmla="*/ 710 w 710"/>
                <a:gd name="T1" fmla="*/ 382 h 712"/>
                <a:gd name="T2" fmla="*/ 698 w 710"/>
                <a:gd name="T3" fmla="*/ 454 h 712"/>
                <a:gd name="T4" fmla="*/ 672 w 710"/>
                <a:gd name="T5" fmla="*/ 518 h 712"/>
                <a:gd name="T6" fmla="*/ 634 w 710"/>
                <a:gd name="T7" fmla="*/ 576 h 712"/>
                <a:gd name="T8" fmla="*/ 588 w 710"/>
                <a:gd name="T9" fmla="*/ 626 h 712"/>
                <a:gd name="T10" fmla="*/ 532 w 710"/>
                <a:gd name="T11" fmla="*/ 664 h 712"/>
                <a:gd name="T12" fmla="*/ 470 w 710"/>
                <a:gd name="T13" fmla="*/ 692 h 712"/>
                <a:gd name="T14" fmla="*/ 402 w 710"/>
                <a:gd name="T15" fmla="*/ 708 h 712"/>
                <a:gd name="T16" fmla="*/ 330 w 710"/>
                <a:gd name="T17" fmla="*/ 710 h 712"/>
                <a:gd name="T18" fmla="*/ 294 w 710"/>
                <a:gd name="T19" fmla="*/ 706 h 712"/>
                <a:gd name="T20" fmla="*/ 224 w 710"/>
                <a:gd name="T21" fmla="*/ 686 h 712"/>
                <a:gd name="T22" fmla="*/ 164 w 710"/>
                <a:gd name="T23" fmla="*/ 654 h 712"/>
                <a:gd name="T24" fmla="*/ 110 w 710"/>
                <a:gd name="T25" fmla="*/ 612 h 712"/>
                <a:gd name="T26" fmla="*/ 66 w 710"/>
                <a:gd name="T27" fmla="*/ 560 h 712"/>
                <a:gd name="T28" fmla="*/ 32 w 710"/>
                <a:gd name="T29" fmla="*/ 502 h 712"/>
                <a:gd name="T30" fmla="*/ 10 w 710"/>
                <a:gd name="T31" fmla="*/ 436 h 712"/>
                <a:gd name="T32" fmla="*/ 0 w 710"/>
                <a:gd name="T33" fmla="*/ 366 h 712"/>
                <a:gd name="T34" fmla="*/ 2 w 710"/>
                <a:gd name="T35" fmla="*/ 330 h 712"/>
                <a:gd name="T36" fmla="*/ 14 w 710"/>
                <a:gd name="T37" fmla="*/ 258 h 712"/>
                <a:gd name="T38" fmla="*/ 40 w 710"/>
                <a:gd name="T39" fmla="*/ 194 h 712"/>
                <a:gd name="T40" fmla="*/ 76 w 710"/>
                <a:gd name="T41" fmla="*/ 136 h 712"/>
                <a:gd name="T42" fmla="*/ 124 w 710"/>
                <a:gd name="T43" fmla="*/ 86 h 712"/>
                <a:gd name="T44" fmla="*/ 180 w 710"/>
                <a:gd name="T45" fmla="*/ 48 h 712"/>
                <a:gd name="T46" fmla="*/ 242 w 710"/>
                <a:gd name="T47" fmla="*/ 20 h 712"/>
                <a:gd name="T48" fmla="*/ 310 w 710"/>
                <a:gd name="T49" fmla="*/ 4 h 712"/>
                <a:gd name="T50" fmla="*/ 382 w 710"/>
                <a:gd name="T51" fmla="*/ 2 h 712"/>
                <a:gd name="T52" fmla="*/ 418 w 710"/>
                <a:gd name="T53" fmla="*/ 6 h 712"/>
                <a:gd name="T54" fmla="*/ 486 w 710"/>
                <a:gd name="T55" fmla="*/ 26 h 712"/>
                <a:gd name="T56" fmla="*/ 548 w 710"/>
                <a:gd name="T57" fmla="*/ 56 h 712"/>
                <a:gd name="T58" fmla="*/ 602 w 710"/>
                <a:gd name="T59" fmla="*/ 100 h 712"/>
                <a:gd name="T60" fmla="*/ 646 w 710"/>
                <a:gd name="T61" fmla="*/ 150 h 712"/>
                <a:gd name="T62" fmla="*/ 680 w 710"/>
                <a:gd name="T63" fmla="*/ 210 h 712"/>
                <a:gd name="T64" fmla="*/ 702 w 710"/>
                <a:gd name="T65" fmla="*/ 276 h 712"/>
                <a:gd name="T66" fmla="*/ 710 w 710"/>
                <a:gd name="T67" fmla="*/ 346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712">
                  <a:moveTo>
                    <a:pt x="710" y="382"/>
                  </a:moveTo>
                  <a:lnTo>
                    <a:pt x="710" y="382"/>
                  </a:lnTo>
                  <a:lnTo>
                    <a:pt x="706" y="418"/>
                  </a:lnTo>
                  <a:lnTo>
                    <a:pt x="698" y="454"/>
                  </a:lnTo>
                  <a:lnTo>
                    <a:pt x="686" y="486"/>
                  </a:lnTo>
                  <a:lnTo>
                    <a:pt x="672" y="518"/>
                  </a:lnTo>
                  <a:lnTo>
                    <a:pt x="654" y="548"/>
                  </a:lnTo>
                  <a:lnTo>
                    <a:pt x="634" y="576"/>
                  </a:lnTo>
                  <a:lnTo>
                    <a:pt x="612" y="602"/>
                  </a:lnTo>
                  <a:lnTo>
                    <a:pt x="588" y="626"/>
                  </a:lnTo>
                  <a:lnTo>
                    <a:pt x="560" y="646"/>
                  </a:lnTo>
                  <a:lnTo>
                    <a:pt x="532" y="664"/>
                  </a:lnTo>
                  <a:lnTo>
                    <a:pt x="502" y="680"/>
                  </a:lnTo>
                  <a:lnTo>
                    <a:pt x="470" y="692"/>
                  </a:lnTo>
                  <a:lnTo>
                    <a:pt x="436" y="702"/>
                  </a:lnTo>
                  <a:lnTo>
                    <a:pt x="402" y="708"/>
                  </a:lnTo>
                  <a:lnTo>
                    <a:pt x="366" y="712"/>
                  </a:lnTo>
                  <a:lnTo>
                    <a:pt x="330" y="710"/>
                  </a:lnTo>
                  <a:lnTo>
                    <a:pt x="330" y="710"/>
                  </a:lnTo>
                  <a:lnTo>
                    <a:pt x="294" y="706"/>
                  </a:lnTo>
                  <a:lnTo>
                    <a:pt x="258" y="698"/>
                  </a:lnTo>
                  <a:lnTo>
                    <a:pt x="224" y="686"/>
                  </a:lnTo>
                  <a:lnTo>
                    <a:pt x="194" y="672"/>
                  </a:lnTo>
                  <a:lnTo>
                    <a:pt x="164" y="654"/>
                  </a:lnTo>
                  <a:lnTo>
                    <a:pt x="136" y="634"/>
                  </a:lnTo>
                  <a:lnTo>
                    <a:pt x="110" y="612"/>
                  </a:lnTo>
                  <a:lnTo>
                    <a:pt x="86" y="588"/>
                  </a:lnTo>
                  <a:lnTo>
                    <a:pt x="66" y="560"/>
                  </a:lnTo>
                  <a:lnTo>
                    <a:pt x="48" y="532"/>
                  </a:lnTo>
                  <a:lnTo>
                    <a:pt x="32" y="502"/>
                  </a:lnTo>
                  <a:lnTo>
                    <a:pt x="18" y="470"/>
                  </a:lnTo>
                  <a:lnTo>
                    <a:pt x="10" y="436"/>
                  </a:lnTo>
                  <a:lnTo>
                    <a:pt x="4" y="402"/>
                  </a:lnTo>
                  <a:lnTo>
                    <a:pt x="0" y="366"/>
                  </a:lnTo>
                  <a:lnTo>
                    <a:pt x="2" y="330"/>
                  </a:lnTo>
                  <a:lnTo>
                    <a:pt x="2" y="330"/>
                  </a:lnTo>
                  <a:lnTo>
                    <a:pt x="6" y="294"/>
                  </a:lnTo>
                  <a:lnTo>
                    <a:pt x="14" y="258"/>
                  </a:lnTo>
                  <a:lnTo>
                    <a:pt x="26" y="226"/>
                  </a:lnTo>
                  <a:lnTo>
                    <a:pt x="40" y="194"/>
                  </a:lnTo>
                  <a:lnTo>
                    <a:pt x="56" y="164"/>
                  </a:lnTo>
                  <a:lnTo>
                    <a:pt x="76" y="136"/>
                  </a:lnTo>
                  <a:lnTo>
                    <a:pt x="100" y="110"/>
                  </a:lnTo>
                  <a:lnTo>
                    <a:pt x="124" y="86"/>
                  </a:lnTo>
                  <a:lnTo>
                    <a:pt x="150" y="66"/>
                  </a:lnTo>
                  <a:lnTo>
                    <a:pt x="180" y="48"/>
                  </a:lnTo>
                  <a:lnTo>
                    <a:pt x="210" y="32"/>
                  </a:lnTo>
                  <a:lnTo>
                    <a:pt x="242" y="20"/>
                  </a:lnTo>
                  <a:lnTo>
                    <a:pt x="276" y="10"/>
                  </a:lnTo>
                  <a:lnTo>
                    <a:pt x="310" y="4"/>
                  </a:lnTo>
                  <a:lnTo>
                    <a:pt x="346" y="0"/>
                  </a:lnTo>
                  <a:lnTo>
                    <a:pt x="382" y="2"/>
                  </a:lnTo>
                  <a:lnTo>
                    <a:pt x="382" y="2"/>
                  </a:lnTo>
                  <a:lnTo>
                    <a:pt x="418" y="6"/>
                  </a:lnTo>
                  <a:lnTo>
                    <a:pt x="454" y="14"/>
                  </a:lnTo>
                  <a:lnTo>
                    <a:pt x="486" y="26"/>
                  </a:lnTo>
                  <a:lnTo>
                    <a:pt x="518" y="40"/>
                  </a:lnTo>
                  <a:lnTo>
                    <a:pt x="548" y="56"/>
                  </a:lnTo>
                  <a:lnTo>
                    <a:pt x="576" y="76"/>
                  </a:lnTo>
                  <a:lnTo>
                    <a:pt x="602" y="100"/>
                  </a:lnTo>
                  <a:lnTo>
                    <a:pt x="624" y="124"/>
                  </a:lnTo>
                  <a:lnTo>
                    <a:pt x="646" y="150"/>
                  </a:lnTo>
                  <a:lnTo>
                    <a:pt x="664" y="180"/>
                  </a:lnTo>
                  <a:lnTo>
                    <a:pt x="680" y="210"/>
                  </a:lnTo>
                  <a:lnTo>
                    <a:pt x="692" y="242"/>
                  </a:lnTo>
                  <a:lnTo>
                    <a:pt x="702" y="276"/>
                  </a:lnTo>
                  <a:lnTo>
                    <a:pt x="708" y="310"/>
                  </a:lnTo>
                  <a:lnTo>
                    <a:pt x="710" y="346"/>
                  </a:lnTo>
                  <a:lnTo>
                    <a:pt x="710" y="382"/>
                  </a:lnTo>
                  <a:close/>
                </a:path>
              </a:pathLst>
            </a:custGeom>
            <a:solidFill>
              <a:srgbClr val="2A2D2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41" name="Freeform 10169"/>
            <p:cNvSpPr/>
            <p:nvPr/>
          </p:nvSpPr>
          <p:spPr bwMode="auto">
            <a:xfrm>
              <a:off x="6128544" y="3443287"/>
              <a:ext cx="563563" cy="565150"/>
            </a:xfrm>
            <a:custGeom>
              <a:avLst/>
              <a:gdLst>
                <a:gd name="T0" fmla="*/ 710 w 710"/>
                <a:gd name="T1" fmla="*/ 382 h 712"/>
                <a:gd name="T2" fmla="*/ 698 w 710"/>
                <a:gd name="T3" fmla="*/ 454 h 712"/>
                <a:gd name="T4" fmla="*/ 672 w 710"/>
                <a:gd name="T5" fmla="*/ 518 h 712"/>
                <a:gd name="T6" fmla="*/ 634 w 710"/>
                <a:gd name="T7" fmla="*/ 576 h 712"/>
                <a:gd name="T8" fmla="*/ 588 w 710"/>
                <a:gd name="T9" fmla="*/ 626 h 712"/>
                <a:gd name="T10" fmla="*/ 532 w 710"/>
                <a:gd name="T11" fmla="*/ 664 h 712"/>
                <a:gd name="T12" fmla="*/ 470 w 710"/>
                <a:gd name="T13" fmla="*/ 692 h 712"/>
                <a:gd name="T14" fmla="*/ 402 w 710"/>
                <a:gd name="T15" fmla="*/ 708 h 712"/>
                <a:gd name="T16" fmla="*/ 330 w 710"/>
                <a:gd name="T17" fmla="*/ 710 h 712"/>
                <a:gd name="T18" fmla="*/ 294 w 710"/>
                <a:gd name="T19" fmla="*/ 706 h 712"/>
                <a:gd name="T20" fmla="*/ 224 w 710"/>
                <a:gd name="T21" fmla="*/ 686 h 712"/>
                <a:gd name="T22" fmla="*/ 164 w 710"/>
                <a:gd name="T23" fmla="*/ 654 h 712"/>
                <a:gd name="T24" fmla="*/ 110 w 710"/>
                <a:gd name="T25" fmla="*/ 612 h 712"/>
                <a:gd name="T26" fmla="*/ 66 w 710"/>
                <a:gd name="T27" fmla="*/ 560 h 712"/>
                <a:gd name="T28" fmla="*/ 32 w 710"/>
                <a:gd name="T29" fmla="*/ 502 h 712"/>
                <a:gd name="T30" fmla="*/ 10 w 710"/>
                <a:gd name="T31" fmla="*/ 436 h 712"/>
                <a:gd name="T32" fmla="*/ 0 w 710"/>
                <a:gd name="T33" fmla="*/ 366 h 712"/>
                <a:gd name="T34" fmla="*/ 2 w 710"/>
                <a:gd name="T35" fmla="*/ 330 h 712"/>
                <a:gd name="T36" fmla="*/ 14 w 710"/>
                <a:gd name="T37" fmla="*/ 258 h 712"/>
                <a:gd name="T38" fmla="*/ 40 w 710"/>
                <a:gd name="T39" fmla="*/ 194 h 712"/>
                <a:gd name="T40" fmla="*/ 76 w 710"/>
                <a:gd name="T41" fmla="*/ 136 h 712"/>
                <a:gd name="T42" fmla="*/ 124 w 710"/>
                <a:gd name="T43" fmla="*/ 86 h 712"/>
                <a:gd name="T44" fmla="*/ 180 w 710"/>
                <a:gd name="T45" fmla="*/ 48 h 712"/>
                <a:gd name="T46" fmla="*/ 242 w 710"/>
                <a:gd name="T47" fmla="*/ 20 h 712"/>
                <a:gd name="T48" fmla="*/ 310 w 710"/>
                <a:gd name="T49" fmla="*/ 4 h 712"/>
                <a:gd name="T50" fmla="*/ 382 w 710"/>
                <a:gd name="T51" fmla="*/ 2 h 712"/>
                <a:gd name="T52" fmla="*/ 418 w 710"/>
                <a:gd name="T53" fmla="*/ 6 h 712"/>
                <a:gd name="T54" fmla="*/ 486 w 710"/>
                <a:gd name="T55" fmla="*/ 26 h 712"/>
                <a:gd name="T56" fmla="*/ 548 w 710"/>
                <a:gd name="T57" fmla="*/ 56 h 712"/>
                <a:gd name="T58" fmla="*/ 602 w 710"/>
                <a:gd name="T59" fmla="*/ 100 h 712"/>
                <a:gd name="T60" fmla="*/ 646 w 710"/>
                <a:gd name="T61" fmla="*/ 150 h 712"/>
                <a:gd name="T62" fmla="*/ 680 w 710"/>
                <a:gd name="T63" fmla="*/ 210 h 712"/>
                <a:gd name="T64" fmla="*/ 702 w 710"/>
                <a:gd name="T65" fmla="*/ 276 h 712"/>
                <a:gd name="T66" fmla="*/ 710 w 710"/>
                <a:gd name="T67" fmla="*/ 346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712">
                  <a:moveTo>
                    <a:pt x="710" y="382"/>
                  </a:moveTo>
                  <a:lnTo>
                    <a:pt x="710" y="382"/>
                  </a:lnTo>
                  <a:lnTo>
                    <a:pt x="706" y="418"/>
                  </a:lnTo>
                  <a:lnTo>
                    <a:pt x="698" y="454"/>
                  </a:lnTo>
                  <a:lnTo>
                    <a:pt x="686" y="486"/>
                  </a:lnTo>
                  <a:lnTo>
                    <a:pt x="672" y="518"/>
                  </a:lnTo>
                  <a:lnTo>
                    <a:pt x="654" y="548"/>
                  </a:lnTo>
                  <a:lnTo>
                    <a:pt x="634" y="576"/>
                  </a:lnTo>
                  <a:lnTo>
                    <a:pt x="612" y="602"/>
                  </a:lnTo>
                  <a:lnTo>
                    <a:pt x="588" y="626"/>
                  </a:lnTo>
                  <a:lnTo>
                    <a:pt x="560" y="646"/>
                  </a:lnTo>
                  <a:lnTo>
                    <a:pt x="532" y="664"/>
                  </a:lnTo>
                  <a:lnTo>
                    <a:pt x="502" y="680"/>
                  </a:lnTo>
                  <a:lnTo>
                    <a:pt x="470" y="692"/>
                  </a:lnTo>
                  <a:lnTo>
                    <a:pt x="436" y="702"/>
                  </a:lnTo>
                  <a:lnTo>
                    <a:pt x="402" y="708"/>
                  </a:lnTo>
                  <a:lnTo>
                    <a:pt x="366" y="712"/>
                  </a:lnTo>
                  <a:lnTo>
                    <a:pt x="330" y="710"/>
                  </a:lnTo>
                  <a:lnTo>
                    <a:pt x="330" y="710"/>
                  </a:lnTo>
                  <a:lnTo>
                    <a:pt x="294" y="706"/>
                  </a:lnTo>
                  <a:lnTo>
                    <a:pt x="258" y="698"/>
                  </a:lnTo>
                  <a:lnTo>
                    <a:pt x="224" y="686"/>
                  </a:lnTo>
                  <a:lnTo>
                    <a:pt x="194" y="672"/>
                  </a:lnTo>
                  <a:lnTo>
                    <a:pt x="164" y="654"/>
                  </a:lnTo>
                  <a:lnTo>
                    <a:pt x="136" y="634"/>
                  </a:lnTo>
                  <a:lnTo>
                    <a:pt x="110" y="612"/>
                  </a:lnTo>
                  <a:lnTo>
                    <a:pt x="86" y="588"/>
                  </a:lnTo>
                  <a:lnTo>
                    <a:pt x="66" y="560"/>
                  </a:lnTo>
                  <a:lnTo>
                    <a:pt x="48" y="532"/>
                  </a:lnTo>
                  <a:lnTo>
                    <a:pt x="32" y="502"/>
                  </a:lnTo>
                  <a:lnTo>
                    <a:pt x="18" y="470"/>
                  </a:lnTo>
                  <a:lnTo>
                    <a:pt x="10" y="436"/>
                  </a:lnTo>
                  <a:lnTo>
                    <a:pt x="4" y="402"/>
                  </a:lnTo>
                  <a:lnTo>
                    <a:pt x="0" y="366"/>
                  </a:lnTo>
                  <a:lnTo>
                    <a:pt x="2" y="330"/>
                  </a:lnTo>
                  <a:lnTo>
                    <a:pt x="2" y="330"/>
                  </a:lnTo>
                  <a:lnTo>
                    <a:pt x="6" y="294"/>
                  </a:lnTo>
                  <a:lnTo>
                    <a:pt x="14" y="258"/>
                  </a:lnTo>
                  <a:lnTo>
                    <a:pt x="26" y="226"/>
                  </a:lnTo>
                  <a:lnTo>
                    <a:pt x="40" y="194"/>
                  </a:lnTo>
                  <a:lnTo>
                    <a:pt x="56" y="164"/>
                  </a:lnTo>
                  <a:lnTo>
                    <a:pt x="76" y="136"/>
                  </a:lnTo>
                  <a:lnTo>
                    <a:pt x="100" y="110"/>
                  </a:lnTo>
                  <a:lnTo>
                    <a:pt x="124" y="86"/>
                  </a:lnTo>
                  <a:lnTo>
                    <a:pt x="150" y="66"/>
                  </a:lnTo>
                  <a:lnTo>
                    <a:pt x="180" y="48"/>
                  </a:lnTo>
                  <a:lnTo>
                    <a:pt x="210" y="32"/>
                  </a:lnTo>
                  <a:lnTo>
                    <a:pt x="242" y="20"/>
                  </a:lnTo>
                  <a:lnTo>
                    <a:pt x="276" y="10"/>
                  </a:lnTo>
                  <a:lnTo>
                    <a:pt x="310" y="4"/>
                  </a:lnTo>
                  <a:lnTo>
                    <a:pt x="346" y="0"/>
                  </a:lnTo>
                  <a:lnTo>
                    <a:pt x="382" y="2"/>
                  </a:lnTo>
                  <a:lnTo>
                    <a:pt x="382" y="2"/>
                  </a:lnTo>
                  <a:lnTo>
                    <a:pt x="418" y="6"/>
                  </a:lnTo>
                  <a:lnTo>
                    <a:pt x="454" y="14"/>
                  </a:lnTo>
                  <a:lnTo>
                    <a:pt x="486" y="26"/>
                  </a:lnTo>
                  <a:lnTo>
                    <a:pt x="518" y="40"/>
                  </a:lnTo>
                  <a:lnTo>
                    <a:pt x="548" y="56"/>
                  </a:lnTo>
                  <a:lnTo>
                    <a:pt x="576" y="76"/>
                  </a:lnTo>
                  <a:lnTo>
                    <a:pt x="602" y="100"/>
                  </a:lnTo>
                  <a:lnTo>
                    <a:pt x="624" y="124"/>
                  </a:lnTo>
                  <a:lnTo>
                    <a:pt x="646" y="150"/>
                  </a:lnTo>
                  <a:lnTo>
                    <a:pt x="664" y="180"/>
                  </a:lnTo>
                  <a:lnTo>
                    <a:pt x="680" y="210"/>
                  </a:lnTo>
                  <a:lnTo>
                    <a:pt x="692" y="242"/>
                  </a:lnTo>
                  <a:lnTo>
                    <a:pt x="702" y="276"/>
                  </a:lnTo>
                  <a:lnTo>
                    <a:pt x="708" y="310"/>
                  </a:lnTo>
                  <a:lnTo>
                    <a:pt x="710" y="346"/>
                  </a:lnTo>
                  <a:lnTo>
                    <a:pt x="710" y="3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42" name="Freeform 10170"/>
            <p:cNvSpPr/>
            <p:nvPr/>
          </p:nvSpPr>
          <p:spPr bwMode="auto">
            <a:xfrm>
              <a:off x="6201569" y="3516312"/>
              <a:ext cx="419100" cy="419100"/>
            </a:xfrm>
            <a:custGeom>
              <a:avLst/>
              <a:gdLst>
                <a:gd name="T0" fmla="*/ 526 w 528"/>
                <a:gd name="T1" fmla="*/ 284 h 528"/>
                <a:gd name="T2" fmla="*/ 518 w 528"/>
                <a:gd name="T3" fmla="*/ 336 h 528"/>
                <a:gd name="T4" fmla="*/ 498 w 528"/>
                <a:gd name="T5" fmla="*/ 384 h 528"/>
                <a:gd name="T6" fmla="*/ 470 w 528"/>
                <a:gd name="T7" fmla="*/ 428 h 528"/>
                <a:gd name="T8" fmla="*/ 436 w 528"/>
                <a:gd name="T9" fmla="*/ 464 h 528"/>
                <a:gd name="T10" fmla="*/ 394 w 528"/>
                <a:gd name="T11" fmla="*/ 492 h 528"/>
                <a:gd name="T12" fmla="*/ 348 w 528"/>
                <a:gd name="T13" fmla="*/ 514 h 528"/>
                <a:gd name="T14" fmla="*/ 298 w 528"/>
                <a:gd name="T15" fmla="*/ 526 h 528"/>
                <a:gd name="T16" fmla="*/ 244 w 528"/>
                <a:gd name="T17" fmla="*/ 526 h 528"/>
                <a:gd name="T18" fmla="*/ 218 w 528"/>
                <a:gd name="T19" fmla="*/ 524 h 528"/>
                <a:gd name="T20" fmla="*/ 166 w 528"/>
                <a:gd name="T21" fmla="*/ 510 h 528"/>
                <a:gd name="T22" fmla="*/ 120 w 528"/>
                <a:gd name="T23" fmla="*/ 486 h 528"/>
                <a:gd name="T24" fmla="*/ 82 w 528"/>
                <a:gd name="T25" fmla="*/ 454 h 528"/>
                <a:gd name="T26" fmla="*/ 48 w 528"/>
                <a:gd name="T27" fmla="*/ 416 h 528"/>
                <a:gd name="T28" fmla="*/ 24 w 528"/>
                <a:gd name="T29" fmla="*/ 372 h 528"/>
                <a:gd name="T30" fmla="*/ 6 w 528"/>
                <a:gd name="T31" fmla="*/ 324 h 528"/>
                <a:gd name="T32" fmla="*/ 0 w 528"/>
                <a:gd name="T33" fmla="*/ 272 h 528"/>
                <a:gd name="T34" fmla="*/ 0 w 528"/>
                <a:gd name="T35" fmla="*/ 244 h 528"/>
                <a:gd name="T36" fmla="*/ 10 w 528"/>
                <a:gd name="T37" fmla="*/ 192 h 528"/>
                <a:gd name="T38" fmla="*/ 28 w 528"/>
                <a:gd name="T39" fmla="*/ 144 h 528"/>
                <a:gd name="T40" fmla="*/ 56 w 528"/>
                <a:gd name="T41" fmla="*/ 100 h 528"/>
                <a:gd name="T42" fmla="*/ 92 w 528"/>
                <a:gd name="T43" fmla="*/ 64 h 528"/>
                <a:gd name="T44" fmla="*/ 132 w 528"/>
                <a:gd name="T45" fmla="*/ 34 h 528"/>
                <a:gd name="T46" fmla="*/ 180 w 528"/>
                <a:gd name="T47" fmla="*/ 14 h 528"/>
                <a:gd name="T48" fmla="*/ 230 w 528"/>
                <a:gd name="T49" fmla="*/ 2 h 528"/>
                <a:gd name="T50" fmla="*/ 284 w 528"/>
                <a:gd name="T51" fmla="*/ 0 h 528"/>
                <a:gd name="T52" fmla="*/ 310 w 528"/>
                <a:gd name="T53" fmla="*/ 4 h 528"/>
                <a:gd name="T54" fmla="*/ 360 w 528"/>
                <a:gd name="T55" fmla="*/ 18 h 528"/>
                <a:gd name="T56" fmla="*/ 406 w 528"/>
                <a:gd name="T57" fmla="*/ 42 h 528"/>
                <a:gd name="T58" fmla="*/ 446 w 528"/>
                <a:gd name="T59" fmla="*/ 74 h 528"/>
                <a:gd name="T60" fmla="*/ 480 w 528"/>
                <a:gd name="T61" fmla="*/ 112 h 528"/>
                <a:gd name="T62" fmla="*/ 504 w 528"/>
                <a:gd name="T63" fmla="*/ 156 h 528"/>
                <a:gd name="T64" fmla="*/ 520 w 528"/>
                <a:gd name="T65" fmla="*/ 204 h 528"/>
                <a:gd name="T66" fmla="*/ 528 w 528"/>
                <a:gd name="T67" fmla="*/ 25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8" h="528">
                  <a:moveTo>
                    <a:pt x="526" y="284"/>
                  </a:moveTo>
                  <a:lnTo>
                    <a:pt x="526" y="284"/>
                  </a:lnTo>
                  <a:lnTo>
                    <a:pt x="524" y="310"/>
                  </a:lnTo>
                  <a:lnTo>
                    <a:pt x="518" y="336"/>
                  </a:lnTo>
                  <a:lnTo>
                    <a:pt x="508" y="360"/>
                  </a:lnTo>
                  <a:lnTo>
                    <a:pt x="498" y="384"/>
                  </a:lnTo>
                  <a:lnTo>
                    <a:pt x="486" y="406"/>
                  </a:lnTo>
                  <a:lnTo>
                    <a:pt x="470" y="428"/>
                  </a:lnTo>
                  <a:lnTo>
                    <a:pt x="454" y="446"/>
                  </a:lnTo>
                  <a:lnTo>
                    <a:pt x="436" y="464"/>
                  </a:lnTo>
                  <a:lnTo>
                    <a:pt x="416" y="480"/>
                  </a:lnTo>
                  <a:lnTo>
                    <a:pt x="394" y="492"/>
                  </a:lnTo>
                  <a:lnTo>
                    <a:pt x="372" y="504"/>
                  </a:lnTo>
                  <a:lnTo>
                    <a:pt x="348" y="514"/>
                  </a:lnTo>
                  <a:lnTo>
                    <a:pt x="324" y="520"/>
                  </a:lnTo>
                  <a:lnTo>
                    <a:pt x="298" y="526"/>
                  </a:lnTo>
                  <a:lnTo>
                    <a:pt x="270" y="528"/>
                  </a:lnTo>
                  <a:lnTo>
                    <a:pt x="244" y="526"/>
                  </a:lnTo>
                  <a:lnTo>
                    <a:pt x="244" y="526"/>
                  </a:lnTo>
                  <a:lnTo>
                    <a:pt x="218" y="524"/>
                  </a:lnTo>
                  <a:lnTo>
                    <a:pt x="192" y="518"/>
                  </a:lnTo>
                  <a:lnTo>
                    <a:pt x="166" y="510"/>
                  </a:lnTo>
                  <a:lnTo>
                    <a:pt x="144" y="498"/>
                  </a:lnTo>
                  <a:lnTo>
                    <a:pt x="120" y="486"/>
                  </a:lnTo>
                  <a:lnTo>
                    <a:pt x="100" y="470"/>
                  </a:lnTo>
                  <a:lnTo>
                    <a:pt x="82" y="454"/>
                  </a:lnTo>
                  <a:lnTo>
                    <a:pt x="64" y="436"/>
                  </a:lnTo>
                  <a:lnTo>
                    <a:pt x="48" y="416"/>
                  </a:lnTo>
                  <a:lnTo>
                    <a:pt x="34" y="394"/>
                  </a:lnTo>
                  <a:lnTo>
                    <a:pt x="24" y="372"/>
                  </a:lnTo>
                  <a:lnTo>
                    <a:pt x="14" y="348"/>
                  </a:lnTo>
                  <a:lnTo>
                    <a:pt x="6" y="324"/>
                  </a:lnTo>
                  <a:lnTo>
                    <a:pt x="2" y="298"/>
                  </a:lnTo>
                  <a:lnTo>
                    <a:pt x="0" y="272"/>
                  </a:lnTo>
                  <a:lnTo>
                    <a:pt x="0" y="244"/>
                  </a:lnTo>
                  <a:lnTo>
                    <a:pt x="0" y="244"/>
                  </a:lnTo>
                  <a:lnTo>
                    <a:pt x="4" y="218"/>
                  </a:lnTo>
                  <a:lnTo>
                    <a:pt x="10" y="192"/>
                  </a:lnTo>
                  <a:lnTo>
                    <a:pt x="18" y="166"/>
                  </a:lnTo>
                  <a:lnTo>
                    <a:pt x="28" y="144"/>
                  </a:lnTo>
                  <a:lnTo>
                    <a:pt x="42" y="122"/>
                  </a:lnTo>
                  <a:lnTo>
                    <a:pt x="56" y="100"/>
                  </a:lnTo>
                  <a:lnTo>
                    <a:pt x="74" y="82"/>
                  </a:lnTo>
                  <a:lnTo>
                    <a:pt x="92" y="64"/>
                  </a:lnTo>
                  <a:lnTo>
                    <a:pt x="112" y="48"/>
                  </a:lnTo>
                  <a:lnTo>
                    <a:pt x="132" y="34"/>
                  </a:lnTo>
                  <a:lnTo>
                    <a:pt x="156" y="24"/>
                  </a:lnTo>
                  <a:lnTo>
                    <a:pt x="180" y="14"/>
                  </a:lnTo>
                  <a:lnTo>
                    <a:pt x="204" y="6"/>
                  </a:lnTo>
                  <a:lnTo>
                    <a:pt x="230" y="2"/>
                  </a:lnTo>
                  <a:lnTo>
                    <a:pt x="256" y="0"/>
                  </a:lnTo>
                  <a:lnTo>
                    <a:pt x="284" y="0"/>
                  </a:lnTo>
                  <a:lnTo>
                    <a:pt x="284" y="0"/>
                  </a:lnTo>
                  <a:lnTo>
                    <a:pt x="310" y="4"/>
                  </a:lnTo>
                  <a:lnTo>
                    <a:pt x="336" y="10"/>
                  </a:lnTo>
                  <a:lnTo>
                    <a:pt x="360" y="18"/>
                  </a:lnTo>
                  <a:lnTo>
                    <a:pt x="384" y="30"/>
                  </a:lnTo>
                  <a:lnTo>
                    <a:pt x="406" y="42"/>
                  </a:lnTo>
                  <a:lnTo>
                    <a:pt x="428" y="56"/>
                  </a:lnTo>
                  <a:lnTo>
                    <a:pt x="446" y="74"/>
                  </a:lnTo>
                  <a:lnTo>
                    <a:pt x="464" y="92"/>
                  </a:lnTo>
                  <a:lnTo>
                    <a:pt x="480" y="112"/>
                  </a:lnTo>
                  <a:lnTo>
                    <a:pt x="492" y="134"/>
                  </a:lnTo>
                  <a:lnTo>
                    <a:pt x="504" y="156"/>
                  </a:lnTo>
                  <a:lnTo>
                    <a:pt x="514" y="180"/>
                  </a:lnTo>
                  <a:lnTo>
                    <a:pt x="520" y="204"/>
                  </a:lnTo>
                  <a:lnTo>
                    <a:pt x="526" y="230"/>
                  </a:lnTo>
                  <a:lnTo>
                    <a:pt x="528" y="256"/>
                  </a:lnTo>
                  <a:lnTo>
                    <a:pt x="526" y="284"/>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43" name="Freeform 10171"/>
            <p:cNvSpPr/>
            <p:nvPr/>
          </p:nvSpPr>
          <p:spPr bwMode="auto">
            <a:xfrm>
              <a:off x="6201569" y="3516312"/>
              <a:ext cx="419100" cy="419100"/>
            </a:xfrm>
            <a:custGeom>
              <a:avLst/>
              <a:gdLst>
                <a:gd name="T0" fmla="*/ 526 w 528"/>
                <a:gd name="T1" fmla="*/ 284 h 528"/>
                <a:gd name="T2" fmla="*/ 518 w 528"/>
                <a:gd name="T3" fmla="*/ 336 h 528"/>
                <a:gd name="T4" fmla="*/ 498 w 528"/>
                <a:gd name="T5" fmla="*/ 384 h 528"/>
                <a:gd name="T6" fmla="*/ 470 w 528"/>
                <a:gd name="T7" fmla="*/ 428 h 528"/>
                <a:gd name="T8" fmla="*/ 436 w 528"/>
                <a:gd name="T9" fmla="*/ 464 h 528"/>
                <a:gd name="T10" fmla="*/ 394 w 528"/>
                <a:gd name="T11" fmla="*/ 492 h 528"/>
                <a:gd name="T12" fmla="*/ 348 w 528"/>
                <a:gd name="T13" fmla="*/ 514 h 528"/>
                <a:gd name="T14" fmla="*/ 298 w 528"/>
                <a:gd name="T15" fmla="*/ 526 h 528"/>
                <a:gd name="T16" fmla="*/ 244 w 528"/>
                <a:gd name="T17" fmla="*/ 526 h 528"/>
                <a:gd name="T18" fmla="*/ 218 w 528"/>
                <a:gd name="T19" fmla="*/ 524 h 528"/>
                <a:gd name="T20" fmla="*/ 166 w 528"/>
                <a:gd name="T21" fmla="*/ 510 h 528"/>
                <a:gd name="T22" fmla="*/ 120 w 528"/>
                <a:gd name="T23" fmla="*/ 486 h 528"/>
                <a:gd name="T24" fmla="*/ 82 w 528"/>
                <a:gd name="T25" fmla="*/ 454 h 528"/>
                <a:gd name="T26" fmla="*/ 48 w 528"/>
                <a:gd name="T27" fmla="*/ 416 h 528"/>
                <a:gd name="T28" fmla="*/ 24 w 528"/>
                <a:gd name="T29" fmla="*/ 372 h 528"/>
                <a:gd name="T30" fmla="*/ 6 w 528"/>
                <a:gd name="T31" fmla="*/ 324 h 528"/>
                <a:gd name="T32" fmla="*/ 0 w 528"/>
                <a:gd name="T33" fmla="*/ 272 h 528"/>
                <a:gd name="T34" fmla="*/ 0 w 528"/>
                <a:gd name="T35" fmla="*/ 244 h 528"/>
                <a:gd name="T36" fmla="*/ 10 w 528"/>
                <a:gd name="T37" fmla="*/ 192 h 528"/>
                <a:gd name="T38" fmla="*/ 28 w 528"/>
                <a:gd name="T39" fmla="*/ 144 h 528"/>
                <a:gd name="T40" fmla="*/ 56 w 528"/>
                <a:gd name="T41" fmla="*/ 100 h 528"/>
                <a:gd name="T42" fmla="*/ 92 w 528"/>
                <a:gd name="T43" fmla="*/ 64 h 528"/>
                <a:gd name="T44" fmla="*/ 132 w 528"/>
                <a:gd name="T45" fmla="*/ 34 h 528"/>
                <a:gd name="T46" fmla="*/ 180 w 528"/>
                <a:gd name="T47" fmla="*/ 14 h 528"/>
                <a:gd name="T48" fmla="*/ 230 w 528"/>
                <a:gd name="T49" fmla="*/ 2 h 528"/>
                <a:gd name="T50" fmla="*/ 284 w 528"/>
                <a:gd name="T51" fmla="*/ 0 h 528"/>
                <a:gd name="T52" fmla="*/ 310 w 528"/>
                <a:gd name="T53" fmla="*/ 4 h 528"/>
                <a:gd name="T54" fmla="*/ 360 w 528"/>
                <a:gd name="T55" fmla="*/ 18 h 528"/>
                <a:gd name="T56" fmla="*/ 406 w 528"/>
                <a:gd name="T57" fmla="*/ 42 h 528"/>
                <a:gd name="T58" fmla="*/ 446 w 528"/>
                <a:gd name="T59" fmla="*/ 74 h 528"/>
                <a:gd name="T60" fmla="*/ 480 w 528"/>
                <a:gd name="T61" fmla="*/ 112 h 528"/>
                <a:gd name="T62" fmla="*/ 504 w 528"/>
                <a:gd name="T63" fmla="*/ 156 h 528"/>
                <a:gd name="T64" fmla="*/ 520 w 528"/>
                <a:gd name="T65" fmla="*/ 204 h 528"/>
                <a:gd name="T66" fmla="*/ 528 w 528"/>
                <a:gd name="T67" fmla="*/ 25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8" h="528">
                  <a:moveTo>
                    <a:pt x="526" y="284"/>
                  </a:moveTo>
                  <a:lnTo>
                    <a:pt x="526" y="284"/>
                  </a:lnTo>
                  <a:lnTo>
                    <a:pt x="524" y="310"/>
                  </a:lnTo>
                  <a:lnTo>
                    <a:pt x="518" y="336"/>
                  </a:lnTo>
                  <a:lnTo>
                    <a:pt x="508" y="360"/>
                  </a:lnTo>
                  <a:lnTo>
                    <a:pt x="498" y="384"/>
                  </a:lnTo>
                  <a:lnTo>
                    <a:pt x="486" y="406"/>
                  </a:lnTo>
                  <a:lnTo>
                    <a:pt x="470" y="428"/>
                  </a:lnTo>
                  <a:lnTo>
                    <a:pt x="454" y="446"/>
                  </a:lnTo>
                  <a:lnTo>
                    <a:pt x="436" y="464"/>
                  </a:lnTo>
                  <a:lnTo>
                    <a:pt x="416" y="480"/>
                  </a:lnTo>
                  <a:lnTo>
                    <a:pt x="394" y="492"/>
                  </a:lnTo>
                  <a:lnTo>
                    <a:pt x="372" y="504"/>
                  </a:lnTo>
                  <a:lnTo>
                    <a:pt x="348" y="514"/>
                  </a:lnTo>
                  <a:lnTo>
                    <a:pt x="324" y="520"/>
                  </a:lnTo>
                  <a:lnTo>
                    <a:pt x="298" y="526"/>
                  </a:lnTo>
                  <a:lnTo>
                    <a:pt x="270" y="528"/>
                  </a:lnTo>
                  <a:lnTo>
                    <a:pt x="244" y="526"/>
                  </a:lnTo>
                  <a:lnTo>
                    <a:pt x="244" y="526"/>
                  </a:lnTo>
                  <a:lnTo>
                    <a:pt x="218" y="524"/>
                  </a:lnTo>
                  <a:lnTo>
                    <a:pt x="192" y="518"/>
                  </a:lnTo>
                  <a:lnTo>
                    <a:pt x="166" y="510"/>
                  </a:lnTo>
                  <a:lnTo>
                    <a:pt x="144" y="498"/>
                  </a:lnTo>
                  <a:lnTo>
                    <a:pt x="120" y="486"/>
                  </a:lnTo>
                  <a:lnTo>
                    <a:pt x="100" y="470"/>
                  </a:lnTo>
                  <a:lnTo>
                    <a:pt x="82" y="454"/>
                  </a:lnTo>
                  <a:lnTo>
                    <a:pt x="64" y="436"/>
                  </a:lnTo>
                  <a:lnTo>
                    <a:pt x="48" y="416"/>
                  </a:lnTo>
                  <a:lnTo>
                    <a:pt x="34" y="394"/>
                  </a:lnTo>
                  <a:lnTo>
                    <a:pt x="24" y="372"/>
                  </a:lnTo>
                  <a:lnTo>
                    <a:pt x="14" y="348"/>
                  </a:lnTo>
                  <a:lnTo>
                    <a:pt x="6" y="324"/>
                  </a:lnTo>
                  <a:lnTo>
                    <a:pt x="2" y="298"/>
                  </a:lnTo>
                  <a:lnTo>
                    <a:pt x="0" y="272"/>
                  </a:lnTo>
                  <a:lnTo>
                    <a:pt x="0" y="244"/>
                  </a:lnTo>
                  <a:lnTo>
                    <a:pt x="0" y="244"/>
                  </a:lnTo>
                  <a:lnTo>
                    <a:pt x="4" y="218"/>
                  </a:lnTo>
                  <a:lnTo>
                    <a:pt x="10" y="192"/>
                  </a:lnTo>
                  <a:lnTo>
                    <a:pt x="18" y="166"/>
                  </a:lnTo>
                  <a:lnTo>
                    <a:pt x="28" y="144"/>
                  </a:lnTo>
                  <a:lnTo>
                    <a:pt x="42" y="122"/>
                  </a:lnTo>
                  <a:lnTo>
                    <a:pt x="56" y="100"/>
                  </a:lnTo>
                  <a:lnTo>
                    <a:pt x="74" y="82"/>
                  </a:lnTo>
                  <a:lnTo>
                    <a:pt x="92" y="64"/>
                  </a:lnTo>
                  <a:lnTo>
                    <a:pt x="112" y="48"/>
                  </a:lnTo>
                  <a:lnTo>
                    <a:pt x="132" y="34"/>
                  </a:lnTo>
                  <a:lnTo>
                    <a:pt x="156" y="24"/>
                  </a:lnTo>
                  <a:lnTo>
                    <a:pt x="180" y="14"/>
                  </a:lnTo>
                  <a:lnTo>
                    <a:pt x="204" y="6"/>
                  </a:lnTo>
                  <a:lnTo>
                    <a:pt x="230" y="2"/>
                  </a:lnTo>
                  <a:lnTo>
                    <a:pt x="256" y="0"/>
                  </a:lnTo>
                  <a:lnTo>
                    <a:pt x="284" y="0"/>
                  </a:lnTo>
                  <a:lnTo>
                    <a:pt x="284" y="0"/>
                  </a:lnTo>
                  <a:lnTo>
                    <a:pt x="310" y="4"/>
                  </a:lnTo>
                  <a:lnTo>
                    <a:pt x="336" y="10"/>
                  </a:lnTo>
                  <a:lnTo>
                    <a:pt x="360" y="18"/>
                  </a:lnTo>
                  <a:lnTo>
                    <a:pt x="384" y="30"/>
                  </a:lnTo>
                  <a:lnTo>
                    <a:pt x="406" y="42"/>
                  </a:lnTo>
                  <a:lnTo>
                    <a:pt x="428" y="56"/>
                  </a:lnTo>
                  <a:lnTo>
                    <a:pt x="446" y="74"/>
                  </a:lnTo>
                  <a:lnTo>
                    <a:pt x="464" y="92"/>
                  </a:lnTo>
                  <a:lnTo>
                    <a:pt x="480" y="112"/>
                  </a:lnTo>
                  <a:lnTo>
                    <a:pt x="492" y="134"/>
                  </a:lnTo>
                  <a:lnTo>
                    <a:pt x="504" y="156"/>
                  </a:lnTo>
                  <a:lnTo>
                    <a:pt x="514" y="180"/>
                  </a:lnTo>
                  <a:lnTo>
                    <a:pt x="520" y="204"/>
                  </a:lnTo>
                  <a:lnTo>
                    <a:pt x="526" y="230"/>
                  </a:lnTo>
                  <a:lnTo>
                    <a:pt x="528" y="256"/>
                  </a:lnTo>
                  <a:lnTo>
                    <a:pt x="526" y="2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44" name="Freeform 10172"/>
            <p:cNvSpPr/>
            <p:nvPr/>
          </p:nvSpPr>
          <p:spPr bwMode="auto">
            <a:xfrm>
              <a:off x="6231731" y="3546475"/>
              <a:ext cx="358775" cy="358775"/>
            </a:xfrm>
            <a:custGeom>
              <a:avLst/>
              <a:gdLst>
                <a:gd name="T0" fmla="*/ 452 w 452"/>
                <a:gd name="T1" fmla="*/ 242 h 452"/>
                <a:gd name="T2" fmla="*/ 444 w 452"/>
                <a:gd name="T3" fmla="*/ 288 h 452"/>
                <a:gd name="T4" fmla="*/ 426 w 452"/>
                <a:gd name="T5" fmla="*/ 330 h 452"/>
                <a:gd name="T6" fmla="*/ 404 w 452"/>
                <a:gd name="T7" fmla="*/ 366 h 452"/>
                <a:gd name="T8" fmla="*/ 374 w 452"/>
                <a:gd name="T9" fmla="*/ 398 h 452"/>
                <a:gd name="T10" fmla="*/ 338 w 452"/>
                <a:gd name="T11" fmla="*/ 422 h 452"/>
                <a:gd name="T12" fmla="*/ 298 w 452"/>
                <a:gd name="T13" fmla="*/ 440 h 452"/>
                <a:gd name="T14" fmla="*/ 254 w 452"/>
                <a:gd name="T15" fmla="*/ 450 h 452"/>
                <a:gd name="T16" fmla="*/ 208 w 452"/>
                <a:gd name="T17" fmla="*/ 452 h 452"/>
                <a:gd name="T18" fmla="*/ 186 w 452"/>
                <a:gd name="T19" fmla="*/ 448 h 452"/>
                <a:gd name="T20" fmla="*/ 142 w 452"/>
                <a:gd name="T21" fmla="*/ 436 h 452"/>
                <a:gd name="T22" fmla="*/ 104 w 452"/>
                <a:gd name="T23" fmla="*/ 416 h 452"/>
                <a:gd name="T24" fmla="*/ 70 w 452"/>
                <a:gd name="T25" fmla="*/ 390 h 452"/>
                <a:gd name="T26" fmla="*/ 40 w 452"/>
                <a:gd name="T27" fmla="*/ 356 h 452"/>
                <a:gd name="T28" fmla="*/ 20 w 452"/>
                <a:gd name="T29" fmla="*/ 318 h 452"/>
                <a:gd name="T30" fmla="*/ 6 w 452"/>
                <a:gd name="T31" fmla="*/ 276 h 452"/>
                <a:gd name="T32" fmla="*/ 0 w 452"/>
                <a:gd name="T33" fmla="*/ 232 h 452"/>
                <a:gd name="T34" fmla="*/ 0 w 452"/>
                <a:gd name="T35" fmla="*/ 208 h 452"/>
                <a:gd name="T36" fmla="*/ 8 w 452"/>
                <a:gd name="T37" fmla="*/ 164 h 452"/>
                <a:gd name="T38" fmla="*/ 24 w 452"/>
                <a:gd name="T39" fmla="*/ 122 h 452"/>
                <a:gd name="T40" fmla="*/ 48 w 452"/>
                <a:gd name="T41" fmla="*/ 86 h 452"/>
                <a:gd name="T42" fmla="*/ 78 w 452"/>
                <a:gd name="T43" fmla="*/ 54 h 452"/>
                <a:gd name="T44" fmla="*/ 114 w 452"/>
                <a:gd name="T45" fmla="*/ 30 h 452"/>
                <a:gd name="T46" fmla="*/ 154 w 452"/>
                <a:gd name="T47" fmla="*/ 12 h 452"/>
                <a:gd name="T48" fmla="*/ 196 w 452"/>
                <a:gd name="T49" fmla="*/ 2 h 452"/>
                <a:gd name="T50" fmla="*/ 242 w 452"/>
                <a:gd name="T51" fmla="*/ 0 h 452"/>
                <a:gd name="T52" fmla="*/ 266 w 452"/>
                <a:gd name="T53" fmla="*/ 4 h 452"/>
                <a:gd name="T54" fmla="*/ 308 w 452"/>
                <a:gd name="T55" fmla="*/ 16 h 452"/>
                <a:gd name="T56" fmla="*/ 348 w 452"/>
                <a:gd name="T57" fmla="*/ 36 h 452"/>
                <a:gd name="T58" fmla="*/ 382 w 452"/>
                <a:gd name="T59" fmla="*/ 62 h 452"/>
                <a:gd name="T60" fmla="*/ 410 w 452"/>
                <a:gd name="T61" fmla="*/ 96 h 452"/>
                <a:gd name="T62" fmla="*/ 432 w 452"/>
                <a:gd name="T63" fmla="*/ 134 h 452"/>
                <a:gd name="T64" fmla="*/ 446 w 452"/>
                <a:gd name="T65" fmla="*/ 174 h 452"/>
                <a:gd name="T66" fmla="*/ 452 w 452"/>
                <a:gd name="T67" fmla="*/ 22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2" h="452">
                  <a:moveTo>
                    <a:pt x="452" y="242"/>
                  </a:moveTo>
                  <a:lnTo>
                    <a:pt x="452" y="242"/>
                  </a:lnTo>
                  <a:lnTo>
                    <a:pt x="448" y="266"/>
                  </a:lnTo>
                  <a:lnTo>
                    <a:pt x="444" y="288"/>
                  </a:lnTo>
                  <a:lnTo>
                    <a:pt x="436" y="308"/>
                  </a:lnTo>
                  <a:lnTo>
                    <a:pt x="426" y="330"/>
                  </a:lnTo>
                  <a:lnTo>
                    <a:pt x="416" y="348"/>
                  </a:lnTo>
                  <a:lnTo>
                    <a:pt x="404" y="366"/>
                  </a:lnTo>
                  <a:lnTo>
                    <a:pt x="388" y="382"/>
                  </a:lnTo>
                  <a:lnTo>
                    <a:pt x="374" y="398"/>
                  </a:lnTo>
                  <a:lnTo>
                    <a:pt x="356" y="410"/>
                  </a:lnTo>
                  <a:lnTo>
                    <a:pt x="338" y="422"/>
                  </a:lnTo>
                  <a:lnTo>
                    <a:pt x="318" y="432"/>
                  </a:lnTo>
                  <a:lnTo>
                    <a:pt x="298" y="440"/>
                  </a:lnTo>
                  <a:lnTo>
                    <a:pt x="276" y="446"/>
                  </a:lnTo>
                  <a:lnTo>
                    <a:pt x="254" y="450"/>
                  </a:lnTo>
                  <a:lnTo>
                    <a:pt x="232" y="452"/>
                  </a:lnTo>
                  <a:lnTo>
                    <a:pt x="208" y="452"/>
                  </a:lnTo>
                  <a:lnTo>
                    <a:pt x="208" y="452"/>
                  </a:lnTo>
                  <a:lnTo>
                    <a:pt x="186" y="448"/>
                  </a:lnTo>
                  <a:lnTo>
                    <a:pt x="164" y="444"/>
                  </a:lnTo>
                  <a:lnTo>
                    <a:pt x="142" y="436"/>
                  </a:lnTo>
                  <a:lnTo>
                    <a:pt x="122" y="426"/>
                  </a:lnTo>
                  <a:lnTo>
                    <a:pt x="104" y="416"/>
                  </a:lnTo>
                  <a:lnTo>
                    <a:pt x="86" y="404"/>
                  </a:lnTo>
                  <a:lnTo>
                    <a:pt x="70" y="390"/>
                  </a:lnTo>
                  <a:lnTo>
                    <a:pt x="54" y="374"/>
                  </a:lnTo>
                  <a:lnTo>
                    <a:pt x="40" y="356"/>
                  </a:lnTo>
                  <a:lnTo>
                    <a:pt x="30" y="338"/>
                  </a:lnTo>
                  <a:lnTo>
                    <a:pt x="20" y="318"/>
                  </a:lnTo>
                  <a:lnTo>
                    <a:pt x="12" y="298"/>
                  </a:lnTo>
                  <a:lnTo>
                    <a:pt x="6" y="276"/>
                  </a:lnTo>
                  <a:lnTo>
                    <a:pt x="2" y="254"/>
                  </a:lnTo>
                  <a:lnTo>
                    <a:pt x="0" y="232"/>
                  </a:lnTo>
                  <a:lnTo>
                    <a:pt x="0" y="208"/>
                  </a:lnTo>
                  <a:lnTo>
                    <a:pt x="0" y="208"/>
                  </a:lnTo>
                  <a:lnTo>
                    <a:pt x="4" y="186"/>
                  </a:lnTo>
                  <a:lnTo>
                    <a:pt x="8" y="164"/>
                  </a:lnTo>
                  <a:lnTo>
                    <a:pt x="16" y="142"/>
                  </a:lnTo>
                  <a:lnTo>
                    <a:pt x="24" y="122"/>
                  </a:lnTo>
                  <a:lnTo>
                    <a:pt x="36" y="104"/>
                  </a:lnTo>
                  <a:lnTo>
                    <a:pt x="48" y="86"/>
                  </a:lnTo>
                  <a:lnTo>
                    <a:pt x="62" y="70"/>
                  </a:lnTo>
                  <a:lnTo>
                    <a:pt x="78" y="54"/>
                  </a:lnTo>
                  <a:lnTo>
                    <a:pt x="96" y="42"/>
                  </a:lnTo>
                  <a:lnTo>
                    <a:pt x="114" y="30"/>
                  </a:lnTo>
                  <a:lnTo>
                    <a:pt x="134" y="20"/>
                  </a:lnTo>
                  <a:lnTo>
                    <a:pt x="154" y="12"/>
                  </a:lnTo>
                  <a:lnTo>
                    <a:pt x="174" y="6"/>
                  </a:lnTo>
                  <a:lnTo>
                    <a:pt x="196" y="2"/>
                  </a:lnTo>
                  <a:lnTo>
                    <a:pt x="220" y="0"/>
                  </a:lnTo>
                  <a:lnTo>
                    <a:pt x="242" y="0"/>
                  </a:lnTo>
                  <a:lnTo>
                    <a:pt x="242" y="0"/>
                  </a:lnTo>
                  <a:lnTo>
                    <a:pt x="266" y="4"/>
                  </a:lnTo>
                  <a:lnTo>
                    <a:pt x="288" y="8"/>
                  </a:lnTo>
                  <a:lnTo>
                    <a:pt x="308" y="16"/>
                  </a:lnTo>
                  <a:lnTo>
                    <a:pt x="328" y="24"/>
                  </a:lnTo>
                  <a:lnTo>
                    <a:pt x="348" y="36"/>
                  </a:lnTo>
                  <a:lnTo>
                    <a:pt x="366" y="48"/>
                  </a:lnTo>
                  <a:lnTo>
                    <a:pt x="382" y="62"/>
                  </a:lnTo>
                  <a:lnTo>
                    <a:pt x="396" y="78"/>
                  </a:lnTo>
                  <a:lnTo>
                    <a:pt x="410" y="96"/>
                  </a:lnTo>
                  <a:lnTo>
                    <a:pt x="422" y="114"/>
                  </a:lnTo>
                  <a:lnTo>
                    <a:pt x="432" y="134"/>
                  </a:lnTo>
                  <a:lnTo>
                    <a:pt x="440" y="154"/>
                  </a:lnTo>
                  <a:lnTo>
                    <a:pt x="446" y="174"/>
                  </a:lnTo>
                  <a:lnTo>
                    <a:pt x="450" y="196"/>
                  </a:lnTo>
                  <a:lnTo>
                    <a:pt x="452" y="220"/>
                  </a:lnTo>
                  <a:lnTo>
                    <a:pt x="452" y="242"/>
                  </a:lnTo>
                  <a:close/>
                </a:path>
              </a:pathLst>
            </a:custGeom>
            <a:solidFill>
              <a:srgbClr val="67676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45" name="Freeform 10173"/>
            <p:cNvSpPr/>
            <p:nvPr/>
          </p:nvSpPr>
          <p:spPr bwMode="auto">
            <a:xfrm>
              <a:off x="6231731" y="3546475"/>
              <a:ext cx="358775" cy="358775"/>
            </a:xfrm>
            <a:custGeom>
              <a:avLst/>
              <a:gdLst>
                <a:gd name="T0" fmla="*/ 452 w 452"/>
                <a:gd name="T1" fmla="*/ 242 h 452"/>
                <a:gd name="T2" fmla="*/ 444 w 452"/>
                <a:gd name="T3" fmla="*/ 288 h 452"/>
                <a:gd name="T4" fmla="*/ 426 w 452"/>
                <a:gd name="T5" fmla="*/ 330 h 452"/>
                <a:gd name="T6" fmla="*/ 404 w 452"/>
                <a:gd name="T7" fmla="*/ 366 h 452"/>
                <a:gd name="T8" fmla="*/ 374 w 452"/>
                <a:gd name="T9" fmla="*/ 398 h 452"/>
                <a:gd name="T10" fmla="*/ 338 w 452"/>
                <a:gd name="T11" fmla="*/ 422 h 452"/>
                <a:gd name="T12" fmla="*/ 298 w 452"/>
                <a:gd name="T13" fmla="*/ 440 h 452"/>
                <a:gd name="T14" fmla="*/ 254 w 452"/>
                <a:gd name="T15" fmla="*/ 450 h 452"/>
                <a:gd name="T16" fmla="*/ 208 w 452"/>
                <a:gd name="T17" fmla="*/ 452 h 452"/>
                <a:gd name="T18" fmla="*/ 186 w 452"/>
                <a:gd name="T19" fmla="*/ 448 h 452"/>
                <a:gd name="T20" fmla="*/ 142 w 452"/>
                <a:gd name="T21" fmla="*/ 436 h 452"/>
                <a:gd name="T22" fmla="*/ 104 w 452"/>
                <a:gd name="T23" fmla="*/ 416 h 452"/>
                <a:gd name="T24" fmla="*/ 70 w 452"/>
                <a:gd name="T25" fmla="*/ 390 h 452"/>
                <a:gd name="T26" fmla="*/ 40 w 452"/>
                <a:gd name="T27" fmla="*/ 356 h 452"/>
                <a:gd name="T28" fmla="*/ 20 w 452"/>
                <a:gd name="T29" fmla="*/ 318 h 452"/>
                <a:gd name="T30" fmla="*/ 6 w 452"/>
                <a:gd name="T31" fmla="*/ 276 h 452"/>
                <a:gd name="T32" fmla="*/ 0 w 452"/>
                <a:gd name="T33" fmla="*/ 232 h 452"/>
                <a:gd name="T34" fmla="*/ 0 w 452"/>
                <a:gd name="T35" fmla="*/ 208 h 452"/>
                <a:gd name="T36" fmla="*/ 8 w 452"/>
                <a:gd name="T37" fmla="*/ 164 h 452"/>
                <a:gd name="T38" fmla="*/ 24 w 452"/>
                <a:gd name="T39" fmla="*/ 122 h 452"/>
                <a:gd name="T40" fmla="*/ 48 w 452"/>
                <a:gd name="T41" fmla="*/ 86 h 452"/>
                <a:gd name="T42" fmla="*/ 78 w 452"/>
                <a:gd name="T43" fmla="*/ 54 h 452"/>
                <a:gd name="T44" fmla="*/ 114 w 452"/>
                <a:gd name="T45" fmla="*/ 30 h 452"/>
                <a:gd name="T46" fmla="*/ 154 w 452"/>
                <a:gd name="T47" fmla="*/ 12 h 452"/>
                <a:gd name="T48" fmla="*/ 196 w 452"/>
                <a:gd name="T49" fmla="*/ 2 h 452"/>
                <a:gd name="T50" fmla="*/ 242 w 452"/>
                <a:gd name="T51" fmla="*/ 0 h 452"/>
                <a:gd name="T52" fmla="*/ 266 w 452"/>
                <a:gd name="T53" fmla="*/ 4 h 452"/>
                <a:gd name="T54" fmla="*/ 308 w 452"/>
                <a:gd name="T55" fmla="*/ 16 h 452"/>
                <a:gd name="T56" fmla="*/ 348 w 452"/>
                <a:gd name="T57" fmla="*/ 36 h 452"/>
                <a:gd name="T58" fmla="*/ 382 w 452"/>
                <a:gd name="T59" fmla="*/ 62 h 452"/>
                <a:gd name="T60" fmla="*/ 410 w 452"/>
                <a:gd name="T61" fmla="*/ 96 h 452"/>
                <a:gd name="T62" fmla="*/ 432 w 452"/>
                <a:gd name="T63" fmla="*/ 134 h 452"/>
                <a:gd name="T64" fmla="*/ 446 w 452"/>
                <a:gd name="T65" fmla="*/ 174 h 452"/>
                <a:gd name="T66" fmla="*/ 452 w 452"/>
                <a:gd name="T67" fmla="*/ 22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2" h="452">
                  <a:moveTo>
                    <a:pt x="452" y="242"/>
                  </a:moveTo>
                  <a:lnTo>
                    <a:pt x="452" y="242"/>
                  </a:lnTo>
                  <a:lnTo>
                    <a:pt x="448" y="266"/>
                  </a:lnTo>
                  <a:lnTo>
                    <a:pt x="444" y="288"/>
                  </a:lnTo>
                  <a:lnTo>
                    <a:pt x="436" y="308"/>
                  </a:lnTo>
                  <a:lnTo>
                    <a:pt x="426" y="330"/>
                  </a:lnTo>
                  <a:lnTo>
                    <a:pt x="416" y="348"/>
                  </a:lnTo>
                  <a:lnTo>
                    <a:pt x="404" y="366"/>
                  </a:lnTo>
                  <a:lnTo>
                    <a:pt x="388" y="382"/>
                  </a:lnTo>
                  <a:lnTo>
                    <a:pt x="374" y="398"/>
                  </a:lnTo>
                  <a:lnTo>
                    <a:pt x="356" y="410"/>
                  </a:lnTo>
                  <a:lnTo>
                    <a:pt x="338" y="422"/>
                  </a:lnTo>
                  <a:lnTo>
                    <a:pt x="318" y="432"/>
                  </a:lnTo>
                  <a:lnTo>
                    <a:pt x="298" y="440"/>
                  </a:lnTo>
                  <a:lnTo>
                    <a:pt x="276" y="446"/>
                  </a:lnTo>
                  <a:lnTo>
                    <a:pt x="254" y="450"/>
                  </a:lnTo>
                  <a:lnTo>
                    <a:pt x="232" y="452"/>
                  </a:lnTo>
                  <a:lnTo>
                    <a:pt x="208" y="452"/>
                  </a:lnTo>
                  <a:lnTo>
                    <a:pt x="208" y="452"/>
                  </a:lnTo>
                  <a:lnTo>
                    <a:pt x="186" y="448"/>
                  </a:lnTo>
                  <a:lnTo>
                    <a:pt x="164" y="444"/>
                  </a:lnTo>
                  <a:lnTo>
                    <a:pt x="142" y="436"/>
                  </a:lnTo>
                  <a:lnTo>
                    <a:pt x="122" y="426"/>
                  </a:lnTo>
                  <a:lnTo>
                    <a:pt x="104" y="416"/>
                  </a:lnTo>
                  <a:lnTo>
                    <a:pt x="86" y="404"/>
                  </a:lnTo>
                  <a:lnTo>
                    <a:pt x="70" y="390"/>
                  </a:lnTo>
                  <a:lnTo>
                    <a:pt x="54" y="374"/>
                  </a:lnTo>
                  <a:lnTo>
                    <a:pt x="40" y="356"/>
                  </a:lnTo>
                  <a:lnTo>
                    <a:pt x="30" y="338"/>
                  </a:lnTo>
                  <a:lnTo>
                    <a:pt x="20" y="318"/>
                  </a:lnTo>
                  <a:lnTo>
                    <a:pt x="12" y="298"/>
                  </a:lnTo>
                  <a:lnTo>
                    <a:pt x="6" y="276"/>
                  </a:lnTo>
                  <a:lnTo>
                    <a:pt x="2" y="254"/>
                  </a:lnTo>
                  <a:lnTo>
                    <a:pt x="0" y="232"/>
                  </a:lnTo>
                  <a:lnTo>
                    <a:pt x="0" y="208"/>
                  </a:lnTo>
                  <a:lnTo>
                    <a:pt x="0" y="208"/>
                  </a:lnTo>
                  <a:lnTo>
                    <a:pt x="4" y="186"/>
                  </a:lnTo>
                  <a:lnTo>
                    <a:pt x="8" y="164"/>
                  </a:lnTo>
                  <a:lnTo>
                    <a:pt x="16" y="142"/>
                  </a:lnTo>
                  <a:lnTo>
                    <a:pt x="24" y="122"/>
                  </a:lnTo>
                  <a:lnTo>
                    <a:pt x="36" y="104"/>
                  </a:lnTo>
                  <a:lnTo>
                    <a:pt x="48" y="86"/>
                  </a:lnTo>
                  <a:lnTo>
                    <a:pt x="62" y="70"/>
                  </a:lnTo>
                  <a:lnTo>
                    <a:pt x="78" y="54"/>
                  </a:lnTo>
                  <a:lnTo>
                    <a:pt x="96" y="42"/>
                  </a:lnTo>
                  <a:lnTo>
                    <a:pt x="114" y="30"/>
                  </a:lnTo>
                  <a:lnTo>
                    <a:pt x="134" y="20"/>
                  </a:lnTo>
                  <a:lnTo>
                    <a:pt x="154" y="12"/>
                  </a:lnTo>
                  <a:lnTo>
                    <a:pt x="174" y="6"/>
                  </a:lnTo>
                  <a:lnTo>
                    <a:pt x="196" y="2"/>
                  </a:lnTo>
                  <a:lnTo>
                    <a:pt x="220" y="0"/>
                  </a:lnTo>
                  <a:lnTo>
                    <a:pt x="242" y="0"/>
                  </a:lnTo>
                  <a:lnTo>
                    <a:pt x="242" y="0"/>
                  </a:lnTo>
                  <a:lnTo>
                    <a:pt x="266" y="4"/>
                  </a:lnTo>
                  <a:lnTo>
                    <a:pt x="288" y="8"/>
                  </a:lnTo>
                  <a:lnTo>
                    <a:pt x="308" y="16"/>
                  </a:lnTo>
                  <a:lnTo>
                    <a:pt x="328" y="24"/>
                  </a:lnTo>
                  <a:lnTo>
                    <a:pt x="348" y="36"/>
                  </a:lnTo>
                  <a:lnTo>
                    <a:pt x="366" y="48"/>
                  </a:lnTo>
                  <a:lnTo>
                    <a:pt x="382" y="62"/>
                  </a:lnTo>
                  <a:lnTo>
                    <a:pt x="396" y="78"/>
                  </a:lnTo>
                  <a:lnTo>
                    <a:pt x="410" y="96"/>
                  </a:lnTo>
                  <a:lnTo>
                    <a:pt x="422" y="114"/>
                  </a:lnTo>
                  <a:lnTo>
                    <a:pt x="432" y="134"/>
                  </a:lnTo>
                  <a:lnTo>
                    <a:pt x="440" y="154"/>
                  </a:lnTo>
                  <a:lnTo>
                    <a:pt x="446" y="174"/>
                  </a:lnTo>
                  <a:lnTo>
                    <a:pt x="450" y="196"/>
                  </a:lnTo>
                  <a:lnTo>
                    <a:pt x="452" y="220"/>
                  </a:lnTo>
                  <a:lnTo>
                    <a:pt x="452" y="2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46" name="Freeform 10174"/>
            <p:cNvSpPr/>
            <p:nvPr/>
          </p:nvSpPr>
          <p:spPr bwMode="auto">
            <a:xfrm>
              <a:off x="6344444" y="3659187"/>
              <a:ext cx="133350" cy="133350"/>
            </a:xfrm>
            <a:custGeom>
              <a:avLst/>
              <a:gdLst>
                <a:gd name="T0" fmla="*/ 168 w 168"/>
                <a:gd name="T1" fmla="*/ 90 h 168"/>
                <a:gd name="T2" fmla="*/ 168 w 168"/>
                <a:gd name="T3" fmla="*/ 90 h 168"/>
                <a:gd name="T4" fmla="*/ 166 w 168"/>
                <a:gd name="T5" fmla="*/ 108 h 168"/>
                <a:gd name="T6" fmla="*/ 160 w 168"/>
                <a:gd name="T7" fmla="*/ 122 h 168"/>
                <a:gd name="T8" fmla="*/ 150 w 168"/>
                <a:gd name="T9" fmla="*/ 136 h 168"/>
                <a:gd name="T10" fmla="*/ 138 w 168"/>
                <a:gd name="T11" fmla="*/ 148 h 168"/>
                <a:gd name="T12" fmla="*/ 126 w 168"/>
                <a:gd name="T13" fmla="*/ 158 h 168"/>
                <a:gd name="T14" fmla="*/ 110 w 168"/>
                <a:gd name="T15" fmla="*/ 164 h 168"/>
                <a:gd name="T16" fmla="*/ 94 w 168"/>
                <a:gd name="T17" fmla="*/ 168 h 168"/>
                <a:gd name="T18" fmla="*/ 78 w 168"/>
                <a:gd name="T19" fmla="*/ 168 h 168"/>
                <a:gd name="T20" fmla="*/ 78 w 168"/>
                <a:gd name="T21" fmla="*/ 168 h 168"/>
                <a:gd name="T22" fmla="*/ 60 w 168"/>
                <a:gd name="T23" fmla="*/ 166 h 168"/>
                <a:gd name="T24" fmla="*/ 44 w 168"/>
                <a:gd name="T25" fmla="*/ 160 h 168"/>
                <a:gd name="T26" fmla="*/ 32 w 168"/>
                <a:gd name="T27" fmla="*/ 150 h 168"/>
                <a:gd name="T28" fmla="*/ 20 w 168"/>
                <a:gd name="T29" fmla="*/ 140 h 168"/>
                <a:gd name="T30" fmla="*/ 10 w 168"/>
                <a:gd name="T31" fmla="*/ 126 h 168"/>
                <a:gd name="T32" fmla="*/ 4 w 168"/>
                <a:gd name="T33" fmla="*/ 110 h 168"/>
                <a:gd name="T34" fmla="*/ 0 w 168"/>
                <a:gd name="T35" fmla="*/ 94 h 168"/>
                <a:gd name="T36" fmla="*/ 0 w 168"/>
                <a:gd name="T37" fmla="*/ 78 h 168"/>
                <a:gd name="T38" fmla="*/ 0 w 168"/>
                <a:gd name="T39" fmla="*/ 78 h 168"/>
                <a:gd name="T40" fmla="*/ 2 w 168"/>
                <a:gd name="T41" fmla="*/ 60 h 168"/>
                <a:gd name="T42" fmla="*/ 8 w 168"/>
                <a:gd name="T43" fmla="*/ 46 h 168"/>
                <a:gd name="T44" fmla="*/ 18 w 168"/>
                <a:gd name="T45" fmla="*/ 32 h 168"/>
                <a:gd name="T46" fmla="*/ 28 w 168"/>
                <a:gd name="T47" fmla="*/ 20 h 168"/>
                <a:gd name="T48" fmla="*/ 42 w 168"/>
                <a:gd name="T49" fmla="*/ 10 h 168"/>
                <a:gd name="T50" fmla="*/ 56 w 168"/>
                <a:gd name="T51" fmla="*/ 4 h 168"/>
                <a:gd name="T52" fmla="*/ 72 w 168"/>
                <a:gd name="T53" fmla="*/ 0 h 168"/>
                <a:gd name="T54" fmla="*/ 90 w 168"/>
                <a:gd name="T55" fmla="*/ 0 h 168"/>
                <a:gd name="T56" fmla="*/ 90 w 168"/>
                <a:gd name="T57" fmla="*/ 0 h 168"/>
                <a:gd name="T58" fmla="*/ 106 w 168"/>
                <a:gd name="T59" fmla="*/ 2 h 168"/>
                <a:gd name="T60" fmla="*/ 122 w 168"/>
                <a:gd name="T61" fmla="*/ 8 h 168"/>
                <a:gd name="T62" fmla="*/ 136 w 168"/>
                <a:gd name="T63" fmla="*/ 18 h 168"/>
                <a:gd name="T64" fmla="*/ 148 w 168"/>
                <a:gd name="T65" fmla="*/ 28 h 168"/>
                <a:gd name="T66" fmla="*/ 158 w 168"/>
                <a:gd name="T67" fmla="*/ 42 h 168"/>
                <a:gd name="T68" fmla="*/ 164 w 168"/>
                <a:gd name="T69" fmla="*/ 56 h 168"/>
                <a:gd name="T70" fmla="*/ 168 w 168"/>
                <a:gd name="T71" fmla="*/ 72 h 168"/>
                <a:gd name="T72" fmla="*/ 168 w 168"/>
                <a:gd name="T73" fmla="*/ 9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8" h="168">
                  <a:moveTo>
                    <a:pt x="168" y="90"/>
                  </a:moveTo>
                  <a:lnTo>
                    <a:pt x="168" y="90"/>
                  </a:lnTo>
                  <a:lnTo>
                    <a:pt x="166" y="108"/>
                  </a:lnTo>
                  <a:lnTo>
                    <a:pt x="160" y="122"/>
                  </a:lnTo>
                  <a:lnTo>
                    <a:pt x="150" y="136"/>
                  </a:lnTo>
                  <a:lnTo>
                    <a:pt x="138" y="148"/>
                  </a:lnTo>
                  <a:lnTo>
                    <a:pt x="126" y="158"/>
                  </a:lnTo>
                  <a:lnTo>
                    <a:pt x="110" y="164"/>
                  </a:lnTo>
                  <a:lnTo>
                    <a:pt x="94" y="168"/>
                  </a:lnTo>
                  <a:lnTo>
                    <a:pt x="78" y="168"/>
                  </a:lnTo>
                  <a:lnTo>
                    <a:pt x="78" y="168"/>
                  </a:lnTo>
                  <a:lnTo>
                    <a:pt x="60" y="166"/>
                  </a:lnTo>
                  <a:lnTo>
                    <a:pt x="44" y="160"/>
                  </a:lnTo>
                  <a:lnTo>
                    <a:pt x="32" y="150"/>
                  </a:lnTo>
                  <a:lnTo>
                    <a:pt x="20" y="140"/>
                  </a:lnTo>
                  <a:lnTo>
                    <a:pt x="10" y="126"/>
                  </a:lnTo>
                  <a:lnTo>
                    <a:pt x="4" y="110"/>
                  </a:lnTo>
                  <a:lnTo>
                    <a:pt x="0" y="94"/>
                  </a:lnTo>
                  <a:lnTo>
                    <a:pt x="0" y="78"/>
                  </a:lnTo>
                  <a:lnTo>
                    <a:pt x="0" y="78"/>
                  </a:lnTo>
                  <a:lnTo>
                    <a:pt x="2" y="60"/>
                  </a:lnTo>
                  <a:lnTo>
                    <a:pt x="8" y="46"/>
                  </a:lnTo>
                  <a:lnTo>
                    <a:pt x="18" y="32"/>
                  </a:lnTo>
                  <a:lnTo>
                    <a:pt x="28" y="20"/>
                  </a:lnTo>
                  <a:lnTo>
                    <a:pt x="42" y="10"/>
                  </a:lnTo>
                  <a:lnTo>
                    <a:pt x="56" y="4"/>
                  </a:lnTo>
                  <a:lnTo>
                    <a:pt x="72" y="0"/>
                  </a:lnTo>
                  <a:lnTo>
                    <a:pt x="90" y="0"/>
                  </a:lnTo>
                  <a:lnTo>
                    <a:pt x="90" y="0"/>
                  </a:lnTo>
                  <a:lnTo>
                    <a:pt x="106" y="2"/>
                  </a:lnTo>
                  <a:lnTo>
                    <a:pt x="122" y="8"/>
                  </a:lnTo>
                  <a:lnTo>
                    <a:pt x="136" y="18"/>
                  </a:lnTo>
                  <a:lnTo>
                    <a:pt x="148" y="28"/>
                  </a:lnTo>
                  <a:lnTo>
                    <a:pt x="158" y="42"/>
                  </a:lnTo>
                  <a:lnTo>
                    <a:pt x="164" y="56"/>
                  </a:lnTo>
                  <a:lnTo>
                    <a:pt x="168" y="72"/>
                  </a:lnTo>
                  <a:lnTo>
                    <a:pt x="168" y="90"/>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47" name="Freeform 10175"/>
            <p:cNvSpPr/>
            <p:nvPr/>
          </p:nvSpPr>
          <p:spPr bwMode="auto">
            <a:xfrm>
              <a:off x="6344444" y="3659187"/>
              <a:ext cx="133350" cy="133350"/>
            </a:xfrm>
            <a:custGeom>
              <a:avLst/>
              <a:gdLst>
                <a:gd name="T0" fmla="*/ 168 w 168"/>
                <a:gd name="T1" fmla="*/ 90 h 168"/>
                <a:gd name="T2" fmla="*/ 168 w 168"/>
                <a:gd name="T3" fmla="*/ 90 h 168"/>
                <a:gd name="T4" fmla="*/ 166 w 168"/>
                <a:gd name="T5" fmla="*/ 108 h 168"/>
                <a:gd name="T6" fmla="*/ 160 w 168"/>
                <a:gd name="T7" fmla="*/ 122 h 168"/>
                <a:gd name="T8" fmla="*/ 150 w 168"/>
                <a:gd name="T9" fmla="*/ 136 h 168"/>
                <a:gd name="T10" fmla="*/ 138 w 168"/>
                <a:gd name="T11" fmla="*/ 148 h 168"/>
                <a:gd name="T12" fmla="*/ 126 w 168"/>
                <a:gd name="T13" fmla="*/ 158 h 168"/>
                <a:gd name="T14" fmla="*/ 110 w 168"/>
                <a:gd name="T15" fmla="*/ 164 h 168"/>
                <a:gd name="T16" fmla="*/ 94 w 168"/>
                <a:gd name="T17" fmla="*/ 168 h 168"/>
                <a:gd name="T18" fmla="*/ 78 w 168"/>
                <a:gd name="T19" fmla="*/ 168 h 168"/>
                <a:gd name="T20" fmla="*/ 78 w 168"/>
                <a:gd name="T21" fmla="*/ 168 h 168"/>
                <a:gd name="T22" fmla="*/ 60 w 168"/>
                <a:gd name="T23" fmla="*/ 166 h 168"/>
                <a:gd name="T24" fmla="*/ 44 w 168"/>
                <a:gd name="T25" fmla="*/ 160 h 168"/>
                <a:gd name="T26" fmla="*/ 32 w 168"/>
                <a:gd name="T27" fmla="*/ 150 h 168"/>
                <a:gd name="T28" fmla="*/ 20 w 168"/>
                <a:gd name="T29" fmla="*/ 140 h 168"/>
                <a:gd name="T30" fmla="*/ 10 w 168"/>
                <a:gd name="T31" fmla="*/ 126 h 168"/>
                <a:gd name="T32" fmla="*/ 4 w 168"/>
                <a:gd name="T33" fmla="*/ 110 h 168"/>
                <a:gd name="T34" fmla="*/ 0 w 168"/>
                <a:gd name="T35" fmla="*/ 94 h 168"/>
                <a:gd name="T36" fmla="*/ 0 w 168"/>
                <a:gd name="T37" fmla="*/ 78 h 168"/>
                <a:gd name="T38" fmla="*/ 0 w 168"/>
                <a:gd name="T39" fmla="*/ 78 h 168"/>
                <a:gd name="T40" fmla="*/ 2 w 168"/>
                <a:gd name="T41" fmla="*/ 60 h 168"/>
                <a:gd name="T42" fmla="*/ 8 w 168"/>
                <a:gd name="T43" fmla="*/ 46 h 168"/>
                <a:gd name="T44" fmla="*/ 18 w 168"/>
                <a:gd name="T45" fmla="*/ 32 h 168"/>
                <a:gd name="T46" fmla="*/ 28 w 168"/>
                <a:gd name="T47" fmla="*/ 20 h 168"/>
                <a:gd name="T48" fmla="*/ 42 w 168"/>
                <a:gd name="T49" fmla="*/ 10 h 168"/>
                <a:gd name="T50" fmla="*/ 56 w 168"/>
                <a:gd name="T51" fmla="*/ 4 h 168"/>
                <a:gd name="T52" fmla="*/ 72 w 168"/>
                <a:gd name="T53" fmla="*/ 0 h 168"/>
                <a:gd name="T54" fmla="*/ 90 w 168"/>
                <a:gd name="T55" fmla="*/ 0 h 168"/>
                <a:gd name="T56" fmla="*/ 90 w 168"/>
                <a:gd name="T57" fmla="*/ 0 h 168"/>
                <a:gd name="T58" fmla="*/ 106 w 168"/>
                <a:gd name="T59" fmla="*/ 2 h 168"/>
                <a:gd name="T60" fmla="*/ 122 w 168"/>
                <a:gd name="T61" fmla="*/ 8 h 168"/>
                <a:gd name="T62" fmla="*/ 136 w 168"/>
                <a:gd name="T63" fmla="*/ 18 h 168"/>
                <a:gd name="T64" fmla="*/ 148 w 168"/>
                <a:gd name="T65" fmla="*/ 28 h 168"/>
                <a:gd name="T66" fmla="*/ 158 w 168"/>
                <a:gd name="T67" fmla="*/ 42 h 168"/>
                <a:gd name="T68" fmla="*/ 164 w 168"/>
                <a:gd name="T69" fmla="*/ 56 h 168"/>
                <a:gd name="T70" fmla="*/ 168 w 168"/>
                <a:gd name="T71" fmla="*/ 72 h 168"/>
                <a:gd name="T72" fmla="*/ 168 w 168"/>
                <a:gd name="T73" fmla="*/ 9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8" h="168">
                  <a:moveTo>
                    <a:pt x="168" y="90"/>
                  </a:moveTo>
                  <a:lnTo>
                    <a:pt x="168" y="90"/>
                  </a:lnTo>
                  <a:lnTo>
                    <a:pt x="166" y="108"/>
                  </a:lnTo>
                  <a:lnTo>
                    <a:pt x="160" y="122"/>
                  </a:lnTo>
                  <a:lnTo>
                    <a:pt x="150" y="136"/>
                  </a:lnTo>
                  <a:lnTo>
                    <a:pt x="138" y="148"/>
                  </a:lnTo>
                  <a:lnTo>
                    <a:pt x="126" y="158"/>
                  </a:lnTo>
                  <a:lnTo>
                    <a:pt x="110" y="164"/>
                  </a:lnTo>
                  <a:lnTo>
                    <a:pt x="94" y="168"/>
                  </a:lnTo>
                  <a:lnTo>
                    <a:pt x="78" y="168"/>
                  </a:lnTo>
                  <a:lnTo>
                    <a:pt x="78" y="168"/>
                  </a:lnTo>
                  <a:lnTo>
                    <a:pt x="60" y="166"/>
                  </a:lnTo>
                  <a:lnTo>
                    <a:pt x="44" y="160"/>
                  </a:lnTo>
                  <a:lnTo>
                    <a:pt x="32" y="150"/>
                  </a:lnTo>
                  <a:lnTo>
                    <a:pt x="20" y="140"/>
                  </a:lnTo>
                  <a:lnTo>
                    <a:pt x="10" y="126"/>
                  </a:lnTo>
                  <a:lnTo>
                    <a:pt x="4" y="110"/>
                  </a:lnTo>
                  <a:lnTo>
                    <a:pt x="0" y="94"/>
                  </a:lnTo>
                  <a:lnTo>
                    <a:pt x="0" y="78"/>
                  </a:lnTo>
                  <a:lnTo>
                    <a:pt x="0" y="78"/>
                  </a:lnTo>
                  <a:lnTo>
                    <a:pt x="2" y="60"/>
                  </a:lnTo>
                  <a:lnTo>
                    <a:pt x="8" y="46"/>
                  </a:lnTo>
                  <a:lnTo>
                    <a:pt x="18" y="32"/>
                  </a:lnTo>
                  <a:lnTo>
                    <a:pt x="28" y="20"/>
                  </a:lnTo>
                  <a:lnTo>
                    <a:pt x="42" y="10"/>
                  </a:lnTo>
                  <a:lnTo>
                    <a:pt x="56" y="4"/>
                  </a:lnTo>
                  <a:lnTo>
                    <a:pt x="72" y="0"/>
                  </a:lnTo>
                  <a:lnTo>
                    <a:pt x="90" y="0"/>
                  </a:lnTo>
                  <a:lnTo>
                    <a:pt x="90" y="0"/>
                  </a:lnTo>
                  <a:lnTo>
                    <a:pt x="106" y="2"/>
                  </a:lnTo>
                  <a:lnTo>
                    <a:pt x="122" y="8"/>
                  </a:lnTo>
                  <a:lnTo>
                    <a:pt x="136" y="18"/>
                  </a:lnTo>
                  <a:lnTo>
                    <a:pt x="148" y="28"/>
                  </a:lnTo>
                  <a:lnTo>
                    <a:pt x="158" y="42"/>
                  </a:lnTo>
                  <a:lnTo>
                    <a:pt x="164" y="56"/>
                  </a:lnTo>
                  <a:lnTo>
                    <a:pt x="168" y="72"/>
                  </a:lnTo>
                  <a:lnTo>
                    <a:pt x="168" y="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48" name="Freeform 10176"/>
            <p:cNvSpPr/>
            <p:nvPr/>
          </p:nvSpPr>
          <p:spPr bwMode="auto">
            <a:xfrm>
              <a:off x="6244431" y="3546475"/>
              <a:ext cx="198438" cy="203200"/>
            </a:xfrm>
            <a:custGeom>
              <a:avLst/>
              <a:gdLst>
                <a:gd name="T0" fmla="*/ 0 w 250"/>
                <a:gd name="T1" fmla="*/ 50 h 256"/>
                <a:gd name="T2" fmla="*/ 196 w 250"/>
                <a:gd name="T3" fmla="*/ 256 h 256"/>
                <a:gd name="T4" fmla="*/ 250 w 250"/>
                <a:gd name="T5" fmla="*/ 210 h 256"/>
                <a:gd name="T6" fmla="*/ 60 w 250"/>
                <a:gd name="T7" fmla="*/ 0 h 256"/>
                <a:gd name="T8" fmla="*/ 0 w 250"/>
                <a:gd name="T9" fmla="*/ 50 h 256"/>
              </a:gdLst>
              <a:ahLst/>
              <a:cxnLst>
                <a:cxn ang="0">
                  <a:pos x="T0" y="T1"/>
                </a:cxn>
                <a:cxn ang="0">
                  <a:pos x="T2" y="T3"/>
                </a:cxn>
                <a:cxn ang="0">
                  <a:pos x="T4" y="T5"/>
                </a:cxn>
                <a:cxn ang="0">
                  <a:pos x="T6" y="T7"/>
                </a:cxn>
                <a:cxn ang="0">
                  <a:pos x="T8" y="T9"/>
                </a:cxn>
              </a:cxnLst>
              <a:rect l="0" t="0" r="r" b="b"/>
              <a:pathLst>
                <a:path w="250" h="256">
                  <a:moveTo>
                    <a:pt x="0" y="50"/>
                  </a:moveTo>
                  <a:lnTo>
                    <a:pt x="196" y="256"/>
                  </a:lnTo>
                  <a:lnTo>
                    <a:pt x="250" y="210"/>
                  </a:lnTo>
                  <a:lnTo>
                    <a:pt x="60" y="0"/>
                  </a:lnTo>
                  <a:lnTo>
                    <a:pt x="0" y="50"/>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49" name="Freeform 10177"/>
            <p:cNvSpPr/>
            <p:nvPr/>
          </p:nvSpPr>
          <p:spPr bwMode="auto">
            <a:xfrm>
              <a:off x="6373019" y="3687762"/>
              <a:ext cx="76200" cy="76200"/>
            </a:xfrm>
            <a:custGeom>
              <a:avLst/>
              <a:gdLst>
                <a:gd name="T0" fmla="*/ 96 w 96"/>
                <a:gd name="T1" fmla="*/ 52 h 96"/>
                <a:gd name="T2" fmla="*/ 96 w 96"/>
                <a:gd name="T3" fmla="*/ 52 h 96"/>
                <a:gd name="T4" fmla="*/ 94 w 96"/>
                <a:gd name="T5" fmla="*/ 62 h 96"/>
                <a:gd name="T6" fmla="*/ 90 w 96"/>
                <a:gd name="T7" fmla="*/ 70 h 96"/>
                <a:gd name="T8" fmla="*/ 86 w 96"/>
                <a:gd name="T9" fmla="*/ 78 h 96"/>
                <a:gd name="T10" fmla="*/ 80 w 96"/>
                <a:gd name="T11" fmla="*/ 84 h 96"/>
                <a:gd name="T12" fmla="*/ 72 w 96"/>
                <a:gd name="T13" fmla="*/ 90 h 96"/>
                <a:gd name="T14" fmla="*/ 64 w 96"/>
                <a:gd name="T15" fmla="*/ 94 h 96"/>
                <a:gd name="T16" fmla="*/ 54 w 96"/>
                <a:gd name="T17" fmla="*/ 96 h 96"/>
                <a:gd name="T18" fmla="*/ 44 w 96"/>
                <a:gd name="T19" fmla="*/ 96 h 96"/>
                <a:gd name="T20" fmla="*/ 44 w 96"/>
                <a:gd name="T21" fmla="*/ 96 h 96"/>
                <a:gd name="T22" fmla="*/ 34 w 96"/>
                <a:gd name="T23" fmla="*/ 94 h 96"/>
                <a:gd name="T24" fmla="*/ 26 w 96"/>
                <a:gd name="T25" fmla="*/ 90 h 96"/>
                <a:gd name="T26" fmla="*/ 18 w 96"/>
                <a:gd name="T27" fmla="*/ 86 h 96"/>
                <a:gd name="T28" fmla="*/ 10 w 96"/>
                <a:gd name="T29" fmla="*/ 80 h 96"/>
                <a:gd name="T30" fmla="*/ 6 w 96"/>
                <a:gd name="T31" fmla="*/ 72 h 96"/>
                <a:gd name="T32" fmla="*/ 2 w 96"/>
                <a:gd name="T33" fmla="*/ 64 h 96"/>
                <a:gd name="T34" fmla="*/ 0 w 96"/>
                <a:gd name="T35" fmla="*/ 54 h 96"/>
                <a:gd name="T36" fmla="*/ 0 w 96"/>
                <a:gd name="T37" fmla="*/ 44 h 96"/>
                <a:gd name="T38" fmla="*/ 0 w 96"/>
                <a:gd name="T39" fmla="*/ 44 h 96"/>
                <a:gd name="T40" fmla="*/ 2 w 96"/>
                <a:gd name="T41" fmla="*/ 34 h 96"/>
                <a:gd name="T42" fmla="*/ 4 w 96"/>
                <a:gd name="T43" fmla="*/ 26 h 96"/>
                <a:gd name="T44" fmla="*/ 10 w 96"/>
                <a:gd name="T45" fmla="*/ 18 h 96"/>
                <a:gd name="T46" fmla="*/ 16 w 96"/>
                <a:gd name="T47" fmla="*/ 12 h 96"/>
                <a:gd name="T48" fmla="*/ 24 w 96"/>
                <a:gd name="T49" fmla="*/ 6 h 96"/>
                <a:gd name="T50" fmla="*/ 32 w 96"/>
                <a:gd name="T51" fmla="*/ 2 h 96"/>
                <a:gd name="T52" fmla="*/ 42 w 96"/>
                <a:gd name="T53" fmla="*/ 0 h 96"/>
                <a:gd name="T54" fmla="*/ 52 w 96"/>
                <a:gd name="T55" fmla="*/ 0 h 96"/>
                <a:gd name="T56" fmla="*/ 52 w 96"/>
                <a:gd name="T57" fmla="*/ 0 h 96"/>
                <a:gd name="T58" fmla="*/ 60 w 96"/>
                <a:gd name="T59" fmla="*/ 2 h 96"/>
                <a:gd name="T60" fmla="*/ 70 w 96"/>
                <a:gd name="T61" fmla="*/ 4 h 96"/>
                <a:gd name="T62" fmla="*/ 78 w 96"/>
                <a:gd name="T63" fmla="*/ 10 h 96"/>
                <a:gd name="T64" fmla="*/ 84 w 96"/>
                <a:gd name="T65" fmla="*/ 16 h 96"/>
                <a:gd name="T66" fmla="*/ 90 w 96"/>
                <a:gd name="T67" fmla="*/ 24 h 96"/>
                <a:gd name="T68" fmla="*/ 94 w 96"/>
                <a:gd name="T69" fmla="*/ 32 h 96"/>
                <a:gd name="T70" fmla="*/ 96 w 96"/>
                <a:gd name="T71" fmla="*/ 42 h 96"/>
                <a:gd name="T72" fmla="*/ 96 w 96"/>
                <a:gd name="T73"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96">
                  <a:moveTo>
                    <a:pt x="96" y="52"/>
                  </a:moveTo>
                  <a:lnTo>
                    <a:pt x="96" y="52"/>
                  </a:lnTo>
                  <a:lnTo>
                    <a:pt x="94" y="62"/>
                  </a:lnTo>
                  <a:lnTo>
                    <a:pt x="90" y="70"/>
                  </a:lnTo>
                  <a:lnTo>
                    <a:pt x="86" y="78"/>
                  </a:lnTo>
                  <a:lnTo>
                    <a:pt x="80" y="84"/>
                  </a:lnTo>
                  <a:lnTo>
                    <a:pt x="72" y="90"/>
                  </a:lnTo>
                  <a:lnTo>
                    <a:pt x="64" y="94"/>
                  </a:lnTo>
                  <a:lnTo>
                    <a:pt x="54" y="96"/>
                  </a:lnTo>
                  <a:lnTo>
                    <a:pt x="44" y="96"/>
                  </a:lnTo>
                  <a:lnTo>
                    <a:pt x="44" y="96"/>
                  </a:lnTo>
                  <a:lnTo>
                    <a:pt x="34" y="94"/>
                  </a:lnTo>
                  <a:lnTo>
                    <a:pt x="26" y="90"/>
                  </a:lnTo>
                  <a:lnTo>
                    <a:pt x="18" y="86"/>
                  </a:lnTo>
                  <a:lnTo>
                    <a:pt x="10" y="80"/>
                  </a:lnTo>
                  <a:lnTo>
                    <a:pt x="6" y="72"/>
                  </a:lnTo>
                  <a:lnTo>
                    <a:pt x="2" y="64"/>
                  </a:lnTo>
                  <a:lnTo>
                    <a:pt x="0" y="54"/>
                  </a:lnTo>
                  <a:lnTo>
                    <a:pt x="0" y="44"/>
                  </a:lnTo>
                  <a:lnTo>
                    <a:pt x="0" y="44"/>
                  </a:lnTo>
                  <a:lnTo>
                    <a:pt x="2" y="34"/>
                  </a:lnTo>
                  <a:lnTo>
                    <a:pt x="4" y="26"/>
                  </a:lnTo>
                  <a:lnTo>
                    <a:pt x="10" y="18"/>
                  </a:lnTo>
                  <a:lnTo>
                    <a:pt x="16" y="12"/>
                  </a:lnTo>
                  <a:lnTo>
                    <a:pt x="24" y="6"/>
                  </a:lnTo>
                  <a:lnTo>
                    <a:pt x="32" y="2"/>
                  </a:lnTo>
                  <a:lnTo>
                    <a:pt x="42" y="0"/>
                  </a:lnTo>
                  <a:lnTo>
                    <a:pt x="52" y="0"/>
                  </a:lnTo>
                  <a:lnTo>
                    <a:pt x="52" y="0"/>
                  </a:lnTo>
                  <a:lnTo>
                    <a:pt x="60" y="2"/>
                  </a:lnTo>
                  <a:lnTo>
                    <a:pt x="70" y="4"/>
                  </a:lnTo>
                  <a:lnTo>
                    <a:pt x="78" y="10"/>
                  </a:lnTo>
                  <a:lnTo>
                    <a:pt x="84" y="16"/>
                  </a:lnTo>
                  <a:lnTo>
                    <a:pt x="90" y="24"/>
                  </a:lnTo>
                  <a:lnTo>
                    <a:pt x="94" y="32"/>
                  </a:lnTo>
                  <a:lnTo>
                    <a:pt x="96" y="42"/>
                  </a:lnTo>
                  <a:lnTo>
                    <a:pt x="96" y="52"/>
                  </a:lnTo>
                  <a:close/>
                </a:path>
              </a:pathLst>
            </a:custGeom>
            <a:solidFill>
              <a:srgbClr val="D1D2D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50" name="Freeform 10178"/>
            <p:cNvSpPr/>
            <p:nvPr/>
          </p:nvSpPr>
          <p:spPr bwMode="auto">
            <a:xfrm>
              <a:off x="6373019" y="3687762"/>
              <a:ext cx="76200" cy="76200"/>
            </a:xfrm>
            <a:custGeom>
              <a:avLst/>
              <a:gdLst>
                <a:gd name="T0" fmla="*/ 96 w 96"/>
                <a:gd name="T1" fmla="*/ 52 h 96"/>
                <a:gd name="T2" fmla="*/ 96 w 96"/>
                <a:gd name="T3" fmla="*/ 52 h 96"/>
                <a:gd name="T4" fmla="*/ 94 w 96"/>
                <a:gd name="T5" fmla="*/ 62 h 96"/>
                <a:gd name="T6" fmla="*/ 90 w 96"/>
                <a:gd name="T7" fmla="*/ 70 h 96"/>
                <a:gd name="T8" fmla="*/ 86 w 96"/>
                <a:gd name="T9" fmla="*/ 78 h 96"/>
                <a:gd name="T10" fmla="*/ 80 w 96"/>
                <a:gd name="T11" fmla="*/ 84 h 96"/>
                <a:gd name="T12" fmla="*/ 72 w 96"/>
                <a:gd name="T13" fmla="*/ 90 h 96"/>
                <a:gd name="T14" fmla="*/ 64 w 96"/>
                <a:gd name="T15" fmla="*/ 94 h 96"/>
                <a:gd name="T16" fmla="*/ 54 w 96"/>
                <a:gd name="T17" fmla="*/ 96 h 96"/>
                <a:gd name="T18" fmla="*/ 44 w 96"/>
                <a:gd name="T19" fmla="*/ 96 h 96"/>
                <a:gd name="T20" fmla="*/ 44 w 96"/>
                <a:gd name="T21" fmla="*/ 96 h 96"/>
                <a:gd name="T22" fmla="*/ 34 w 96"/>
                <a:gd name="T23" fmla="*/ 94 h 96"/>
                <a:gd name="T24" fmla="*/ 26 w 96"/>
                <a:gd name="T25" fmla="*/ 90 h 96"/>
                <a:gd name="T26" fmla="*/ 18 w 96"/>
                <a:gd name="T27" fmla="*/ 86 h 96"/>
                <a:gd name="T28" fmla="*/ 10 w 96"/>
                <a:gd name="T29" fmla="*/ 80 h 96"/>
                <a:gd name="T30" fmla="*/ 6 w 96"/>
                <a:gd name="T31" fmla="*/ 72 h 96"/>
                <a:gd name="T32" fmla="*/ 2 w 96"/>
                <a:gd name="T33" fmla="*/ 64 h 96"/>
                <a:gd name="T34" fmla="*/ 0 w 96"/>
                <a:gd name="T35" fmla="*/ 54 h 96"/>
                <a:gd name="T36" fmla="*/ 0 w 96"/>
                <a:gd name="T37" fmla="*/ 44 h 96"/>
                <a:gd name="T38" fmla="*/ 0 w 96"/>
                <a:gd name="T39" fmla="*/ 44 h 96"/>
                <a:gd name="T40" fmla="*/ 2 w 96"/>
                <a:gd name="T41" fmla="*/ 34 h 96"/>
                <a:gd name="T42" fmla="*/ 4 w 96"/>
                <a:gd name="T43" fmla="*/ 26 h 96"/>
                <a:gd name="T44" fmla="*/ 10 w 96"/>
                <a:gd name="T45" fmla="*/ 18 h 96"/>
                <a:gd name="T46" fmla="*/ 16 w 96"/>
                <a:gd name="T47" fmla="*/ 12 h 96"/>
                <a:gd name="T48" fmla="*/ 24 w 96"/>
                <a:gd name="T49" fmla="*/ 6 h 96"/>
                <a:gd name="T50" fmla="*/ 32 w 96"/>
                <a:gd name="T51" fmla="*/ 2 h 96"/>
                <a:gd name="T52" fmla="*/ 42 w 96"/>
                <a:gd name="T53" fmla="*/ 0 h 96"/>
                <a:gd name="T54" fmla="*/ 52 w 96"/>
                <a:gd name="T55" fmla="*/ 0 h 96"/>
                <a:gd name="T56" fmla="*/ 52 w 96"/>
                <a:gd name="T57" fmla="*/ 0 h 96"/>
                <a:gd name="T58" fmla="*/ 60 w 96"/>
                <a:gd name="T59" fmla="*/ 2 h 96"/>
                <a:gd name="T60" fmla="*/ 70 w 96"/>
                <a:gd name="T61" fmla="*/ 4 h 96"/>
                <a:gd name="T62" fmla="*/ 78 w 96"/>
                <a:gd name="T63" fmla="*/ 10 h 96"/>
                <a:gd name="T64" fmla="*/ 84 w 96"/>
                <a:gd name="T65" fmla="*/ 16 h 96"/>
                <a:gd name="T66" fmla="*/ 90 w 96"/>
                <a:gd name="T67" fmla="*/ 24 h 96"/>
                <a:gd name="T68" fmla="*/ 94 w 96"/>
                <a:gd name="T69" fmla="*/ 32 h 96"/>
                <a:gd name="T70" fmla="*/ 96 w 96"/>
                <a:gd name="T71" fmla="*/ 42 h 96"/>
                <a:gd name="T72" fmla="*/ 96 w 96"/>
                <a:gd name="T73"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96">
                  <a:moveTo>
                    <a:pt x="96" y="52"/>
                  </a:moveTo>
                  <a:lnTo>
                    <a:pt x="96" y="52"/>
                  </a:lnTo>
                  <a:lnTo>
                    <a:pt x="94" y="62"/>
                  </a:lnTo>
                  <a:lnTo>
                    <a:pt x="90" y="70"/>
                  </a:lnTo>
                  <a:lnTo>
                    <a:pt x="86" y="78"/>
                  </a:lnTo>
                  <a:lnTo>
                    <a:pt x="80" y="84"/>
                  </a:lnTo>
                  <a:lnTo>
                    <a:pt x="72" y="90"/>
                  </a:lnTo>
                  <a:lnTo>
                    <a:pt x="64" y="94"/>
                  </a:lnTo>
                  <a:lnTo>
                    <a:pt x="54" y="96"/>
                  </a:lnTo>
                  <a:lnTo>
                    <a:pt x="44" y="96"/>
                  </a:lnTo>
                  <a:lnTo>
                    <a:pt x="44" y="96"/>
                  </a:lnTo>
                  <a:lnTo>
                    <a:pt x="34" y="94"/>
                  </a:lnTo>
                  <a:lnTo>
                    <a:pt x="26" y="90"/>
                  </a:lnTo>
                  <a:lnTo>
                    <a:pt x="18" y="86"/>
                  </a:lnTo>
                  <a:lnTo>
                    <a:pt x="10" y="80"/>
                  </a:lnTo>
                  <a:lnTo>
                    <a:pt x="6" y="72"/>
                  </a:lnTo>
                  <a:lnTo>
                    <a:pt x="2" y="64"/>
                  </a:lnTo>
                  <a:lnTo>
                    <a:pt x="0" y="54"/>
                  </a:lnTo>
                  <a:lnTo>
                    <a:pt x="0" y="44"/>
                  </a:lnTo>
                  <a:lnTo>
                    <a:pt x="0" y="44"/>
                  </a:lnTo>
                  <a:lnTo>
                    <a:pt x="2" y="34"/>
                  </a:lnTo>
                  <a:lnTo>
                    <a:pt x="4" y="26"/>
                  </a:lnTo>
                  <a:lnTo>
                    <a:pt x="10" y="18"/>
                  </a:lnTo>
                  <a:lnTo>
                    <a:pt x="16" y="12"/>
                  </a:lnTo>
                  <a:lnTo>
                    <a:pt x="24" y="6"/>
                  </a:lnTo>
                  <a:lnTo>
                    <a:pt x="32" y="2"/>
                  </a:lnTo>
                  <a:lnTo>
                    <a:pt x="42" y="0"/>
                  </a:lnTo>
                  <a:lnTo>
                    <a:pt x="52" y="0"/>
                  </a:lnTo>
                  <a:lnTo>
                    <a:pt x="52" y="0"/>
                  </a:lnTo>
                  <a:lnTo>
                    <a:pt x="60" y="2"/>
                  </a:lnTo>
                  <a:lnTo>
                    <a:pt x="70" y="4"/>
                  </a:lnTo>
                  <a:lnTo>
                    <a:pt x="78" y="10"/>
                  </a:lnTo>
                  <a:lnTo>
                    <a:pt x="84" y="16"/>
                  </a:lnTo>
                  <a:lnTo>
                    <a:pt x="90" y="24"/>
                  </a:lnTo>
                  <a:lnTo>
                    <a:pt x="94" y="32"/>
                  </a:lnTo>
                  <a:lnTo>
                    <a:pt x="96" y="42"/>
                  </a:lnTo>
                  <a:lnTo>
                    <a:pt x="96"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51" name="Freeform 10179"/>
            <p:cNvSpPr/>
            <p:nvPr/>
          </p:nvSpPr>
          <p:spPr bwMode="auto">
            <a:xfrm>
              <a:off x="7206456" y="2663825"/>
              <a:ext cx="565150" cy="563563"/>
            </a:xfrm>
            <a:custGeom>
              <a:avLst/>
              <a:gdLst>
                <a:gd name="T0" fmla="*/ 710 w 712"/>
                <a:gd name="T1" fmla="*/ 382 h 710"/>
                <a:gd name="T2" fmla="*/ 698 w 712"/>
                <a:gd name="T3" fmla="*/ 452 h 710"/>
                <a:gd name="T4" fmla="*/ 672 w 712"/>
                <a:gd name="T5" fmla="*/ 518 h 710"/>
                <a:gd name="T6" fmla="*/ 636 w 712"/>
                <a:gd name="T7" fmla="*/ 574 h 710"/>
                <a:gd name="T8" fmla="*/ 588 w 712"/>
                <a:gd name="T9" fmla="*/ 624 h 710"/>
                <a:gd name="T10" fmla="*/ 532 w 712"/>
                <a:gd name="T11" fmla="*/ 664 h 710"/>
                <a:gd name="T12" fmla="*/ 470 w 712"/>
                <a:gd name="T13" fmla="*/ 692 h 710"/>
                <a:gd name="T14" fmla="*/ 402 w 712"/>
                <a:gd name="T15" fmla="*/ 708 h 710"/>
                <a:gd name="T16" fmla="*/ 330 w 712"/>
                <a:gd name="T17" fmla="*/ 710 h 710"/>
                <a:gd name="T18" fmla="*/ 294 w 712"/>
                <a:gd name="T19" fmla="*/ 704 h 710"/>
                <a:gd name="T20" fmla="*/ 226 w 712"/>
                <a:gd name="T21" fmla="*/ 686 h 710"/>
                <a:gd name="T22" fmla="*/ 164 w 712"/>
                <a:gd name="T23" fmla="*/ 654 h 710"/>
                <a:gd name="T24" fmla="*/ 110 w 712"/>
                <a:gd name="T25" fmla="*/ 612 h 710"/>
                <a:gd name="T26" fmla="*/ 66 w 712"/>
                <a:gd name="T27" fmla="*/ 560 h 710"/>
                <a:gd name="T28" fmla="*/ 32 w 712"/>
                <a:gd name="T29" fmla="*/ 500 h 710"/>
                <a:gd name="T30" fmla="*/ 10 w 712"/>
                <a:gd name="T31" fmla="*/ 434 h 710"/>
                <a:gd name="T32" fmla="*/ 0 w 712"/>
                <a:gd name="T33" fmla="*/ 364 h 710"/>
                <a:gd name="T34" fmla="*/ 2 w 712"/>
                <a:gd name="T35" fmla="*/ 328 h 710"/>
                <a:gd name="T36" fmla="*/ 14 w 712"/>
                <a:gd name="T37" fmla="*/ 258 h 710"/>
                <a:gd name="T38" fmla="*/ 40 w 712"/>
                <a:gd name="T39" fmla="*/ 192 h 710"/>
                <a:gd name="T40" fmla="*/ 78 w 712"/>
                <a:gd name="T41" fmla="*/ 134 h 710"/>
                <a:gd name="T42" fmla="*/ 124 w 712"/>
                <a:gd name="T43" fmla="*/ 86 h 710"/>
                <a:gd name="T44" fmla="*/ 180 w 712"/>
                <a:gd name="T45" fmla="*/ 46 h 710"/>
                <a:gd name="T46" fmla="*/ 242 w 712"/>
                <a:gd name="T47" fmla="*/ 18 h 710"/>
                <a:gd name="T48" fmla="*/ 310 w 712"/>
                <a:gd name="T49" fmla="*/ 2 h 710"/>
                <a:gd name="T50" fmla="*/ 382 w 712"/>
                <a:gd name="T51" fmla="*/ 0 h 710"/>
                <a:gd name="T52" fmla="*/ 418 w 712"/>
                <a:gd name="T53" fmla="*/ 4 h 710"/>
                <a:gd name="T54" fmla="*/ 486 w 712"/>
                <a:gd name="T55" fmla="*/ 24 h 710"/>
                <a:gd name="T56" fmla="*/ 548 w 712"/>
                <a:gd name="T57" fmla="*/ 56 h 710"/>
                <a:gd name="T58" fmla="*/ 602 w 712"/>
                <a:gd name="T59" fmla="*/ 98 h 710"/>
                <a:gd name="T60" fmla="*/ 646 w 712"/>
                <a:gd name="T61" fmla="*/ 150 h 710"/>
                <a:gd name="T62" fmla="*/ 680 w 712"/>
                <a:gd name="T63" fmla="*/ 210 h 710"/>
                <a:gd name="T64" fmla="*/ 702 w 712"/>
                <a:gd name="T65" fmla="*/ 274 h 710"/>
                <a:gd name="T66" fmla="*/ 712 w 712"/>
                <a:gd name="T67" fmla="*/ 344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2" h="710">
                  <a:moveTo>
                    <a:pt x="710" y="382"/>
                  </a:moveTo>
                  <a:lnTo>
                    <a:pt x="710" y="382"/>
                  </a:lnTo>
                  <a:lnTo>
                    <a:pt x="706" y="418"/>
                  </a:lnTo>
                  <a:lnTo>
                    <a:pt x="698" y="452"/>
                  </a:lnTo>
                  <a:lnTo>
                    <a:pt x="686" y="486"/>
                  </a:lnTo>
                  <a:lnTo>
                    <a:pt x="672" y="518"/>
                  </a:lnTo>
                  <a:lnTo>
                    <a:pt x="654" y="546"/>
                  </a:lnTo>
                  <a:lnTo>
                    <a:pt x="636" y="574"/>
                  </a:lnTo>
                  <a:lnTo>
                    <a:pt x="612" y="600"/>
                  </a:lnTo>
                  <a:lnTo>
                    <a:pt x="588" y="624"/>
                  </a:lnTo>
                  <a:lnTo>
                    <a:pt x="560" y="644"/>
                  </a:lnTo>
                  <a:lnTo>
                    <a:pt x="532" y="664"/>
                  </a:lnTo>
                  <a:lnTo>
                    <a:pt x="502" y="678"/>
                  </a:lnTo>
                  <a:lnTo>
                    <a:pt x="470" y="692"/>
                  </a:lnTo>
                  <a:lnTo>
                    <a:pt x="436" y="700"/>
                  </a:lnTo>
                  <a:lnTo>
                    <a:pt x="402" y="708"/>
                  </a:lnTo>
                  <a:lnTo>
                    <a:pt x="366" y="710"/>
                  </a:lnTo>
                  <a:lnTo>
                    <a:pt x="330" y="710"/>
                  </a:lnTo>
                  <a:lnTo>
                    <a:pt x="330" y="710"/>
                  </a:lnTo>
                  <a:lnTo>
                    <a:pt x="294" y="704"/>
                  </a:lnTo>
                  <a:lnTo>
                    <a:pt x="258" y="696"/>
                  </a:lnTo>
                  <a:lnTo>
                    <a:pt x="226" y="686"/>
                  </a:lnTo>
                  <a:lnTo>
                    <a:pt x="194" y="670"/>
                  </a:lnTo>
                  <a:lnTo>
                    <a:pt x="164" y="654"/>
                  </a:lnTo>
                  <a:lnTo>
                    <a:pt x="136" y="634"/>
                  </a:lnTo>
                  <a:lnTo>
                    <a:pt x="110" y="612"/>
                  </a:lnTo>
                  <a:lnTo>
                    <a:pt x="86" y="586"/>
                  </a:lnTo>
                  <a:lnTo>
                    <a:pt x="66" y="560"/>
                  </a:lnTo>
                  <a:lnTo>
                    <a:pt x="48" y="530"/>
                  </a:lnTo>
                  <a:lnTo>
                    <a:pt x="32" y="500"/>
                  </a:lnTo>
                  <a:lnTo>
                    <a:pt x="20" y="468"/>
                  </a:lnTo>
                  <a:lnTo>
                    <a:pt x="10" y="434"/>
                  </a:lnTo>
                  <a:lnTo>
                    <a:pt x="4" y="400"/>
                  </a:lnTo>
                  <a:lnTo>
                    <a:pt x="0" y="364"/>
                  </a:lnTo>
                  <a:lnTo>
                    <a:pt x="2" y="328"/>
                  </a:lnTo>
                  <a:lnTo>
                    <a:pt x="2" y="328"/>
                  </a:lnTo>
                  <a:lnTo>
                    <a:pt x="6" y="292"/>
                  </a:lnTo>
                  <a:lnTo>
                    <a:pt x="14" y="258"/>
                  </a:lnTo>
                  <a:lnTo>
                    <a:pt x="26" y="224"/>
                  </a:lnTo>
                  <a:lnTo>
                    <a:pt x="40" y="192"/>
                  </a:lnTo>
                  <a:lnTo>
                    <a:pt x="58" y="162"/>
                  </a:lnTo>
                  <a:lnTo>
                    <a:pt x="78" y="134"/>
                  </a:lnTo>
                  <a:lnTo>
                    <a:pt x="100" y="108"/>
                  </a:lnTo>
                  <a:lnTo>
                    <a:pt x="124" y="86"/>
                  </a:lnTo>
                  <a:lnTo>
                    <a:pt x="152" y="64"/>
                  </a:lnTo>
                  <a:lnTo>
                    <a:pt x="180" y="46"/>
                  </a:lnTo>
                  <a:lnTo>
                    <a:pt x="210" y="30"/>
                  </a:lnTo>
                  <a:lnTo>
                    <a:pt x="242" y="18"/>
                  </a:lnTo>
                  <a:lnTo>
                    <a:pt x="276" y="8"/>
                  </a:lnTo>
                  <a:lnTo>
                    <a:pt x="310" y="2"/>
                  </a:lnTo>
                  <a:lnTo>
                    <a:pt x="346" y="0"/>
                  </a:lnTo>
                  <a:lnTo>
                    <a:pt x="382" y="0"/>
                  </a:lnTo>
                  <a:lnTo>
                    <a:pt x="382" y="0"/>
                  </a:lnTo>
                  <a:lnTo>
                    <a:pt x="418" y="4"/>
                  </a:lnTo>
                  <a:lnTo>
                    <a:pt x="454" y="12"/>
                  </a:lnTo>
                  <a:lnTo>
                    <a:pt x="486" y="24"/>
                  </a:lnTo>
                  <a:lnTo>
                    <a:pt x="518" y="38"/>
                  </a:lnTo>
                  <a:lnTo>
                    <a:pt x="548" y="56"/>
                  </a:lnTo>
                  <a:lnTo>
                    <a:pt x="576" y="76"/>
                  </a:lnTo>
                  <a:lnTo>
                    <a:pt x="602" y="98"/>
                  </a:lnTo>
                  <a:lnTo>
                    <a:pt x="626" y="122"/>
                  </a:lnTo>
                  <a:lnTo>
                    <a:pt x="646" y="150"/>
                  </a:lnTo>
                  <a:lnTo>
                    <a:pt x="664" y="178"/>
                  </a:lnTo>
                  <a:lnTo>
                    <a:pt x="680" y="210"/>
                  </a:lnTo>
                  <a:lnTo>
                    <a:pt x="692" y="242"/>
                  </a:lnTo>
                  <a:lnTo>
                    <a:pt x="702" y="274"/>
                  </a:lnTo>
                  <a:lnTo>
                    <a:pt x="708" y="310"/>
                  </a:lnTo>
                  <a:lnTo>
                    <a:pt x="712" y="344"/>
                  </a:lnTo>
                  <a:lnTo>
                    <a:pt x="710" y="382"/>
                  </a:lnTo>
                  <a:close/>
                </a:path>
              </a:pathLst>
            </a:custGeom>
            <a:solidFill>
              <a:srgbClr val="2A2D2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52" name="Freeform 10180"/>
            <p:cNvSpPr/>
            <p:nvPr/>
          </p:nvSpPr>
          <p:spPr bwMode="auto">
            <a:xfrm>
              <a:off x="7206456" y="2663825"/>
              <a:ext cx="565150" cy="563563"/>
            </a:xfrm>
            <a:custGeom>
              <a:avLst/>
              <a:gdLst>
                <a:gd name="T0" fmla="*/ 710 w 712"/>
                <a:gd name="T1" fmla="*/ 382 h 710"/>
                <a:gd name="T2" fmla="*/ 698 w 712"/>
                <a:gd name="T3" fmla="*/ 452 h 710"/>
                <a:gd name="T4" fmla="*/ 672 w 712"/>
                <a:gd name="T5" fmla="*/ 518 h 710"/>
                <a:gd name="T6" fmla="*/ 636 w 712"/>
                <a:gd name="T7" fmla="*/ 574 h 710"/>
                <a:gd name="T8" fmla="*/ 588 w 712"/>
                <a:gd name="T9" fmla="*/ 624 h 710"/>
                <a:gd name="T10" fmla="*/ 532 w 712"/>
                <a:gd name="T11" fmla="*/ 664 h 710"/>
                <a:gd name="T12" fmla="*/ 470 w 712"/>
                <a:gd name="T13" fmla="*/ 692 h 710"/>
                <a:gd name="T14" fmla="*/ 402 w 712"/>
                <a:gd name="T15" fmla="*/ 708 h 710"/>
                <a:gd name="T16" fmla="*/ 330 w 712"/>
                <a:gd name="T17" fmla="*/ 710 h 710"/>
                <a:gd name="T18" fmla="*/ 294 w 712"/>
                <a:gd name="T19" fmla="*/ 704 h 710"/>
                <a:gd name="T20" fmla="*/ 226 w 712"/>
                <a:gd name="T21" fmla="*/ 686 h 710"/>
                <a:gd name="T22" fmla="*/ 164 w 712"/>
                <a:gd name="T23" fmla="*/ 654 h 710"/>
                <a:gd name="T24" fmla="*/ 110 w 712"/>
                <a:gd name="T25" fmla="*/ 612 h 710"/>
                <a:gd name="T26" fmla="*/ 66 w 712"/>
                <a:gd name="T27" fmla="*/ 560 h 710"/>
                <a:gd name="T28" fmla="*/ 32 w 712"/>
                <a:gd name="T29" fmla="*/ 500 h 710"/>
                <a:gd name="T30" fmla="*/ 10 w 712"/>
                <a:gd name="T31" fmla="*/ 434 h 710"/>
                <a:gd name="T32" fmla="*/ 0 w 712"/>
                <a:gd name="T33" fmla="*/ 364 h 710"/>
                <a:gd name="T34" fmla="*/ 2 w 712"/>
                <a:gd name="T35" fmla="*/ 328 h 710"/>
                <a:gd name="T36" fmla="*/ 14 w 712"/>
                <a:gd name="T37" fmla="*/ 258 h 710"/>
                <a:gd name="T38" fmla="*/ 40 w 712"/>
                <a:gd name="T39" fmla="*/ 192 h 710"/>
                <a:gd name="T40" fmla="*/ 78 w 712"/>
                <a:gd name="T41" fmla="*/ 134 h 710"/>
                <a:gd name="T42" fmla="*/ 124 w 712"/>
                <a:gd name="T43" fmla="*/ 86 h 710"/>
                <a:gd name="T44" fmla="*/ 180 w 712"/>
                <a:gd name="T45" fmla="*/ 46 h 710"/>
                <a:gd name="T46" fmla="*/ 242 w 712"/>
                <a:gd name="T47" fmla="*/ 18 h 710"/>
                <a:gd name="T48" fmla="*/ 310 w 712"/>
                <a:gd name="T49" fmla="*/ 2 h 710"/>
                <a:gd name="T50" fmla="*/ 382 w 712"/>
                <a:gd name="T51" fmla="*/ 0 h 710"/>
                <a:gd name="T52" fmla="*/ 418 w 712"/>
                <a:gd name="T53" fmla="*/ 4 h 710"/>
                <a:gd name="T54" fmla="*/ 486 w 712"/>
                <a:gd name="T55" fmla="*/ 24 h 710"/>
                <a:gd name="T56" fmla="*/ 548 w 712"/>
                <a:gd name="T57" fmla="*/ 56 h 710"/>
                <a:gd name="T58" fmla="*/ 602 w 712"/>
                <a:gd name="T59" fmla="*/ 98 h 710"/>
                <a:gd name="T60" fmla="*/ 646 w 712"/>
                <a:gd name="T61" fmla="*/ 150 h 710"/>
                <a:gd name="T62" fmla="*/ 680 w 712"/>
                <a:gd name="T63" fmla="*/ 210 h 710"/>
                <a:gd name="T64" fmla="*/ 702 w 712"/>
                <a:gd name="T65" fmla="*/ 274 h 710"/>
                <a:gd name="T66" fmla="*/ 712 w 712"/>
                <a:gd name="T67" fmla="*/ 344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2" h="710">
                  <a:moveTo>
                    <a:pt x="710" y="382"/>
                  </a:moveTo>
                  <a:lnTo>
                    <a:pt x="710" y="382"/>
                  </a:lnTo>
                  <a:lnTo>
                    <a:pt x="706" y="418"/>
                  </a:lnTo>
                  <a:lnTo>
                    <a:pt x="698" y="452"/>
                  </a:lnTo>
                  <a:lnTo>
                    <a:pt x="686" y="486"/>
                  </a:lnTo>
                  <a:lnTo>
                    <a:pt x="672" y="518"/>
                  </a:lnTo>
                  <a:lnTo>
                    <a:pt x="654" y="546"/>
                  </a:lnTo>
                  <a:lnTo>
                    <a:pt x="636" y="574"/>
                  </a:lnTo>
                  <a:lnTo>
                    <a:pt x="612" y="600"/>
                  </a:lnTo>
                  <a:lnTo>
                    <a:pt x="588" y="624"/>
                  </a:lnTo>
                  <a:lnTo>
                    <a:pt x="560" y="644"/>
                  </a:lnTo>
                  <a:lnTo>
                    <a:pt x="532" y="664"/>
                  </a:lnTo>
                  <a:lnTo>
                    <a:pt x="502" y="678"/>
                  </a:lnTo>
                  <a:lnTo>
                    <a:pt x="470" y="692"/>
                  </a:lnTo>
                  <a:lnTo>
                    <a:pt x="436" y="700"/>
                  </a:lnTo>
                  <a:lnTo>
                    <a:pt x="402" y="708"/>
                  </a:lnTo>
                  <a:lnTo>
                    <a:pt x="366" y="710"/>
                  </a:lnTo>
                  <a:lnTo>
                    <a:pt x="330" y="710"/>
                  </a:lnTo>
                  <a:lnTo>
                    <a:pt x="330" y="710"/>
                  </a:lnTo>
                  <a:lnTo>
                    <a:pt x="294" y="704"/>
                  </a:lnTo>
                  <a:lnTo>
                    <a:pt x="258" y="696"/>
                  </a:lnTo>
                  <a:lnTo>
                    <a:pt x="226" y="686"/>
                  </a:lnTo>
                  <a:lnTo>
                    <a:pt x="194" y="670"/>
                  </a:lnTo>
                  <a:lnTo>
                    <a:pt x="164" y="654"/>
                  </a:lnTo>
                  <a:lnTo>
                    <a:pt x="136" y="634"/>
                  </a:lnTo>
                  <a:lnTo>
                    <a:pt x="110" y="612"/>
                  </a:lnTo>
                  <a:lnTo>
                    <a:pt x="86" y="586"/>
                  </a:lnTo>
                  <a:lnTo>
                    <a:pt x="66" y="560"/>
                  </a:lnTo>
                  <a:lnTo>
                    <a:pt x="48" y="530"/>
                  </a:lnTo>
                  <a:lnTo>
                    <a:pt x="32" y="500"/>
                  </a:lnTo>
                  <a:lnTo>
                    <a:pt x="20" y="468"/>
                  </a:lnTo>
                  <a:lnTo>
                    <a:pt x="10" y="434"/>
                  </a:lnTo>
                  <a:lnTo>
                    <a:pt x="4" y="400"/>
                  </a:lnTo>
                  <a:lnTo>
                    <a:pt x="0" y="364"/>
                  </a:lnTo>
                  <a:lnTo>
                    <a:pt x="2" y="328"/>
                  </a:lnTo>
                  <a:lnTo>
                    <a:pt x="2" y="328"/>
                  </a:lnTo>
                  <a:lnTo>
                    <a:pt x="6" y="292"/>
                  </a:lnTo>
                  <a:lnTo>
                    <a:pt x="14" y="258"/>
                  </a:lnTo>
                  <a:lnTo>
                    <a:pt x="26" y="224"/>
                  </a:lnTo>
                  <a:lnTo>
                    <a:pt x="40" y="192"/>
                  </a:lnTo>
                  <a:lnTo>
                    <a:pt x="58" y="162"/>
                  </a:lnTo>
                  <a:lnTo>
                    <a:pt x="78" y="134"/>
                  </a:lnTo>
                  <a:lnTo>
                    <a:pt x="100" y="108"/>
                  </a:lnTo>
                  <a:lnTo>
                    <a:pt x="124" y="86"/>
                  </a:lnTo>
                  <a:lnTo>
                    <a:pt x="152" y="64"/>
                  </a:lnTo>
                  <a:lnTo>
                    <a:pt x="180" y="46"/>
                  </a:lnTo>
                  <a:lnTo>
                    <a:pt x="210" y="30"/>
                  </a:lnTo>
                  <a:lnTo>
                    <a:pt x="242" y="18"/>
                  </a:lnTo>
                  <a:lnTo>
                    <a:pt x="276" y="8"/>
                  </a:lnTo>
                  <a:lnTo>
                    <a:pt x="310" y="2"/>
                  </a:lnTo>
                  <a:lnTo>
                    <a:pt x="346" y="0"/>
                  </a:lnTo>
                  <a:lnTo>
                    <a:pt x="382" y="0"/>
                  </a:lnTo>
                  <a:lnTo>
                    <a:pt x="382" y="0"/>
                  </a:lnTo>
                  <a:lnTo>
                    <a:pt x="418" y="4"/>
                  </a:lnTo>
                  <a:lnTo>
                    <a:pt x="454" y="12"/>
                  </a:lnTo>
                  <a:lnTo>
                    <a:pt x="486" y="24"/>
                  </a:lnTo>
                  <a:lnTo>
                    <a:pt x="518" y="38"/>
                  </a:lnTo>
                  <a:lnTo>
                    <a:pt x="548" y="56"/>
                  </a:lnTo>
                  <a:lnTo>
                    <a:pt x="576" y="76"/>
                  </a:lnTo>
                  <a:lnTo>
                    <a:pt x="602" y="98"/>
                  </a:lnTo>
                  <a:lnTo>
                    <a:pt x="626" y="122"/>
                  </a:lnTo>
                  <a:lnTo>
                    <a:pt x="646" y="150"/>
                  </a:lnTo>
                  <a:lnTo>
                    <a:pt x="664" y="178"/>
                  </a:lnTo>
                  <a:lnTo>
                    <a:pt x="680" y="210"/>
                  </a:lnTo>
                  <a:lnTo>
                    <a:pt x="692" y="242"/>
                  </a:lnTo>
                  <a:lnTo>
                    <a:pt x="702" y="274"/>
                  </a:lnTo>
                  <a:lnTo>
                    <a:pt x="708" y="310"/>
                  </a:lnTo>
                  <a:lnTo>
                    <a:pt x="712" y="344"/>
                  </a:lnTo>
                  <a:lnTo>
                    <a:pt x="710" y="3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53" name="Freeform 10181"/>
            <p:cNvSpPr/>
            <p:nvPr/>
          </p:nvSpPr>
          <p:spPr bwMode="auto">
            <a:xfrm>
              <a:off x="7279481" y="2736850"/>
              <a:ext cx="419100" cy="417513"/>
            </a:xfrm>
            <a:custGeom>
              <a:avLst/>
              <a:gdLst>
                <a:gd name="T0" fmla="*/ 528 w 528"/>
                <a:gd name="T1" fmla="*/ 282 h 526"/>
                <a:gd name="T2" fmla="*/ 518 w 528"/>
                <a:gd name="T3" fmla="*/ 334 h 526"/>
                <a:gd name="T4" fmla="*/ 498 w 528"/>
                <a:gd name="T5" fmla="*/ 384 h 526"/>
                <a:gd name="T6" fmla="*/ 472 w 528"/>
                <a:gd name="T7" fmla="*/ 426 h 526"/>
                <a:gd name="T8" fmla="*/ 436 w 528"/>
                <a:gd name="T9" fmla="*/ 462 h 526"/>
                <a:gd name="T10" fmla="*/ 394 w 528"/>
                <a:gd name="T11" fmla="*/ 492 h 526"/>
                <a:gd name="T12" fmla="*/ 348 w 528"/>
                <a:gd name="T13" fmla="*/ 512 h 526"/>
                <a:gd name="T14" fmla="*/ 298 w 528"/>
                <a:gd name="T15" fmla="*/ 524 h 526"/>
                <a:gd name="T16" fmla="*/ 244 w 528"/>
                <a:gd name="T17" fmla="*/ 526 h 526"/>
                <a:gd name="T18" fmla="*/ 218 w 528"/>
                <a:gd name="T19" fmla="*/ 522 h 526"/>
                <a:gd name="T20" fmla="*/ 168 w 528"/>
                <a:gd name="T21" fmla="*/ 508 h 526"/>
                <a:gd name="T22" fmla="*/ 122 w 528"/>
                <a:gd name="T23" fmla="*/ 484 h 526"/>
                <a:gd name="T24" fmla="*/ 82 w 528"/>
                <a:gd name="T25" fmla="*/ 454 h 526"/>
                <a:gd name="T26" fmla="*/ 48 w 528"/>
                <a:gd name="T27" fmla="*/ 414 h 526"/>
                <a:gd name="T28" fmla="*/ 24 w 528"/>
                <a:gd name="T29" fmla="*/ 370 h 526"/>
                <a:gd name="T30" fmla="*/ 8 w 528"/>
                <a:gd name="T31" fmla="*/ 322 h 526"/>
                <a:gd name="T32" fmla="*/ 0 w 528"/>
                <a:gd name="T33" fmla="*/ 270 h 526"/>
                <a:gd name="T34" fmla="*/ 2 w 528"/>
                <a:gd name="T35" fmla="*/ 244 h 526"/>
                <a:gd name="T36" fmla="*/ 10 w 528"/>
                <a:gd name="T37" fmla="*/ 190 h 526"/>
                <a:gd name="T38" fmla="*/ 30 w 528"/>
                <a:gd name="T39" fmla="*/ 142 h 526"/>
                <a:gd name="T40" fmla="*/ 56 w 528"/>
                <a:gd name="T41" fmla="*/ 100 h 526"/>
                <a:gd name="T42" fmla="*/ 92 w 528"/>
                <a:gd name="T43" fmla="*/ 62 h 526"/>
                <a:gd name="T44" fmla="*/ 134 w 528"/>
                <a:gd name="T45" fmla="*/ 34 h 526"/>
                <a:gd name="T46" fmla="*/ 180 w 528"/>
                <a:gd name="T47" fmla="*/ 12 h 526"/>
                <a:gd name="T48" fmla="*/ 230 w 528"/>
                <a:gd name="T49" fmla="*/ 2 h 526"/>
                <a:gd name="T50" fmla="*/ 284 w 528"/>
                <a:gd name="T51" fmla="*/ 0 h 526"/>
                <a:gd name="T52" fmla="*/ 310 w 528"/>
                <a:gd name="T53" fmla="*/ 4 h 526"/>
                <a:gd name="T54" fmla="*/ 362 w 528"/>
                <a:gd name="T55" fmla="*/ 18 h 526"/>
                <a:gd name="T56" fmla="*/ 406 w 528"/>
                <a:gd name="T57" fmla="*/ 40 h 526"/>
                <a:gd name="T58" fmla="*/ 446 w 528"/>
                <a:gd name="T59" fmla="*/ 72 h 526"/>
                <a:gd name="T60" fmla="*/ 480 w 528"/>
                <a:gd name="T61" fmla="*/ 110 h 526"/>
                <a:gd name="T62" fmla="*/ 504 w 528"/>
                <a:gd name="T63" fmla="*/ 154 h 526"/>
                <a:gd name="T64" fmla="*/ 522 w 528"/>
                <a:gd name="T65" fmla="*/ 204 h 526"/>
                <a:gd name="T66" fmla="*/ 528 w 528"/>
                <a:gd name="T67" fmla="*/ 25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8" h="526">
                  <a:moveTo>
                    <a:pt x="528" y="282"/>
                  </a:moveTo>
                  <a:lnTo>
                    <a:pt x="528" y="282"/>
                  </a:lnTo>
                  <a:lnTo>
                    <a:pt x="524" y="310"/>
                  </a:lnTo>
                  <a:lnTo>
                    <a:pt x="518" y="334"/>
                  </a:lnTo>
                  <a:lnTo>
                    <a:pt x="510" y="360"/>
                  </a:lnTo>
                  <a:lnTo>
                    <a:pt x="498" y="384"/>
                  </a:lnTo>
                  <a:lnTo>
                    <a:pt x="486" y="406"/>
                  </a:lnTo>
                  <a:lnTo>
                    <a:pt x="472" y="426"/>
                  </a:lnTo>
                  <a:lnTo>
                    <a:pt x="454" y="446"/>
                  </a:lnTo>
                  <a:lnTo>
                    <a:pt x="436" y="462"/>
                  </a:lnTo>
                  <a:lnTo>
                    <a:pt x="416" y="478"/>
                  </a:lnTo>
                  <a:lnTo>
                    <a:pt x="394" y="492"/>
                  </a:lnTo>
                  <a:lnTo>
                    <a:pt x="372" y="504"/>
                  </a:lnTo>
                  <a:lnTo>
                    <a:pt x="348" y="512"/>
                  </a:lnTo>
                  <a:lnTo>
                    <a:pt x="324" y="520"/>
                  </a:lnTo>
                  <a:lnTo>
                    <a:pt x="298" y="524"/>
                  </a:lnTo>
                  <a:lnTo>
                    <a:pt x="272" y="526"/>
                  </a:lnTo>
                  <a:lnTo>
                    <a:pt x="244" y="526"/>
                  </a:lnTo>
                  <a:lnTo>
                    <a:pt x="244" y="526"/>
                  </a:lnTo>
                  <a:lnTo>
                    <a:pt x="218" y="522"/>
                  </a:lnTo>
                  <a:lnTo>
                    <a:pt x="192" y="516"/>
                  </a:lnTo>
                  <a:lnTo>
                    <a:pt x="168" y="508"/>
                  </a:lnTo>
                  <a:lnTo>
                    <a:pt x="144" y="498"/>
                  </a:lnTo>
                  <a:lnTo>
                    <a:pt x="122" y="484"/>
                  </a:lnTo>
                  <a:lnTo>
                    <a:pt x="100" y="470"/>
                  </a:lnTo>
                  <a:lnTo>
                    <a:pt x="82" y="454"/>
                  </a:lnTo>
                  <a:lnTo>
                    <a:pt x="64" y="434"/>
                  </a:lnTo>
                  <a:lnTo>
                    <a:pt x="48" y="414"/>
                  </a:lnTo>
                  <a:lnTo>
                    <a:pt x="34" y="394"/>
                  </a:lnTo>
                  <a:lnTo>
                    <a:pt x="24" y="370"/>
                  </a:lnTo>
                  <a:lnTo>
                    <a:pt x="14" y="346"/>
                  </a:lnTo>
                  <a:lnTo>
                    <a:pt x="8" y="322"/>
                  </a:lnTo>
                  <a:lnTo>
                    <a:pt x="2" y="296"/>
                  </a:lnTo>
                  <a:lnTo>
                    <a:pt x="0" y="270"/>
                  </a:lnTo>
                  <a:lnTo>
                    <a:pt x="2" y="244"/>
                  </a:lnTo>
                  <a:lnTo>
                    <a:pt x="2" y="244"/>
                  </a:lnTo>
                  <a:lnTo>
                    <a:pt x="4" y="216"/>
                  </a:lnTo>
                  <a:lnTo>
                    <a:pt x="10" y="190"/>
                  </a:lnTo>
                  <a:lnTo>
                    <a:pt x="18" y="166"/>
                  </a:lnTo>
                  <a:lnTo>
                    <a:pt x="30" y="142"/>
                  </a:lnTo>
                  <a:lnTo>
                    <a:pt x="42" y="120"/>
                  </a:lnTo>
                  <a:lnTo>
                    <a:pt x="56" y="100"/>
                  </a:lnTo>
                  <a:lnTo>
                    <a:pt x="74" y="80"/>
                  </a:lnTo>
                  <a:lnTo>
                    <a:pt x="92" y="62"/>
                  </a:lnTo>
                  <a:lnTo>
                    <a:pt x="112" y="48"/>
                  </a:lnTo>
                  <a:lnTo>
                    <a:pt x="134" y="34"/>
                  </a:lnTo>
                  <a:lnTo>
                    <a:pt x="156" y="22"/>
                  </a:lnTo>
                  <a:lnTo>
                    <a:pt x="180" y="12"/>
                  </a:lnTo>
                  <a:lnTo>
                    <a:pt x="204" y="6"/>
                  </a:lnTo>
                  <a:lnTo>
                    <a:pt x="230" y="2"/>
                  </a:lnTo>
                  <a:lnTo>
                    <a:pt x="256" y="0"/>
                  </a:lnTo>
                  <a:lnTo>
                    <a:pt x="284" y="0"/>
                  </a:lnTo>
                  <a:lnTo>
                    <a:pt x="284" y="0"/>
                  </a:lnTo>
                  <a:lnTo>
                    <a:pt x="310" y="4"/>
                  </a:lnTo>
                  <a:lnTo>
                    <a:pt x="336" y="10"/>
                  </a:lnTo>
                  <a:lnTo>
                    <a:pt x="362" y="18"/>
                  </a:lnTo>
                  <a:lnTo>
                    <a:pt x="384" y="28"/>
                  </a:lnTo>
                  <a:lnTo>
                    <a:pt x="406" y="40"/>
                  </a:lnTo>
                  <a:lnTo>
                    <a:pt x="428" y="56"/>
                  </a:lnTo>
                  <a:lnTo>
                    <a:pt x="446" y="72"/>
                  </a:lnTo>
                  <a:lnTo>
                    <a:pt x="464" y="90"/>
                  </a:lnTo>
                  <a:lnTo>
                    <a:pt x="480" y="110"/>
                  </a:lnTo>
                  <a:lnTo>
                    <a:pt x="494" y="132"/>
                  </a:lnTo>
                  <a:lnTo>
                    <a:pt x="504" y="154"/>
                  </a:lnTo>
                  <a:lnTo>
                    <a:pt x="514" y="178"/>
                  </a:lnTo>
                  <a:lnTo>
                    <a:pt x="522" y="204"/>
                  </a:lnTo>
                  <a:lnTo>
                    <a:pt x="526" y="228"/>
                  </a:lnTo>
                  <a:lnTo>
                    <a:pt x="528" y="256"/>
                  </a:lnTo>
                  <a:lnTo>
                    <a:pt x="528" y="282"/>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54" name="Freeform 10182"/>
            <p:cNvSpPr/>
            <p:nvPr/>
          </p:nvSpPr>
          <p:spPr bwMode="auto">
            <a:xfrm>
              <a:off x="7279481" y="2736850"/>
              <a:ext cx="419100" cy="417513"/>
            </a:xfrm>
            <a:custGeom>
              <a:avLst/>
              <a:gdLst>
                <a:gd name="T0" fmla="*/ 528 w 528"/>
                <a:gd name="T1" fmla="*/ 282 h 526"/>
                <a:gd name="T2" fmla="*/ 518 w 528"/>
                <a:gd name="T3" fmla="*/ 334 h 526"/>
                <a:gd name="T4" fmla="*/ 498 w 528"/>
                <a:gd name="T5" fmla="*/ 384 h 526"/>
                <a:gd name="T6" fmla="*/ 472 w 528"/>
                <a:gd name="T7" fmla="*/ 426 h 526"/>
                <a:gd name="T8" fmla="*/ 436 w 528"/>
                <a:gd name="T9" fmla="*/ 462 h 526"/>
                <a:gd name="T10" fmla="*/ 394 w 528"/>
                <a:gd name="T11" fmla="*/ 492 h 526"/>
                <a:gd name="T12" fmla="*/ 348 w 528"/>
                <a:gd name="T13" fmla="*/ 512 h 526"/>
                <a:gd name="T14" fmla="*/ 298 w 528"/>
                <a:gd name="T15" fmla="*/ 524 h 526"/>
                <a:gd name="T16" fmla="*/ 244 w 528"/>
                <a:gd name="T17" fmla="*/ 526 h 526"/>
                <a:gd name="T18" fmla="*/ 218 w 528"/>
                <a:gd name="T19" fmla="*/ 522 h 526"/>
                <a:gd name="T20" fmla="*/ 168 w 528"/>
                <a:gd name="T21" fmla="*/ 508 h 526"/>
                <a:gd name="T22" fmla="*/ 122 w 528"/>
                <a:gd name="T23" fmla="*/ 484 h 526"/>
                <a:gd name="T24" fmla="*/ 82 w 528"/>
                <a:gd name="T25" fmla="*/ 454 h 526"/>
                <a:gd name="T26" fmla="*/ 48 w 528"/>
                <a:gd name="T27" fmla="*/ 414 h 526"/>
                <a:gd name="T28" fmla="*/ 24 w 528"/>
                <a:gd name="T29" fmla="*/ 370 h 526"/>
                <a:gd name="T30" fmla="*/ 8 w 528"/>
                <a:gd name="T31" fmla="*/ 322 h 526"/>
                <a:gd name="T32" fmla="*/ 0 w 528"/>
                <a:gd name="T33" fmla="*/ 270 h 526"/>
                <a:gd name="T34" fmla="*/ 2 w 528"/>
                <a:gd name="T35" fmla="*/ 244 h 526"/>
                <a:gd name="T36" fmla="*/ 10 w 528"/>
                <a:gd name="T37" fmla="*/ 190 h 526"/>
                <a:gd name="T38" fmla="*/ 30 w 528"/>
                <a:gd name="T39" fmla="*/ 142 h 526"/>
                <a:gd name="T40" fmla="*/ 56 w 528"/>
                <a:gd name="T41" fmla="*/ 100 h 526"/>
                <a:gd name="T42" fmla="*/ 92 w 528"/>
                <a:gd name="T43" fmla="*/ 62 h 526"/>
                <a:gd name="T44" fmla="*/ 134 w 528"/>
                <a:gd name="T45" fmla="*/ 34 h 526"/>
                <a:gd name="T46" fmla="*/ 180 w 528"/>
                <a:gd name="T47" fmla="*/ 12 h 526"/>
                <a:gd name="T48" fmla="*/ 230 w 528"/>
                <a:gd name="T49" fmla="*/ 2 h 526"/>
                <a:gd name="T50" fmla="*/ 284 w 528"/>
                <a:gd name="T51" fmla="*/ 0 h 526"/>
                <a:gd name="T52" fmla="*/ 310 w 528"/>
                <a:gd name="T53" fmla="*/ 4 h 526"/>
                <a:gd name="T54" fmla="*/ 362 w 528"/>
                <a:gd name="T55" fmla="*/ 18 h 526"/>
                <a:gd name="T56" fmla="*/ 406 w 528"/>
                <a:gd name="T57" fmla="*/ 40 h 526"/>
                <a:gd name="T58" fmla="*/ 446 w 528"/>
                <a:gd name="T59" fmla="*/ 72 h 526"/>
                <a:gd name="T60" fmla="*/ 480 w 528"/>
                <a:gd name="T61" fmla="*/ 110 h 526"/>
                <a:gd name="T62" fmla="*/ 504 w 528"/>
                <a:gd name="T63" fmla="*/ 154 h 526"/>
                <a:gd name="T64" fmla="*/ 522 w 528"/>
                <a:gd name="T65" fmla="*/ 204 h 526"/>
                <a:gd name="T66" fmla="*/ 528 w 528"/>
                <a:gd name="T67" fmla="*/ 25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8" h="526">
                  <a:moveTo>
                    <a:pt x="528" y="282"/>
                  </a:moveTo>
                  <a:lnTo>
                    <a:pt x="528" y="282"/>
                  </a:lnTo>
                  <a:lnTo>
                    <a:pt x="524" y="310"/>
                  </a:lnTo>
                  <a:lnTo>
                    <a:pt x="518" y="334"/>
                  </a:lnTo>
                  <a:lnTo>
                    <a:pt x="510" y="360"/>
                  </a:lnTo>
                  <a:lnTo>
                    <a:pt x="498" y="384"/>
                  </a:lnTo>
                  <a:lnTo>
                    <a:pt x="486" y="406"/>
                  </a:lnTo>
                  <a:lnTo>
                    <a:pt x="472" y="426"/>
                  </a:lnTo>
                  <a:lnTo>
                    <a:pt x="454" y="446"/>
                  </a:lnTo>
                  <a:lnTo>
                    <a:pt x="436" y="462"/>
                  </a:lnTo>
                  <a:lnTo>
                    <a:pt x="416" y="478"/>
                  </a:lnTo>
                  <a:lnTo>
                    <a:pt x="394" y="492"/>
                  </a:lnTo>
                  <a:lnTo>
                    <a:pt x="372" y="504"/>
                  </a:lnTo>
                  <a:lnTo>
                    <a:pt x="348" y="512"/>
                  </a:lnTo>
                  <a:lnTo>
                    <a:pt x="324" y="520"/>
                  </a:lnTo>
                  <a:lnTo>
                    <a:pt x="298" y="524"/>
                  </a:lnTo>
                  <a:lnTo>
                    <a:pt x="272" y="526"/>
                  </a:lnTo>
                  <a:lnTo>
                    <a:pt x="244" y="526"/>
                  </a:lnTo>
                  <a:lnTo>
                    <a:pt x="244" y="526"/>
                  </a:lnTo>
                  <a:lnTo>
                    <a:pt x="218" y="522"/>
                  </a:lnTo>
                  <a:lnTo>
                    <a:pt x="192" y="516"/>
                  </a:lnTo>
                  <a:lnTo>
                    <a:pt x="168" y="508"/>
                  </a:lnTo>
                  <a:lnTo>
                    <a:pt x="144" y="498"/>
                  </a:lnTo>
                  <a:lnTo>
                    <a:pt x="122" y="484"/>
                  </a:lnTo>
                  <a:lnTo>
                    <a:pt x="100" y="470"/>
                  </a:lnTo>
                  <a:lnTo>
                    <a:pt x="82" y="454"/>
                  </a:lnTo>
                  <a:lnTo>
                    <a:pt x="64" y="434"/>
                  </a:lnTo>
                  <a:lnTo>
                    <a:pt x="48" y="414"/>
                  </a:lnTo>
                  <a:lnTo>
                    <a:pt x="34" y="394"/>
                  </a:lnTo>
                  <a:lnTo>
                    <a:pt x="24" y="370"/>
                  </a:lnTo>
                  <a:lnTo>
                    <a:pt x="14" y="346"/>
                  </a:lnTo>
                  <a:lnTo>
                    <a:pt x="8" y="322"/>
                  </a:lnTo>
                  <a:lnTo>
                    <a:pt x="2" y="296"/>
                  </a:lnTo>
                  <a:lnTo>
                    <a:pt x="0" y="270"/>
                  </a:lnTo>
                  <a:lnTo>
                    <a:pt x="2" y="244"/>
                  </a:lnTo>
                  <a:lnTo>
                    <a:pt x="2" y="244"/>
                  </a:lnTo>
                  <a:lnTo>
                    <a:pt x="4" y="216"/>
                  </a:lnTo>
                  <a:lnTo>
                    <a:pt x="10" y="190"/>
                  </a:lnTo>
                  <a:lnTo>
                    <a:pt x="18" y="166"/>
                  </a:lnTo>
                  <a:lnTo>
                    <a:pt x="30" y="142"/>
                  </a:lnTo>
                  <a:lnTo>
                    <a:pt x="42" y="120"/>
                  </a:lnTo>
                  <a:lnTo>
                    <a:pt x="56" y="100"/>
                  </a:lnTo>
                  <a:lnTo>
                    <a:pt x="74" y="80"/>
                  </a:lnTo>
                  <a:lnTo>
                    <a:pt x="92" y="62"/>
                  </a:lnTo>
                  <a:lnTo>
                    <a:pt x="112" y="48"/>
                  </a:lnTo>
                  <a:lnTo>
                    <a:pt x="134" y="34"/>
                  </a:lnTo>
                  <a:lnTo>
                    <a:pt x="156" y="22"/>
                  </a:lnTo>
                  <a:lnTo>
                    <a:pt x="180" y="12"/>
                  </a:lnTo>
                  <a:lnTo>
                    <a:pt x="204" y="6"/>
                  </a:lnTo>
                  <a:lnTo>
                    <a:pt x="230" y="2"/>
                  </a:lnTo>
                  <a:lnTo>
                    <a:pt x="256" y="0"/>
                  </a:lnTo>
                  <a:lnTo>
                    <a:pt x="284" y="0"/>
                  </a:lnTo>
                  <a:lnTo>
                    <a:pt x="284" y="0"/>
                  </a:lnTo>
                  <a:lnTo>
                    <a:pt x="310" y="4"/>
                  </a:lnTo>
                  <a:lnTo>
                    <a:pt x="336" y="10"/>
                  </a:lnTo>
                  <a:lnTo>
                    <a:pt x="362" y="18"/>
                  </a:lnTo>
                  <a:lnTo>
                    <a:pt x="384" y="28"/>
                  </a:lnTo>
                  <a:lnTo>
                    <a:pt x="406" y="40"/>
                  </a:lnTo>
                  <a:lnTo>
                    <a:pt x="428" y="56"/>
                  </a:lnTo>
                  <a:lnTo>
                    <a:pt x="446" y="72"/>
                  </a:lnTo>
                  <a:lnTo>
                    <a:pt x="464" y="90"/>
                  </a:lnTo>
                  <a:lnTo>
                    <a:pt x="480" y="110"/>
                  </a:lnTo>
                  <a:lnTo>
                    <a:pt x="494" y="132"/>
                  </a:lnTo>
                  <a:lnTo>
                    <a:pt x="504" y="154"/>
                  </a:lnTo>
                  <a:lnTo>
                    <a:pt x="514" y="178"/>
                  </a:lnTo>
                  <a:lnTo>
                    <a:pt x="522" y="204"/>
                  </a:lnTo>
                  <a:lnTo>
                    <a:pt x="526" y="228"/>
                  </a:lnTo>
                  <a:lnTo>
                    <a:pt x="528" y="256"/>
                  </a:lnTo>
                  <a:lnTo>
                    <a:pt x="528" y="2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55" name="Freeform 10183"/>
            <p:cNvSpPr/>
            <p:nvPr/>
          </p:nvSpPr>
          <p:spPr bwMode="auto">
            <a:xfrm>
              <a:off x="7309644" y="2765425"/>
              <a:ext cx="358775" cy="358775"/>
            </a:xfrm>
            <a:custGeom>
              <a:avLst/>
              <a:gdLst>
                <a:gd name="T0" fmla="*/ 452 w 452"/>
                <a:gd name="T1" fmla="*/ 244 h 452"/>
                <a:gd name="T2" fmla="*/ 444 w 452"/>
                <a:gd name="T3" fmla="*/ 288 h 452"/>
                <a:gd name="T4" fmla="*/ 428 w 452"/>
                <a:gd name="T5" fmla="*/ 330 h 452"/>
                <a:gd name="T6" fmla="*/ 404 w 452"/>
                <a:gd name="T7" fmla="*/ 366 h 452"/>
                <a:gd name="T8" fmla="*/ 374 w 452"/>
                <a:gd name="T9" fmla="*/ 398 h 452"/>
                <a:gd name="T10" fmla="*/ 338 w 452"/>
                <a:gd name="T11" fmla="*/ 424 h 452"/>
                <a:gd name="T12" fmla="*/ 298 w 452"/>
                <a:gd name="T13" fmla="*/ 440 h 452"/>
                <a:gd name="T14" fmla="*/ 254 w 452"/>
                <a:gd name="T15" fmla="*/ 450 h 452"/>
                <a:gd name="T16" fmla="*/ 210 w 452"/>
                <a:gd name="T17" fmla="*/ 452 h 452"/>
                <a:gd name="T18" fmla="*/ 186 w 452"/>
                <a:gd name="T19" fmla="*/ 450 h 452"/>
                <a:gd name="T20" fmla="*/ 142 w 452"/>
                <a:gd name="T21" fmla="*/ 436 h 452"/>
                <a:gd name="T22" fmla="*/ 104 w 452"/>
                <a:gd name="T23" fmla="*/ 416 h 452"/>
                <a:gd name="T24" fmla="*/ 70 w 452"/>
                <a:gd name="T25" fmla="*/ 390 h 452"/>
                <a:gd name="T26" fmla="*/ 42 w 452"/>
                <a:gd name="T27" fmla="*/ 358 h 452"/>
                <a:gd name="T28" fmla="*/ 20 w 452"/>
                <a:gd name="T29" fmla="*/ 320 h 452"/>
                <a:gd name="T30" fmla="*/ 6 w 452"/>
                <a:gd name="T31" fmla="*/ 278 h 452"/>
                <a:gd name="T32" fmla="*/ 0 w 452"/>
                <a:gd name="T33" fmla="*/ 232 h 452"/>
                <a:gd name="T34" fmla="*/ 0 w 452"/>
                <a:gd name="T35" fmla="*/ 210 h 452"/>
                <a:gd name="T36" fmla="*/ 8 w 452"/>
                <a:gd name="T37" fmla="*/ 164 h 452"/>
                <a:gd name="T38" fmla="*/ 24 w 452"/>
                <a:gd name="T39" fmla="*/ 124 h 452"/>
                <a:gd name="T40" fmla="*/ 48 w 452"/>
                <a:gd name="T41" fmla="*/ 86 h 452"/>
                <a:gd name="T42" fmla="*/ 78 w 452"/>
                <a:gd name="T43" fmla="*/ 56 h 452"/>
                <a:gd name="T44" fmla="*/ 114 w 452"/>
                <a:gd name="T45" fmla="*/ 30 h 452"/>
                <a:gd name="T46" fmla="*/ 154 w 452"/>
                <a:gd name="T47" fmla="*/ 12 h 452"/>
                <a:gd name="T48" fmla="*/ 198 w 452"/>
                <a:gd name="T49" fmla="*/ 2 h 452"/>
                <a:gd name="T50" fmla="*/ 242 w 452"/>
                <a:gd name="T51" fmla="*/ 2 h 452"/>
                <a:gd name="T52" fmla="*/ 266 w 452"/>
                <a:gd name="T53" fmla="*/ 4 h 452"/>
                <a:gd name="T54" fmla="*/ 310 w 452"/>
                <a:gd name="T55" fmla="*/ 16 h 452"/>
                <a:gd name="T56" fmla="*/ 348 w 452"/>
                <a:gd name="T57" fmla="*/ 36 h 452"/>
                <a:gd name="T58" fmla="*/ 382 w 452"/>
                <a:gd name="T59" fmla="*/ 64 h 452"/>
                <a:gd name="T60" fmla="*/ 410 w 452"/>
                <a:gd name="T61" fmla="*/ 96 h 452"/>
                <a:gd name="T62" fmla="*/ 432 w 452"/>
                <a:gd name="T63" fmla="*/ 134 h 452"/>
                <a:gd name="T64" fmla="*/ 446 w 452"/>
                <a:gd name="T65" fmla="*/ 176 h 452"/>
                <a:gd name="T66" fmla="*/ 452 w 452"/>
                <a:gd name="T67" fmla="*/ 22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2" h="452">
                  <a:moveTo>
                    <a:pt x="452" y="244"/>
                  </a:moveTo>
                  <a:lnTo>
                    <a:pt x="452" y="244"/>
                  </a:lnTo>
                  <a:lnTo>
                    <a:pt x="448" y="266"/>
                  </a:lnTo>
                  <a:lnTo>
                    <a:pt x="444" y="288"/>
                  </a:lnTo>
                  <a:lnTo>
                    <a:pt x="436" y="310"/>
                  </a:lnTo>
                  <a:lnTo>
                    <a:pt x="428" y="330"/>
                  </a:lnTo>
                  <a:lnTo>
                    <a:pt x="416" y="348"/>
                  </a:lnTo>
                  <a:lnTo>
                    <a:pt x="404" y="366"/>
                  </a:lnTo>
                  <a:lnTo>
                    <a:pt x="390" y="384"/>
                  </a:lnTo>
                  <a:lnTo>
                    <a:pt x="374" y="398"/>
                  </a:lnTo>
                  <a:lnTo>
                    <a:pt x="356" y="412"/>
                  </a:lnTo>
                  <a:lnTo>
                    <a:pt x="338" y="424"/>
                  </a:lnTo>
                  <a:lnTo>
                    <a:pt x="318" y="432"/>
                  </a:lnTo>
                  <a:lnTo>
                    <a:pt x="298" y="440"/>
                  </a:lnTo>
                  <a:lnTo>
                    <a:pt x="276" y="446"/>
                  </a:lnTo>
                  <a:lnTo>
                    <a:pt x="254" y="450"/>
                  </a:lnTo>
                  <a:lnTo>
                    <a:pt x="232" y="452"/>
                  </a:lnTo>
                  <a:lnTo>
                    <a:pt x="210" y="452"/>
                  </a:lnTo>
                  <a:lnTo>
                    <a:pt x="210" y="452"/>
                  </a:lnTo>
                  <a:lnTo>
                    <a:pt x="186" y="450"/>
                  </a:lnTo>
                  <a:lnTo>
                    <a:pt x="164" y="444"/>
                  </a:lnTo>
                  <a:lnTo>
                    <a:pt x="142" y="436"/>
                  </a:lnTo>
                  <a:lnTo>
                    <a:pt x="122" y="428"/>
                  </a:lnTo>
                  <a:lnTo>
                    <a:pt x="104" y="416"/>
                  </a:lnTo>
                  <a:lnTo>
                    <a:pt x="86" y="404"/>
                  </a:lnTo>
                  <a:lnTo>
                    <a:pt x="70" y="390"/>
                  </a:lnTo>
                  <a:lnTo>
                    <a:pt x="54" y="374"/>
                  </a:lnTo>
                  <a:lnTo>
                    <a:pt x="42" y="358"/>
                  </a:lnTo>
                  <a:lnTo>
                    <a:pt x="30" y="338"/>
                  </a:lnTo>
                  <a:lnTo>
                    <a:pt x="20" y="320"/>
                  </a:lnTo>
                  <a:lnTo>
                    <a:pt x="12" y="298"/>
                  </a:lnTo>
                  <a:lnTo>
                    <a:pt x="6" y="278"/>
                  </a:lnTo>
                  <a:lnTo>
                    <a:pt x="2" y="256"/>
                  </a:lnTo>
                  <a:lnTo>
                    <a:pt x="0" y="232"/>
                  </a:lnTo>
                  <a:lnTo>
                    <a:pt x="0" y="210"/>
                  </a:lnTo>
                  <a:lnTo>
                    <a:pt x="0" y="210"/>
                  </a:lnTo>
                  <a:lnTo>
                    <a:pt x="4" y="186"/>
                  </a:lnTo>
                  <a:lnTo>
                    <a:pt x="8" y="164"/>
                  </a:lnTo>
                  <a:lnTo>
                    <a:pt x="16" y="144"/>
                  </a:lnTo>
                  <a:lnTo>
                    <a:pt x="24" y="124"/>
                  </a:lnTo>
                  <a:lnTo>
                    <a:pt x="36" y="104"/>
                  </a:lnTo>
                  <a:lnTo>
                    <a:pt x="48" y="86"/>
                  </a:lnTo>
                  <a:lnTo>
                    <a:pt x="62" y="70"/>
                  </a:lnTo>
                  <a:lnTo>
                    <a:pt x="78" y="56"/>
                  </a:lnTo>
                  <a:lnTo>
                    <a:pt x="96" y="42"/>
                  </a:lnTo>
                  <a:lnTo>
                    <a:pt x="114" y="30"/>
                  </a:lnTo>
                  <a:lnTo>
                    <a:pt x="134" y="20"/>
                  </a:lnTo>
                  <a:lnTo>
                    <a:pt x="154" y="12"/>
                  </a:lnTo>
                  <a:lnTo>
                    <a:pt x="176" y="6"/>
                  </a:lnTo>
                  <a:lnTo>
                    <a:pt x="198" y="2"/>
                  </a:lnTo>
                  <a:lnTo>
                    <a:pt x="220" y="0"/>
                  </a:lnTo>
                  <a:lnTo>
                    <a:pt x="242" y="2"/>
                  </a:lnTo>
                  <a:lnTo>
                    <a:pt x="242" y="2"/>
                  </a:lnTo>
                  <a:lnTo>
                    <a:pt x="266" y="4"/>
                  </a:lnTo>
                  <a:lnTo>
                    <a:pt x="288" y="10"/>
                  </a:lnTo>
                  <a:lnTo>
                    <a:pt x="310" y="16"/>
                  </a:lnTo>
                  <a:lnTo>
                    <a:pt x="330" y="26"/>
                  </a:lnTo>
                  <a:lnTo>
                    <a:pt x="348" y="36"/>
                  </a:lnTo>
                  <a:lnTo>
                    <a:pt x="366" y="50"/>
                  </a:lnTo>
                  <a:lnTo>
                    <a:pt x="382" y="64"/>
                  </a:lnTo>
                  <a:lnTo>
                    <a:pt x="398" y="80"/>
                  </a:lnTo>
                  <a:lnTo>
                    <a:pt x="410" y="96"/>
                  </a:lnTo>
                  <a:lnTo>
                    <a:pt x="422" y="114"/>
                  </a:lnTo>
                  <a:lnTo>
                    <a:pt x="432" y="134"/>
                  </a:lnTo>
                  <a:lnTo>
                    <a:pt x="440" y="154"/>
                  </a:lnTo>
                  <a:lnTo>
                    <a:pt x="446" y="176"/>
                  </a:lnTo>
                  <a:lnTo>
                    <a:pt x="450" y="198"/>
                  </a:lnTo>
                  <a:lnTo>
                    <a:pt x="452" y="220"/>
                  </a:lnTo>
                  <a:lnTo>
                    <a:pt x="452" y="244"/>
                  </a:lnTo>
                  <a:close/>
                </a:path>
              </a:pathLst>
            </a:custGeom>
            <a:solidFill>
              <a:srgbClr val="67676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56" name="Freeform 10184"/>
            <p:cNvSpPr/>
            <p:nvPr/>
          </p:nvSpPr>
          <p:spPr bwMode="auto">
            <a:xfrm>
              <a:off x="7309644" y="2765425"/>
              <a:ext cx="358775" cy="358775"/>
            </a:xfrm>
            <a:custGeom>
              <a:avLst/>
              <a:gdLst>
                <a:gd name="T0" fmla="*/ 452 w 452"/>
                <a:gd name="T1" fmla="*/ 244 h 452"/>
                <a:gd name="T2" fmla="*/ 444 w 452"/>
                <a:gd name="T3" fmla="*/ 288 h 452"/>
                <a:gd name="T4" fmla="*/ 428 w 452"/>
                <a:gd name="T5" fmla="*/ 330 h 452"/>
                <a:gd name="T6" fmla="*/ 404 w 452"/>
                <a:gd name="T7" fmla="*/ 366 h 452"/>
                <a:gd name="T8" fmla="*/ 374 w 452"/>
                <a:gd name="T9" fmla="*/ 398 h 452"/>
                <a:gd name="T10" fmla="*/ 338 w 452"/>
                <a:gd name="T11" fmla="*/ 424 h 452"/>
                <a:gd name="T12" fmla="*/ 298 w 452"/>
                <a:gd name="T13" fmla="*/ 440 h 452"/>
                <a:gd name="T14" fmla="*/ 254 w 452"/>
                <a:gd name="T15" fmla="*/ 450 h 452"/>
                <a:gd name="T16" fmla="*/ 210 w 452"/>
                <a:gd name="T17" fmla="*/ 452 h 452"/>
                <a:gd name="T18" fmla="*/ 186 w 452"/>
                <a:gd name="T19" fmla="*/ 450 h 452"/>
                <a:gd name="T20" fmla="*/ 142 w 452"/>
                <a:gd name="T21" fmla="*/ 436 h 452"/>
                <a:gd name="T22" fmla="*/ 104 w 452"/>
                <a:gd name="T23" fmla="*/ 416 h 452"/>
                <a:gd name="T24" fmla="*/ 70 w 452"/>
                <a:gd name="T25" fmla="*/ 390 h 452"/>
                <a:gd name="T26" fmla="*/ 42 w 452"/>
                <a:gd name="T27" fmla="*/ 358 h 452"/>
                <a:gd name="T28" fmla="*/ 20 w 452"/>
                <a:gd name="T29" fmla="*/ 320 h 452"/>
                <a:gd name="T30" fmla="*/ 6 w 452"/>
                <a:gd name="T31" fmla="*/ 278 h 452"/>
                <a:gd name="T32" fmla="*/ 0 w 452"/>
                <a:gd name="T33" fmla="*/ 232 h 452"/>
                <a:gd name="T34" fmla="*/ 0 w 452"/>
                <a:gd name="T35" fmla="*/ 210 h 452"/>
                <a:gd name="T36" fmla="*/ 8 w 452"/>
                <a:gd name="T37" fmla="*/ 164 h 452"/>
                <a:gd name="T38" fmla="*/ 24 w 452"/>
                <a:gd name="T39" fmla="*/ 124 h 452"/>
                <a:gd name="T40" fmla="*/ 48 w 452"/>
                <a:gd name="T41" fmla="*/ 86 h 452"/>
                <a:gd name="T42" fmla="*/ 78 w 452"/>
                <a:gd name="T43" fmla="*/ 56 h 452"/>
                <a:gd name="T44" fmla="*/ 114 w 452"/>
                <a:gd name="T45" fmla="*/ 30 h 452"/>
                <a:gd name="T46" fmla="*/ 154 w 452"/>
                <a:gd name="T47" fmla="*/ 12 h 452"/>
                <a:gd name="T48" fmla="*/ 198 w 452"/>
                <a:gd name="T49" fmla="*/ 2 h 452"/>
                <a:gd name="T50" fmla="*/ 242 w 452"/>
                <a:gd name="T51" fmla="*/ 2 h 452"/>
                <a:gd name="T52" fmla="*/ 266 w 452"/>
                <a:gd name="T53" fmla="*/ 4 h 452"/>
                <a:gd name="T54" fmla="*/ 310 w 452"/>
                <a:gd name="T55" fmla="*/ 16 h 452"/>
                <a:gd name="T56" fmla="*/ 348 w 452"/>
                <a:gd name="T57" fmla="*/ 36 h 452"/>
                <a:gd name="T58" fmla="*/ 382 w 452"/>
                <a:gd name="T59" fmla="*/ 64 h 452"/>
                <a:gd name="T60" fmla="*/ 410 w 452"/>
                <a:gd name="T61" fmla="*/ 96 h 452"/>
                <a:gd name="T62" fmla="*/ 432 w 452"/>
                <a:gd name="T63" fmla="*/ 134 h 452"/>
                <a:gd name="T64" fmla="*/ 446 w 452"/>
                <a:gd name="T65" fmla="*/ 176 h 452"/>
                <a:gd name="T66" fmla="*/ 452 w 452"/>
                <a:gd name="T67" fmla="*/ 22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2" h="452">
                  <a:moveTo>
                    <a:pt x="452" y="244"/>
                  </a:moveTo>
                  <a:lnTo>
                    <a:pt x="452" y="244"/>
                  </a:lnTo>
                  <a:lnTo>
                    <a:pt x="448" y="266"/>
                  </a:lnTo>
                  <a:lnTo>
                    <a:pt x="444" y="288"/>
                  </a:lnTo>
                  <a:lnTo>
                    <a:pt x="436" y="310"/>
                  </a:lnTo>
                  <a:lnTo>
                    <a:pt x="428" y="330"/>
                  </a:lnTo>
                  <a:lnTo>
                    <a:pt x="416" y="348"/>
                  </a:lnTo>
                  <a:lnTo>
                    <a:pt x="404" y="366"/>
                  </a:lnTo>
                  <a:lnTo>
                    <a:pt x="390" y="384"/>
                  </a:lnTo>
                  <a:lnTo>
                    <a:pt x="374" y="398"/>
                  </a:lnTo>
                  <a:lnTo>
                    <a:pt x="356" y="412"/>
                  </a:lnTo>
                  <a:lnTo>
                    <a:pt x="338" y="424"/>
                  </a:lnTo>
                  <a:lnTo>
                    <a:pt x="318" y="432"/>
                  </a:lnTo>
                  <a:lnTo>
                    <a:pt x="298" y="440"/>
                  </a:lnTo>
                  <a:lnTo>
                    <a:pt x="276" y="446"/>
                  </a:lnTo>
                  <a:lnTo>
                    <a:pt x="254" y="450"/>
                  </a:lnTo>
                  <a:lnTo>
                    <a:pt x="232" y="452"/>
                  </a:lnTo>
                  <a:lnTo>
                    <a:pt x="210" y="452"/>
                  </a:lnTo>
                  <a:lnTo>
                    <a:pt x="210" y="452"/>
                  </a:lnTo>
                  <a:lnTo>
                    <a:pt x="186" y="450"/>
                  </a:lnTo>
                  <a:lnTo>
                    <a:pt x="164" y="444"/>
                  </a:lnTo>
                  <a:lnTo>
                    <a:pt x="142" y="436"/>
                  </a:lnTo>
                  <a:lnTo>
                    <a:pt x="122" y="428"/>
                  </a:lnTo>
                  <a:lnTo>
                    <a:pt x="104" y="416"/>
                  </a:lnTo>
                  <a:lnTo>
                    <a:pt x="86" y="404"/>
                  </a:lnTo>
                  <a:lnTo>
                    <a:pt x="70" y="390"/>
                  </a:lnTo>
                  <a:lnTo>
                    <a:pt x="54" y="374"/>
                  </a:lnTo>
                  <a:lnTo>
                    <a:pt x="42" y="358"/>
                  </a:lnTo>
                  <a:lnTo>
                    <a:pt x="30" y="338"/>
                  </a:lnTo>
                  <a:lnTo>
                    <a:pt x="20" y="320"/>
                  </a:lnTo>
                  <a:lnTo>
                    <a:pt x="12" y="298"/>
                  </a:lnTo>
                  <a:lnTo>
                    <a:pt x="6" y="278"/>
                  </a:lnTo>
                  <a:lnTo>
                    <a:pt x="2" y="256"/>
                  </a:lnTo>
                  <a:lnTo>
                    <a:pt x="0" y="232"/>
                  </a:lnTo>
                  <a:lnTo>
                    <a:pt x="0" y="210"/>
                  </a:lnTo>
                  <a:lnTo>
                    <a:pt x="0" y="210"/>
                  </a:lnTo>
                  <a:lnTo>
                    <a:pt x="4" y="186"/>
                  </a:lnTo>
                  <a:lnTo>
                    <a:pt x="8" y="164"/>
                  </a:lnTo>
                  <a:lnTo>
                    <a:pt x="16" y="144"/>
                  </a:lnTo>
                  <a:lnTo>
                    <a:pt x="24" y="124"/>
                  </a:lnTo>
                  <a:lnTo>
                    <a:pt x="36" y="104"/>
                  </a:lnTo>
                  <a:lnTo>
                    <a:pt x="48" y="86"/>
                  </a:lnTo>
                  <a:lnTo>
                    <a:pt x="62" y="70"/>
                  </a:lnTo>
                  <a:lnTo>
                    <a:pt x="78" y="56"/>
                  </a:lnTo>
                  <a:lnTo>
                    <a:pt x="96" y="42"/>
                  </a:lnTo>
                  <a:lnTo>
                    <a:pt x="114" y="30"/>
                  </a:lnTo>
                  <a:lnTo>
                    <a:pt x="134" y="20"/>
                  </a:lnTo>
                  <a:lnTo>
                    <a:pt x="154" y="12"/>
                  </a:lnTo>
                  <a:lnTo>
                    <a:pt x="176" y="6"/>
                  </a:lnTo>
                  <a:lnTo>
                    <a:pt x="198" y="2"/>
                  </a:lnTo>
                  <a:lnTo>
                    <a:pt x="220" y="0"/>
                  </a:lnTo>
                  <a:lnTo>
                    <a:pt x="242" y="2"/>
                  </a:lnTo>
                  <a:lnTo>
                    <a:pt x="242" y="2"/>
                  </a:lnTo>
                  <a:lnTo>
                    <a:pt x="266" y="4"/>
                  </a:lnTo>
                  <a:lnTo>
                    <a:pt x="288" y="10"/>
                  </a:lnTo>
                  <a:lnTo>
                    <a:pt x="310" y="16"/>
                  </a:lnTo>
                  <a:lnTo>
                    <a:pt x="330" y="26"/>
                  </a:lnTo>
                  <a:lnTo>
                    <a:pt x="348" y="36"/>
                  </a:lnTo>
                  <a:lnTo>
                    <a:pt x="366" y="50"/>
                  </a:lnTo>
                  <a:lnTo>
                    <a:pt x="382" y="64"/>
                  </a:lnTo>
                  <a:lnTo>
                    <a:pt x="398" y="80"/>
                  </a:lnTo>
                  <a:lnTo>
                    <a:pt x="410" y="96"/>
                  </a:lnTo>
                  <a:lnTo>
                    <a:pt x="422" y="114"/>
                  </a:lnTo>
                  <a:lnTo>
                    <a:pt x="432" y="134"/>
                  </a:lnTo>
                  <a:lnTo>
                    <a:pt x="440" y="154"/>
                  </a:lnTo>
                  <a:lnTo>
                    <a:pt x="446" y="176"/>
                  </a:lnTo>
                  <a:lnTo>
                    <a:pt x="450" y="198"/>
                  </a:lnTo>
                  <a:lnTo>
                    <a:pt x="452" y="220"/>
                  </a:lnTo>
                  <a:lnTo>
                    <a:pt x="452" y="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57" name="Freeform 10185"/>
            <p:cNvSpPr/>
            <p:nvPr/>
          </p:nvSpPr>
          <p:spPr bwMode="auto">
            <a:xfrm>
              <a:off x="7422356" y="2878137"/>
              <a:ext cx="133350" cy="134938"/>
            </a:xfrm>
            <a:custGeom>
              <a:avLst/>
              <a:gdLst>
                <a:gd name="T0" fmla="*/ 168 w 168"/>
                <a:gd name="T1" fmla="*/ 92 h 170"/>
                <a:gd name="T2" fmla="*/ 168 w 168"/>
                <a:gd name="T3" fmla="*/ 92 h 170"/>
                <a:gd name="T4" fmla="*/ 166 w 168"/>
                <a:gd name="T5" fmla="*/ 108 h 170"/>
                <a:gd name="T6" fmla="*/ 160 w 168"/>
                <a:gd name="T7" fmla="*/ 124 h 170"/>
                <a:gd name="T8" fmla="*/ 150 w 168"/>
                <a:gd name="T9" fmla="*/ 138 h 170"/>
                <a:gd name="T10" fmla="*/ 140 w 168"/>
                <a:gd name="T11" fmla="*/ 148 h 170"/>
                <a:gd name="T12" fmla="*/ 126 w 168"/>
                <a:gd name="T13" fmla="*/ 158 h 170"/>
                <a:gd name="T14" fmla="*/ 112 w 168"/>
                <a:gd name="T15" fmla="*/ 166 h 170"/>
                <a:gd name="T16" fmla="*/ 94 w 168"/>
                <a:gd name="T17" fmla="*/ 168 h 170"/>
                <a:gd name="T18" fmla="*/ 78 w 168"/>
                <a:gd name="T19" fmla="*/ 170 h 170"/>
                <a:gd name="T20" fmla="*/ 78 w 168"/>
                <a:gd name="T21" fmla="*/ 170 h 170"/>
                <a:gd name="T22" fmla="*/ 60 w 168"/>
                <a:gd name="T23" fmla="*/ 166 h 170"/>
                <a:gd name="T24" fmla="*/ 46 w 168"/>
                <a:gd name="T25" fmla="*/ 160 h 170"/>
                <a:gd name="T26" fmla="*/ 32 w 168"/>
                <a:gd name="T27" fmla="*/ 152 h 170"/>
                <a:gd name="T28" fmla="*/ 20 w 168"/>
                <a:gd name="T29" fmla="*/ 140 h 170"/>
                <a:gd name="T30" fmla="*/ 10 w 168"/>
                <a:gd name="T31" fmla="*/ 126 h 170"/>
                <a:gd name="T32" fmla="*/ 4 w 168"/>
                <a:gd name="T33" fmla="*/ 112 h 170"/>
                <a:gd name="T34" fmla="*/ 0 w 168"/>
                <a:gd name="T35" fmla="*/ 96 h 170"/>
                <a:gd name="T36" fmla="*/ 0 w 168"/>
                <a:gd name="T37" fmla="*/ 78 h 170"/>
                <a:gd name="T38" fmla="*/ 0 w 168"/>
                <a:gd name="T39" fmla="*/ 78 h 170"/>
                <a:gd name="T40" fmla="*/ 2 w 168"/>
                <a:gd name="T41" fmla="*/ 62 h 170"/>
                <a:gd name="T42" fmla="*/ 8 w 168"/>
                <a:gd name="T43" fmla="*/ 46 h 170"/>
                <a:gd name="T44" fmla="*/ 18 w 168"/>
                <a:gd name="T45" fmla="*/ 32 h 170"/>
                <a:gd name="T46" fmla="*/ 28 w 168"/>
                <a:gd name="T47" fmla="*/ 20 h 170"/>
                <a:gd name="T48" fmla="*/ 42 w 168"/>
                <a:gd name="T49" fmla="*/ 12 h 170"/>
                <a:gd name="T50" fmla="*/ 56 w 168"/>
                <a:gd name="T51" fmla="*/ 4 h 170"/>
                <a:gd name="T52" fmla="*/ 74 w 168"/>
                <a:gd name="T53" fmla="*/ 0 h 170"/>
                <a:gd name="T54" fmla="*/ 90 w 168"/>
                <a:gd name="T55" fmla="*/ 0 h 170"/>
                <a:gd name="T56" fmla="*/ 90 w 168"/>
                <a:gd name="T57" fmla="*/ 0 h 170"/>
                <a:gd name="T58" fmla="*/ 108 w 168"/>
                <a:gd name="T59" fmla="*/ 4 h 170"/>
                <a:gd name="T60" fmla="*/ 122 w 168"/>
                <a:gd name="T61" fmla="*/ 10 h 170"/>
                <a:gd name="T62" fmla="*/ 136 w 168"/>
                <a:gd name="T63" fmla="*/ 18 h 170"/>
                <a:gd name="T64" fmla="*/ 148 w 168"/>
                <a:gd name="T65" fmla="*/ 30 h 170"/>
                <a:gd name="T66" fmla="*/ 158 w 168"/>
                <a:gd name="T67" fmla="*/ 42 h 170"/>
                <a:gd name="T68" fmla="*/ 164 w 168"/>
                <a:gd name="T69" fmla="*/ 58 h 170"/>
                <a:gd name="T70" fmla="*/ 168 w 168"/>
                <a:gd name="T71" fmla="*/ 74 h 170"/>
                <a:gd name="T72" fmla="*/ 168 w 168"/>
                <a:gd name="T73" fmla="*/ 9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8" h="170">
                  <a:moveTo>
                    <a:pt x="168" y="92"/>
                  </a:moveTo>
                  <a:lnTo>
                    <a:pt x="168" y="92"/>
                  </a:lnTo>
                  <a:lnTo>
                    <a:pt x="166" y="108"/>
                  </a:lnTo>
                  <a:lnTo>
                    <a:pt x="160" y="124"/>
                  </a:lnTo>
                  <a:lnTo>
                    <a:pt x="150" y="138"/>
                  </a:lnTo>
                  <a:lnTo>
                    <a:pt x="140" y="148"/>
                  </a:lnTo>
                  <a:lnTo>
                    <a:pt x="126" y="158"/>
                  </a:lnTo>
                  <a:lnTo>
                    <a:pt x="112" y="166"/>
                  </a:lnTo>
                  <a:lnTo>
                    <a:pt x="94" y="168"/>
                  </a:lnTo>
                  <a:lnTo>
                    <a:pt x="78" y="170"/>
                  </a:lnTo>
                  <a:lnTo>
                    <a:pt x="78" y="170"/>
                  </a:lnTo>
                  <a:lnTo>
                    <a:pt x="60" y="166"/>
                  </a:lnTo>
                  <a:lnTo>
                    <a:pt x="46" y="160"/>
                  </a:lnTo>
                  <a:lnTo>
                    <a:pt x="32" y="152"/>
                  </a:lnTo>
                  <a:lnTo>
                    <a:pt x="20" y="140"/>
                  </a:lnTo>
                  <a:lnTo>
                    <a:pt x="10" y="126"/>
                  </a:lnTo>
                  <a:lnTo>
                    <a:pt x="4" y="112"/>
                  </a:lnTo>
                  <a:lnTo>
                    <a:pt x="0" y="96"/>
                  </a:lnTo>
                  <a:lnTo>
                    <a:pt x="0" y="78"/>
                  </a:lnTo>
                  <a:lnTo>
                    <a:pt x="0" y="78"/>
                  </a:lnTo>
                  <a:lnTo>
                    <a:pt x="2" y="62"/>
                  </a:lnTo>
                  <a:lnTo>
                    <a:pt x="8" y="46"/>
                  </a:lnTo>
                  <a:lnTo>
                    <a:pt x="18" y="32"/>
                  </a:lnTo>
                  <a:lnTo>
                    <a:pt x="28" y="20"/>
                  </a:lnTo>
                  <a:lnTo>
                    <a:pt x="42" y="12"/>
                  </a:lnTo>
                  <a:lnTo>
                    <a:pt x="56" y="4"/>
                  </a:lnTo>
                  <a:lnTo>
                    <a:pt x="74" y="0"/>
                  </a:lnTo>
                  <a:lnTo>
                    <a:pt x="90" y="0"/>
                  </a:lnTo>
                  <a:lnTo>
                    <a:pt x="90" y="0"/>
                  </a:lnTo>
                  <a:lnTo>
                    <a:pt x="108" y="4"/>
                  </a:lnTo>
                  <a:lnTo>
                    <a:pt x="122" y="10"/>
                  </a:lnTo>
                  <a:lnTo>
                    <a:pt x="136" y="18"/>
                  </a:lnTo>
                  <a:lnTo>
                    <a:pt x="148" y="30"/>
                  </a:lnTo>
                  <a:lnTo>
                    <a:pt x="158" y="42"/>
                  </a:lnTo>
                  <a:lnTo>
                    <a:pt x="164" y="58"/>
                  </a:lnTo>
                  <a:lnTo>
                    <a:pt x="168" y="74"/>
                  </a:lnTo>
                  <a:lnTo>
                    <a:pt x="168" y="92"/>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58" name="Freeform 10186"/>
            <p:cNvSpPr/>
            <p:nvPr/>
          </p:nvSpPr>
          <p:spPr bwMode="auto">
            <a:xfrm>
              <a:off x="7422356" y="2878137"/>
              <a:ext cx="133350" cy="134938"/>
            </a:xfrm>
            <a:custGeom>
              <a:avLst/>
              <a:gdLst>
                <a:gd name="T0" fmla="*/ 168 w 168"/>
                <a:gd name="T1" fmla="*/ 92 h 170"/>
                <a:gd name="T2" fmla="*/ 168 w 168"/>
                <a:gd name="T3" fmla="*/ 92 h 170"/>
                <a:gd name="T4" fmla="*/ 166 w 168"/>
                <a:gd name="T5" fmla="*/ 108 h 170"/>
                <a:gd name="T6" fmla="*/ 160 w 168"/>
                <a:gd name="T7" fmla="*/ 124 h 170"/>
                <a:gd name="T8" fmla="*/ 150 w 168"/>
                <a:gd name="T9" fmla="*/ 138 h 170"/>
                <a:gd name="T10" fmla="*/ 140 w 168"/>
                <a:gd name="T11" fmla="*/ 148 h 170"/>
                <a:gd name="T12" fmla="*/ 126 w 168"/>
                <a:gd name="T13" fmla="*/ 158 h 170"/>
                <a:gd name="T14" fmla="*/ 112 w 168"/>
                <a:gd name="T15" fmla="*/ 166 h 170"/>
                <a:gd name="T16" fmla="*/ 94 w 168"/>
                <a:gd name="T17" fmla="*/ 168 h 170"/>
                <a:gd name="T18" fmla="*/ 78 w 168"/>
                <a:gd name="T19" fmla="*/ 170 h 170"/>
                <a:gd name="T20" fmla="*/ 78 w 168"/>
                <a:gd name="T21" fmla="*/ 170 h 170"/>
                <a:gd name="T22" fmla="*/ 60 w 168"/>
                <a:gd name="T23" fmla="*/ 166 h 170"/>
                <a:gd name="T24" fmla="*/ 46 w 168"/>
                <a:gd name="T25" fmla="*/ 160 h 170"/>
                <a:gd name="T26" fmla="*/ 32 w 168"/>
                <a:gd name="T27" fmla="*/ 152 h 170"/>
                <a:gd name="T28" fmla="*/ 20 w 168"/>
                <a:gd name="T29" fmla="*/ 140 h 170"/>
                <a:gd name="T30" fmla="*/ 10 w 168"/>
                <a:gd name="T31" fmla="*/ 126 h 170"/>
                <a:gd name="T32" fmla="*/ 4 w 168"/>
                <a:gd name="T33" fmla="*/ 112 h 170"/>
                <a:gd name="T34" fmla="*/ 0 w 168"/>
                <a:gd name="T35" fmla="*/ 96 h 170"/>
                <a:gd name="T36" fmla="*/ 0 w 168"/>
                <a:gd name="T37" fmla="*/ 78 h 170"/>
                <a:gd name="T38" fmla="*/ 0 w 168"/>
                <a:gd name="T39" fmla="*/ 78 h 170"/>
                <a:gd name="T40" fmla="*/ 2 w 168"/>
                <a:gd name="T41" fmla="*/ 62 h 170"/>
                <a:gd name="T42" fmla="*/ 8 w 168"/>
                <a:gd name="T43" fmla="*/ 46 h 170"/>
                <a:gd name="T44" fmla="*/ 18 w 168"/>
                <a:gd name="T45" fmla="*/ 32 h 170"/>
                <a:gd name="T46" fmla="*/ 28 w 168"/>
                <a:gd name="T47" fmla="*/ 20 h 170"/>
                <a:gd name="T48" fmla="*/ 42 w 168"/>
                <a:gd name="T49" fmla="*/ 12 h 170"/>
                <a:gd name="T50" fmla="*/ 56 w 168"/>
                <a:gd name="T51" fmla="*/ 4 h 170"/>
                <a:gd name="T52" fmla="*/ 74 w 168"/>
                <a:gd name="T53" fmla="*/ 0 h 170"/>
                <a:gd name="T54" fmla="*/ 90 w 168"/>
                <a:gd name="T55" fmla="*/ 0 h 170"/>
                <a:gd name="T56" fmla="*/ 90 w 168"/>
                <a:gd name="T57" fmla="*/ 0 h 170"/>
                <a:gd name="T58" fmla="*/ 108 w 168"/>
                <a:gd name="T59" fmla="*/ 4 h 170"/>
                <a:gd name="T60" fmla="*/ 122 w 168"/>
                <a:gd name="T61" fmla="*/ 10 h 170"/>
                <a:gd name="T62" fmla="*/ 136 w 168"/>
                <a:gd name="T63" fmla="*/ 18 h 170"/>
                <a:gd name="T64" fmla="*/ 148 w 168"/>
                <a:gd name="T65" fmla="*/ 30 h 170"/>
                <a:gd name="T66" fmla="*/ 158 w 168"/>
                <a:gd name="T67" fmla="*/ 42 h 170"/>
                <a:gd name="T68" fmla="*/ 164 w 168"/>
                <a:gd name="T69" fmla="*/ 58 h 170"/>
                <a:gd name="T70" fmla="*/ 168 w 168"/>
                <a:gd name="T71" fmla="*/ 74 h 170"/>
                <a:gd name="T72" fmla="*/ 168 w 168"/>
                <a:gd name="T73" fmla="*/ 9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8" h="170">
                  <a:moveTo>
                    <a:pt x="168" y="92"/>
                  </a:moveTo>
                  <a:lnTo>
                    <a:pt x="168" y="92"/>
                  </a:lnTo>
                  <a:lnTo>
                    <a:pt x="166" y="108"/>
                  </a:lnTo>
                  <a:lnTo>
                    <a:pt x="160" y="124"/>
                  </a:lnTo>
                  <a:lnTo>
                    <a:pt x="150" y="138"/>
                  </a:lnTo>
                  <a:lnTo>
                    <a:pt x="140" y="148"/>
                  </a:lnTo>
                  <a:lnTo>
                    <a:pt x="126" y="158"/>
                  </a:lnTo>
                  <a:lnTo>
                    <a:pt x="112" y="166"/>
                  </a:lnTo>
                  <a:lnTo>
                    <a:pt x="94" y="168"/>
                  </a:lnTo>
                  <a:lnTo>
                    <a:pt x="78" y="170"/>
                  </a:lnTo>
                  <a:lnTo>
                    <a:pt x="78" y="170"/>
                  </a:lnTo>
                  <a:lnTo>
                    <a:pt x="60" y="166"/>
                  </a:lnTo>
                  <a:lnTo>
                    <a:pt x="46" y="160"/>
                  </a:lnTo>
                  <a:lnTo>
                    <a:pt x="32" y="152"/>
                  </a:lnTo>
                  <a:lnTo>
                    <a:pt x="20" y="140"/>
                  </a:lnTo>
                  <a:lnTo>
                    <a:pt x="10" y="126"/>
                  </a:lnTo>
                  <a:lnTo>
                    <a:pt x="4" y="112"/>
                  </a:lnTo>
                  <a:lnTo>
                    <a:pt x="0" y="96"/>
                  </a:lnTo>
                  <a:lnTo>
                    <a:pt x="0" y="78"/>
                  </a:lnTo>
                  <a:lnTo>
                    <a:pt x="0" y="78"/>
                  </a:lnTo>
                  <a:lnTo>
                    <a:pt x="2" y="62"/>
                  </a:lnTo>
                  <a:lnTo>
                    <a:pt x="8" y="46"/>
                  </a:lnTo>
                  <a:lnTo>
                    <a:pt x="18" y="32"/>
                  </a:lnTo>
                  <a:lnTo>
                    <a:pt x="28" y="20"/>
                  </a:lnTo>
                  <a:lnTo>
                    <a:pt x="42" y="12"/>
                  </a:lnTo>
                  <a:lnTo>
                    <a:pt x="56" y="4"/>
                  </a:lnTo>
                  <a:lnTo>
                    <a:pt x="74" y="0"/>
                  </a:lnTo>
                  <a:lnTo>
                    <a:pt x="90" y="0"/>
                  </a:lnTo>
                  <a:lnTo>
                    <a:pt x="90" y="0"/>
                  </a:lnTo>
                  <a:lnTo>
                    <a:pt x="108" y="4"/>
                  </a:lnTo>
                  <a:lnTo>
                    <a:pt x="122" y="10"/>
                  </a:lnTo>
                  <a:lnTo>
                    <a:pt x="136" y="18"/>
                  </a:lnTo>
                  <a:lnTo>
                    <a:pt x="148" y="30"/>
                  </a:lnTo>
                  <a:lnTo>
                    <a:pt x="158" y="42"/>
                  </a:lnTo>
                  <a:lnTo>
                    <a:pt x="164" y="58"/>
                  </a:lnTo>
                  <a:lnTo>
                    <a:pt x="168" y="74"/>
                  </a:lnTo>
                  <a:lnTo>
                    <a:pt x="168" y="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59" name="Freeform 10187"/>
            <p:cNvSpPr/>
            <p:nvPr/>
          </p:nvSpPr>
          <p:spPr bwMode="auto">
            <a:xfrm>
              <a:off x="7323931" y="2767012"/>
              <a:ext cx="196850" cy="203200"/>
            </a:xfrm>
            <a:custGeom>
              <a:avLst/>
              <a:gdLst>
                <a:gd name="T0" fmla="*/ 0 w 248"/>
                <a:gd name="T1" fmla="*/ 50 h 256"/>
                <a:gd name="T2" fmla="*/ 194 w 248"/>
                <a:gd name="T3" fmla="*/ 256 h 256"/>
                <a:gd name="T4" fmla="*/ 248 w 248"/>
                <a:gd name="T5" fmla="*/ 210 h 256"/>
                <a:gd name="T6" fmla="*/ 60 w 248"/>
                <a:gd name="T7" fmla="*/ 0 h 256"/>
                <a:gd name="T8" fmla="*/ 0 w 248"/>
                <a:gd name="T9" fmla="*/ 50 h 256"/>
              </a:gdLst>
              <a:ahLst/>
              <a:cxnLst>
                <a:cxn ang="0">
                  <a:pos x="T0" y="T1"/>
                </a:cxn>
                <a:cxn ang="0">
                  <a:pos x="T2" y="T3"/>
                </a:cxn>
                <a:cxn ang="0">
                  <a:pos x="T4" y="T5"/>
                </a:cxn>
                <a:cxn ang="0">
                  <a:pos x="T6" y="T7"/>
                </a:cxn>
                <a:cxn ang="0">
                  <a:pos x="T8" y="T9"/>
                </a:cxn>
              </a:cxnLst>
              <a:rect l="0" t="0" r="r" b="b"/>
              <a:pathLst>
                <a:path w="248" h="256">
                  <a:moveTo>
                    <a:pt x="0" y="50"/>
                  </a:moveTo>
                  <a:lnTo>
                    <a:pt x="194" y="256"/>
                  </a:lnTo>
                  <a:lnTo>
                    <a:pt x="248" y="210"/>
                  </a:lnTo>
                  <a:lnTo>
                    <a:pt x="60" y="0"/>
                  </a:lnTo>
                  <a:lnTo>
                    <a:pt x="0" y="50"/>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60" name="Freeform 10188"/>
            <p:cNvSpPr/>
            <p:nvPr/>
          </p:nvSpPr>
          <p:spPr bwMode="auto">
            <a:xfrm>
              <a:off x="7450931" y="2906712"/>
              <a:ext cx="76200" cy="76200"/>
            </a:xfrm>
            <a:custGeom>
              <a:avLst/>
              <a:gdLst>
                <a:gd name="T0" fmla="*/ 96 w 96"/>
                <a:gd name="T1" fmla="*/ 52 h 96"/>
                <a:gd name="T2" fmla="*/ 96 w 96"/>
                <a:gd name="T3" fmla="*/ 52 h 96"/>
                <a:gd name="T4" fmla="*/ 94 w 96"/>
                <a:gd name="T5" fmla="*/ 62 h 96"/>
                <a:gd name="T6" fmla="*/ 92 w 96"/>
                <a:gd name="T7" fmla="*/ 70 h 96"/>
                <a:gd name="T8" fmla="*/ 86 w 96"/>
                <a:gd name="T9" fmla="*/ 78 h 96"/>
                <a:gd name="T10" fmla="*/ 80 w 96"/>
                <a:gd name="T11" fmla="*/ 86 h 96"/>
                <a:gd name="T12" fmla="*/ 72 w 96"/>
                <a:gd name="T13" fmla="*/ 90 h 96"/>
                <a:gd name="T14" fmla="*/ 64 w 96"/>
                <a:gd name="T15" fmla="*/ 94 h 96"/>
                <a:gd name="T16" fmla="*/ 54 w 96"/>
                <a:gd name="T17" fmla="*/ 96 h 96"/>
                <a:gd name="T18" fmla="*/ 44 w 96"/>
                <a:gd name="T19" fmla="*/ 96 h 96"/>
                <a:gd name="T20" fmla="*/ 44 w 96"/>
                <a:gd name="T21" fmla="*/ 96 h 96"/>
                <a:gd name="T22" fmla="*/ 34 w 96"/>
                <a:gd name="T23" fmla="*/ 96 h 96"/>
                <a:gd name="T24" fmla="*/ 26 w 96"/>
                <a:gd name="T25" fmla="*/ 92 h 96"/>
                <a:gd name="T26" fmla="*/ 18 w 96"/>
                <a:gd name="T27" fmla="*/ 86 h 96"/>
                <a:gd name="T28" fmla="*/ 12 w 96"/>
                <a:gd name="T29" fmla="*/ 80 h 96"/>
                <a:gd name="T30" fmla="*/ 6 w 96"/>
                <a:gd name="T31" fmla="*/ 72 h 96"/>
                <a:gd name="T32" fmla="*/ 2 w 96"/>
                <a:gd name="T33" fmla="*/ 64 h 96"/>
                <a:gd name="T34" fmla="*/ 0 w 96"/>
                <a:gd name="T35" fmla="*/ 54 h 96"/>
                <a:gd name="T36" fmla="*/ 0 w 96"/>
                <a:gd name="T37" fmla="*/ 46 h 96"/>
                <a:gd name="T38" fmla="*/ 0 w 96"/>
                <a:gd name="T39" fmla="*/ 46 h 96"/>
                <a:gd name="T40" fmla="*/ 2 w 96"/>
                <a:gd name="T41" fmla="*/ 36 h 96"/>
                <a:gd name="T42" fmla="*/ 4 w 96"/>
                <a:gd name="T43" fmla="*/ 26 h 96"/>
                <a:gd name="T44" fmla="*/ 10 w 96"/>
                <a:gd name="T45" fmla="*/ 18 h 96"/>
                <a:gd name="T46" fmla="*/ 16 w 96"/>
                <a:gd name="T47" fmla="*/ 12 h 96"/>
                <a:gd name="T48" fmla="*/ 24 w 96"/>
                <a:gd name="T49" fmla="*/ 6 h 96"/>
                <a:gd name="T50" fmla="*/ 32 w 96"/>
                <a:gd name="T51" fmla="*/ 2 h 96"/>
                <a:gd name="T52" fmla="*/ 42 w 96"/>
                <a:gd name="T53" fmla="*/ 0 h 96"/>
                <a:gd name="T54" fmla="*/ 52 w 96"/>
                <a:gd name="T55" fmla="*/ 0 h 96"/>
                <a:gd name="T56" fmla="*/ 52 w 96"/>
                <a:gd name="T57" fmla="*/ 0 h 96"/>
                <a:gd name="T58" fmla="*/ 62 w 96"/>
                <a:gd name="T59" fmla="*/ 2 h 96"/>
                <a:gd name="T60" fmla="*/ 70 w 96"/>
                <a:gd name="T61" fmla="*/ 6 h 96"/>
                <a:gd name="T62" fmla="*/ 78 w 96"/>
                <a:gd name="T63" fmla="*/ 10 h 96"/>
                <a:gd name="T64" fmla="*/ 84 w 96"/>
                <a:gd name="T65" fmla="*/ 18 h 96"/>
                <a:gd name="T66" fmla="*/ 90 w 96"/>
                <a:gd name="T67" fmla="*/ 24 h 96"/>
                <a:gd name="T68" fmla="*/ 94 w 96"/>
                <a:gd name="T69" fmla="*/ 34 h 96"/>
                <a:gd name="T70" fmla="*/ 96 w 96"/>
                <a:gd name="T71" fmla="*/ 42 h 96"/>
                <a:gd name="T72" fmla="*/ 96 w 96"/>
                <a:gd name="T73"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96">
                  <a:moveTo>
                    <a:pt x="96" y="52"/>
                  </a:moveTo>
                  <a:lnTo>
                    <a:pt x="96" y="52"/>
                  </a:lnTo>
                  <a:lnTo>
                    <a:pt x="94" y="62"/>
                  </a:lnTo>
                  <a:lnTo>
                    <a:pt x="92" y="70"/>
                  </a:lnTo>
                  <a:lnTo>
                    <a:pt x="86" y="78"/>
                  </a:lnTo>
                  <a:lnTo>
                    <a:pt x="80" y="86"/>
                  </a:lnTo>
                  <a:lnTo>
                    <a:pt x="72" y="90"/>
                  </a:lnTo>
                  <a:lnTo>
                    <a:pt x="64" y="94"/>
                  </a:lnTo>
                  <a:lnTo>
                    <a:pt x="54" y="96"/>
                  </a:lnTo>
                  <a:lnTo>
                    <a:pt x="44" y="96"/>
                  </a:lnTo>
                  <a:lnTo>
                    <a:pt x="44" y="96"/>
                  </a:lnTo>
                  <a:lnTo>
                    <a:pt x="34" y="96"/>
                  </a:lnTo>
                  <a:lnTo>
                    <a:pt x="26" y="92"/>
                  </a:lnTo>
                  <a:lnTo>
                    <a:pt x="18" y="86"/>
                  </a:lnTo>
                  <a:lnTo>
                    <a:pt x="12" y="80"/>
                  </a:lnTo>
                  <a:lnTo>
                    <a:pt x="6" y="72"/>
                  </a:lnTo>
                  <a:lnTo>
                    <a:pt x="2" y="64"/>
                  </a:lnTo>
                  <a:lnTo>
                    <a:pt x="0" y="54"/>
                  </a:lnTo>
                  <a:lnTo>
                    <a:pt x="0" y="46"/>
                  </a:lnTo>
                  <a:lnTo>
                    <a:pt x="0" y="46"/>
                  </a:lnTo>
                  <a:lnTo>
                    <a:pt x="2" y="36"/>
                  </a:lnTo>
                  <a:lnTo>
                    <a:pt x="4" y="26"/>
                  </a:lnTo>
                  <a:lnTo>
                    <a:pt x="10" y="18"/>
                  </a:lnTo>
                  <a:lnTo>
                    <a:pt x="16" y="12"/>
                  </a:lnTo>
                  <a:lnTo>
                    <a:pt x="24" y="6"/>
                  </a:lnTo>
                  <a:lnTo>
                    <a:pt x="32" y="2"/>
                  </a:lnTo>
                  <a:lnTo>
                    <a:pt x="42" y="0"/>
                  </a:lnTo>
                  <a:lnTo>
                    <a:pt x="52" y="0"/>
                  </a:lnTo>
                  <a:lnTo>
                    <a:pt x="52" y="0"/>
                  </a:lnTo>
                  <a:lnTo>
                    <a:pt x="62" y="2"/>
                  </a:lnTo>
                  <a:lnTo>
                    <a:pt x="70" y="6"/>
                  </a:lnTo>
                  <a:lnTo>
                    <a:pt x="78" y="10"/>
                  </a:lnTo>
                  <a:lnTo>
                    <a:pt x="84" y="18"/>
                  </a:lnTo>
                  <a:lnTo>
                    <a:pt x="90" y="24"/>
                  </a:lnTo>
                  <a:lnTo>
                    <a:pt x="94" y="34"/>
                  </a:lnTo>
                  <a:lnTo>
                    <a:pt x="96" y="42"/>
                  </a:lnTo>
                  <a:lnTo>
                    <a:pt x="96" y="52"/>
                  </a:lnTo>
                  <a:close/>
                </a:path>
              </a:pathLst>
            </a:custGeom>
            <a:solidFill>
              <a:srgbClr val="D1D2D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61" name="Freeform 10189"/>
            <p:cNvSpPr/>
            <p:nvPr/>
          </p:nvSpPr>
          <p:spPr bwMode="auto">
            <a:xfrm>
              <a:off x="7450931" y="2906712"/>
              <a:ext cx="76200" cy="76200"/>
            </a:xfrm>
            <a:custGeom>
              <a:avLst/>
              <a:gdLst>
                <a:gd name="T0" fmla="*/ 96 w 96"/>
                <a:gd name="T1" fmla="*/ 52 h 96"/>
                <a:gd name="T2" fmla="*/ 96 w 96"/>
                <a:gd name="T3" fmla="*/ 52 h 96"/>
                <a:gd name="T4" fmla="*/ 94 w 96"/>
                <a:gd name="T5" fmla="*/ 62 h 96"/>
                <a:gd name="T6" fmla="*/ 92 w 96"/>
                <a:gd name="T7" fmla="*/ 70 h 96"/>
                <a:gd name="T8" fmla="*/ 86 w 96"/>
                <a:gd name="T9" fmla="*/ 78 h 96"/>
                <a:gd name="T10" fmla="*/ 80 w 96"/>
                <a:gd name="T11" fmla="*/ 86 h 96"/>
                <a:gd name="T12" fmla="*/ 72 w 96"/>
                <a:gd name="T13" fmla="*/ 90 h 96"/>
                <a:gd name="T14" fmla="*/ 64 w 96"/>
                <a:gd name="T15" fmla="*/ 94 h 96"/>
                <a:gd name="T16" fmla="*/ 54 w 96"/>
                <a:gd name="T17" fmla="*/ 96 h 96"/>
                <a:gd name="T18" fmla="*/ 44 w 96"/>
                <a:gd name="T19" fmla="*/ 96 h 96"/>
                <a:gd name="T20" fmla="*/ 44 w 96"/>
                <a:gd name="T21" fmla="*/ 96 h 96"/>
                <a:gd name="T22" fmla="*/ 34 w 96"/>
                <a:gd name="T23" fmla="*/ 96 h 96"/>
                <a:gd name="T24" fmla="*/ 26 w 96"/>
                <a:gd name="T25" fmla="*/ 92 h 96"/>
                <a:gd name="T26" fmla="*/ 18 w 96"/>
                <a:gd name="T27" fmla="*/ 86 h 96"/>
                <a:gd name="T28" fmla="*/ 12 w 96"/>
                <a:gd name="T29" fmla="*/ 80 h 96"/>
                <a:gd name="T30" fmla="*/ 6 w 96"/>
                <a:gd name="T31" fmla="*/ 72 h 96"/>
                <a:gd name="T32" fmla="*/ 2 w 96"/>
                <a:gd name="T33" fmla="*/ 64 h 96"/>
                <a:gd name="T34" fmla="*/ 0 w 96"/>
                <a:gd name="T35" fmla="*/ 54 h 96"/>
                <a:gd name="T36" fmla="*/ 0 w 96"/>
                <a:gd name="T37" fmla="*/ 46 h 96"/>
                <a:gd name="T38" fmla="*/ 0 w 96"/>
                <a:gd name="T39" fmla="*/ 46 h 96"/>
                <a:gd name="T40" fmla="*/ 2 w 96"/>
                <a:gd name="T41" fmla="*/ 36 h 96"/>
                <a:gd name="T42" fmla="*/ 4 w 96"/>
                <a:gd name="T43" fmla="*/ 26 h 96"/>
                <a:gd name="T44" fmla="*/ 10 w 96"/>
                <a:gd name="T45" fmla="*/ 18 h 96"/>
                <a:gd name="T46" fmla="*/ 16 w 96"/>
                <a:gd name="T47" fmla="*/ 12 h 96"/>
                <a:gd name="T48" fmla="*/ 24 w 96"/>
                <a:gd name="T49" fmla="*/ 6 h 96"/>
                <a:gd name="T50" fmla="*/ 32 w 96"/>
                <a:gd name="T51" fmla="*/ 2 h 96"/>
                <a:gd name="T52" fmla="*/ 42 w 96"/>
                <a:gd name="T53" fmla="*/ 0 h 96"/>
                <a:gd name="T54" fmla="*/ 52 w 96"/>
                <a:gd name="T55" fmla="*/ 0 h 96"/>
                <a:gd name="T56" fmla="*/ 52 w 96"/>
                <a:gd name="T57" fmla="*/ 0 h 96"/>
                <a:gd name="T58" fmla="*/ 62 w 96"/>
                <a:gd name="T59" fmla="*/ 2 h 96"/>
                <a:gd name="T60" fmla="*/ 70 w 96"/>
                <a:gd name="T61" fmla="*/ 6 h 96"/>
                <a:gd name="T62" fmla="*/ 78 w 96"/>
                <a:gd name="T63" fmla="*/ 10 h 96"/>
                <a:gd name="T64" fmla="*/ 84 w 96"/>
                <a:gd name="T65" fmla="*/ 18 h 96"/>
                <a:gd name="T66" fmla="*/ 90 w 96"/>
                <a:gd name="T67" fmla="*/ 24 h 96"/>
                <a:gd name="T68" fmla="*/ 94 w 96"/>
                <a:gd name="T69" fmla="*/ 34 h 96"/>
                <a:gd name="T70" fmla="*/ 96 w 96"/>
                <a:gd name="T71" fmla="*/ 42 h 96"/>
                <a:gd name="T72" fmla="*/ 96 w 96"/>
                <a:gd name="T73"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96">
                  <a:moveTo>
                    <a:pt x="96" y="52"/>
                  </a:moveTo>
                  <a:lnTo>
                    <a:pt x="96" y="52"/>
                  </a:lnTo>
                  <a:lnTo>
                    <a:pt x="94" y="62"/>
                  </a:lnTo>
                  <a:lnTo>
                    <a:pt x="92" y="70"/>
                  </a:lnTo>
                  <a:lnTo>
                    <a:pt x="86" y="78"/>
                  </a:lnTo>
                  <a:lnTo>
                    <a:pt x="80" y="86"/>
                  </a:lnTo>
                  <a:lnTo>
                    <a:pt x="72" y="90"/>
                  </a:lnTo>
                  <a:lnTo>
                    <a:pt x="64" y="94"/>
                  </a:lnTo>
                  <a:lnTo>
                    <a:pt x="54" y="96"/>
                  </a:lnTo>
                  <a:lnTo>
                    <a:pt x="44" y="96"/>
                  </a:lnTo>
                  <a:lnTo>
                    <a:pt x="44" y="96"/>
                  </a:lnTo>
                  <a:lnTo>
                    <a:pt x="34" y="96"/>
                  </a:lnTo>
                  <a:lnTo>
                    <a:pt x="26" y="92"/>
                  </a:lnTo>
                  <a:lnTo>
                    <a:pt x="18" y="86"/>
                  </a:lnTo>
                  <a:lnTo>
                    <a:pt x="12" y="80"/>
                  </a:lnTo>
                  <a:lnTo>
                    <a:pt x="6" y="72"/>
                  </a:lnTo>
                  <a:lnTo>
                    <a:pt x="2" y="64"/>
                  </a:lnTo>
                  <a:lnTo>
                    <a:pt x="0" y="54"/>
                  </a:lnTo>
                  <a:lnTo>
                    <a:pt x="0" y="46"/>
                  </a:lnTo>
                  <a:lnTo>
                    <a:pt x="0" y="46"/>
                  </a:lnTo>
                  <a:lnTo>
                    <a:pt x="2" y="36"/>
                  </a:lnTo>
                  <a:lnTo>
                    <a:pt x="4" y="26"/>
                  </a:lnTo>
                  <a:lnTo>
                    <a:pt x="10" y="18"/>
                  </a:lnTo>
                  <a:lnTo>
                    <a:pt x="16" y="12"/>
                  </a:lnTo>
                  <a:lnTo>
                    <a:pt x="24" y="6"/>
                  </a:lnTo>
                  <a:lnTo>
                    <a:pt x="32" y="2"/>
                  </a:lnTo>
                  <a:lnTo>
                    <a:pt x="42" y="0"/>
                  </a:lnTo>
                  <a:lnTo>
                    <a:pt x="52" y="0"/>
                  </a:lnTo>
                  <a:lnTo>
                    <a:pt x="52" y="0"/>
                  </a:lnTo>
                  <a:lnTo>
                    <a:pt x="62" y="2"/>
                  </a:lnTo>
                  <a:lnTo>
                    <a:pt x="70" y="6"/>
                  </a:lnTo>
                  <a:lnTo>
                    <a:pt x="78" y="10"/>
                  </a:lnTo>
                  <a:lnTo>
                    <a:pt x="84" y="18"/>
                  </a:lnTo>
                  <a:lnTo>
                    <a:pt x="90" y="24"/>
                  </a:lnTo>
                  <a:lnTo>
                    <a:pt x="94" y="34"/>
                  </a:lnTo>
                  <a:lnTo>
                    <a:pt x="96" y="42"/>
                  </a:lnTo>
                  <a:lnTo>
                    <a:pt x="96"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62" name="Freeform 10190"/>
            <p:cNvSpPr/>
            <p:nvPr/>
          </p:nvSpPr>
          <p:spPr bwMode="auto">
            <a:xfrm>
              <a:off x="5992019" y="2522537"/>
              <a:ext cx="1254125" cy="1074738"/>
            </a:xfrm>
            <a:custGeom>
              <a:avLst/>
              <a:gdLst>
                <a:gd name="T0" fmla="*/ 478 w 1580"/>
                <a:gd name="T1" fmla="*/ 808 h 1354"/>
                <a:gd name="T2" fmla="*/ 568 w 1580"/>
                <a:gd name="T3" fmla="*/ 838 h 1354"/>
                <a:gd name="T4" fmla="*/ 610 w 1580"/>
                <a:gd name="T5" fmla="*/ 864 h 1354"/>
                <a:gd name="T6" fmla="*/ 764 w 1580"/>
                <a:gd name="T7" fmla="*/ 1038 h 1354"/>
                <a:gd name="T8" fmla="*/ 892 w 1580"/>
                <a:gd name="T9" fmla="*/ 1184 h 1354"/>
                <a:gd name="T10" fmla="*/ 902 w 1580"/>
                <a:gd name="T11" fmla="*/ 1190 h 1354"/>
                <a:gd name="T12" fmla="*/ 948 w 1580"/>
                <a:gd name="T13" fmla="*/ 1166 h 1354"/>
                <a:gd name="T14" fmla="*/ 1130 w 1580"/>
                <a:gd name="T15" fmla="*/ 1036 h 1354"/>
                <a:gd name="T16" fmla="*/ 1318 w 1580"/>
                <a:gd name="T17" fmla="*/ 882 h 1354"/>
                <a:gd name="T18" fmla="*/ 1378 w 1580"/>
                <a:gd name="T19" fmla="*/ 822 h 1354"/>
                <a:gd name="T20" fmla="*/ 1384 w 1580"/>
                <a:gd name="T21" fmla="*/ 802 h 1354"/>
                <a:gd name="T22" fmla="*/ 1392 w 1580"/>
                <a:gd name="T23" fmla="*/ 694 h 1354"/>
                <a:gd name="T24" fmla="*/ 1368 w 1580"/>
                <a:gd name="T25" fmla="*/ 560 h 1354"/>
                <a:gd name="T26" fmla="*/ 1338 w 1580"/>
                <a:gd name="T27" fmla="*/ 470 h 1354"/>
                <a:gd name="T28" fmla="*/ 1294 w 1580"/>
                <a:gd name="T29" fmla="*/ 382 h 1354"/>
                <a:gd name="T30" fmla="*/ 1232 w 1580"/>
                <a:gd name="T31" fmla="*/ 294 h 1354"/>
                <a:gd name="T32" fmla="*/ 1148 w 1580"/>
                <a:gd name="T33" fmla="*/ 216 h 1354"/>
                <a:gd name="T34" fmla="*/ 1046 w 1580"/>
                <a:gd name="T35" fmla="*/ 150 h 1354"/>
                <a:gd name="T36" fmla="*/ 918 w 1580"/>
                <a:gd name="T37" fmla="*/ 102 h 1354"/>
                <a:gd name="T38" fmla="*/ 860 w 1580"/>
                <a:gd name="T39" fmla="*/ 88 h 1354"/>
                <a:gd name="T40" fmla="*/ 830 w 1580"/>
                <a:gd name="T41" fmla="*/ 72 h 1354"/>
                <a:gd name="T42" fmla="*/ 820 w 1580"/>
                <a:gd name="T43" fmla="*/ 54 h 1354"/>
                <a:gd name="T44" fmla="*/ 820 w 1580"/>
                <a:gd name="T45" fmla="*/ 26 h 1354"/>
                <a:gd name="T46" fmla="*/ 828 w 1580"/>
                <a:gd name="T47" fmla="*/ 8 h 1354"/>
                <a:gd name="T48" fmla="*/ 848 w 1580"/>
                <a:gd name="T49" fmla="*/ 0 h 1354"/>
                <a:gd name="T50" fmla="*/ 886 w 1580"/>
                <a:gd name="T51" fmla="*/ 14 h 1354"/>
                <a:gd name="T52" fmla="*/ 910 w 1580"/>
                <a:gd name="T53" fmla="*/ 32 h 1354"/>
                <a:gd name="T54" fmla="*/ 1010 w 1580"/>
                <a:gd name="T55" fmla="*/ 50 h 1354"/>
                <a:gd name="T56" fmla="*/ 1140 w 1580"/>
                <a:gd name="T57" fmla="*/ 88 h 1354"/>
                <a:gd name="T58" fmla="*/ 1296 w 1580"/>
                <a:gd name="T59" fmla="*/ 156 h 1354"/>
                <a:gd name="T60" fmla="*/ 1432 w 1580"/>
                <a:gd name="T61" fmla="*/ 242 h 1354"/>
                <a:gd name="T62" fmla="*/ 1512 w 1580"/>
                <a:gd name="T63" fmla="*/ 308 h 1354"/>
                <a:gd name="T64" fmla="*/ 1562 w 1580"/>
                <a:gd name="T65" fmla="*/ 360 h 1354"/>
                <a:gd name="T66" fmla="*/ 1578 w 1580"/>
                <a:gd name="T67" fmla="*/ 630 h 1354"/>
                <a:gd name="T68" fmla="*/ 1580 w 1580"/>
                <a:gd name="T69" fmla="*/ 766 h 1354"/>
                <a:gd name="T70" fmla="*/ 1570 w 1580"/>
                <a:gd name="T71" fmla="*/ 788 h 1354"/>
                <a:gd name="T72" fmla="*/ 1378 w 1580"/>
                <a:gd name="T73" fmla="*/ 950 h 1354"/>
                <a:gd name="T74" fmla="*/ 1016 w 1580"/>
                <a:gd name="T75" fmla="*/ 1230 h 1354"/>
                <a:gd name="T76" fmla="*/ 844 w 1580"/>
                <a:gd name="T77" fmla="*/ 1354 h 1354"/>
                <a:gd name="T78" fmla="*/ 770 w 1580"/>
                <a:gd name="T79" fmla="*/ 1306 h 1354"/>
                <a:gd name="T80" fmla="*/ 690 w 1580"/>
                <a:gd name="T81" fmla="*/ 1276 h 1354"/>
                <a:gd name="T82" fmla="*/ 622 w 1580"/>
                <a:gd name="T83" fmla="*/ 1266 h 1354"/>
                <a:gd name="T84" fmla="*/ 544 w 1580"/>
                <a:gd name="T85" fmla="*/ 1272 h 1354"/>
                <a:gd name="T86" fmla="*/ 328 w 1580"/>
                <a:gd name="T87" fmla="*/ 1272 h 1354"/>
                <a:gd name="T88" fmla="*/ 172 w 1580"/>
                <a:gd name="T89" fmla="*/ 1254 h 1354"/>
                <a:gd name="T90" fmla="*/ 124 w 1580"/>
                <a:gd name="T91" fmla="*/ 1238 h 1354"/>
                <a:gd name="T92" fmla="*/ 80 w 1580"/>
                <a:gd name="T93" fmla="*/ 1182 h 1354"/>
                <a:gd name="T94" fmla="*/ 30 w 1580"/>
                <a:gd name="T95" fmla="*/ 1086 h 1354"/>
                <a:gd name="T96" fmla="*/ 6 w 1580"/>
                <a:gd name="T97" fmla="*/ 1006 h 1354"/>
                <a:gd name="T98" fmla="*/ 2 w 1580"/>
                <a:gd name="T99" fmla="*/ 926 h 1354"/>
                <a:gd name="T100" fmla="*/ 16 w 1580"/>
                <a:gd name="T101" fmla="*/ 880 h 1354"/>
                <a:gd name="T102" fmla="*/ 32 w 1580"/>
                <a:gd name="T103" fmla="*/ 860 h 1354"/>
                <a:gd name="T104" fmla="*/ 82 w 1580"/>
                <a:gd name="T105" fmla="*/ 832 h 1354"/>
                <a:gd name="T106" fmla="*/ 186 w 1580"/>
                <a:gd name="T107" fmla="*/ 806 h 1354"/>
                <a:gd name="T108" fmla="*/ 338 w 1580"/>
                <a:gd name="T109" fmla="*/ 798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80" h="1354">
                  <a:moveTo>
                    <a:pt x="462" y="804"/>
                  </a:moveTo>
                  <a:lnTo>
                    <a:pt x="462" y="804"/>
                  </a:lnTo>
                  <a:lnTo>
                    <a:pt x="478" y="808"/>
                  </a:lnTo>
                  <a:lnTo>
                    <a:pt x="518" y="818"/>
                  </a:lnTo>
                  <a:lnTo>
                    <a:pt x="542" y="826"/>
                  </a:lnTo>
                  <a:lnTo>
                    <a:pt x="568" y="838"/>
                  </a:lnTo>
                  <a:lnTo>
                    <a:pt x="590" y="850"/>
                  </a:lnTo>
                  <a:lnTo>
                    <a:pt x="610" y="864"/>
                  </a:lnTo>
                  <a:lnTo>
                    <a:pt x="610" y="864"/>
                  </a:lnTo>
                  <a:lnTo>
                    <a:pt x="636" y="890"/>
                  </a:lnTo>
                  <a:lnTo>
                    <a:pt x="672" y="932"/>
                  </a:lnTo>
                  <a:lnTo>
                    <a:pt x="764" y="1038"/>
                  </a:lnTo>
                  <a:lnTo>
                    <a:pt x="852" y="1140"/>
                  </a:lnTo>
                  <a:lnTo>
                    <a:pt x="882" y="1174"/>
                  </a:lnTo>
                  <a:lnTo>
                    <a:pt x="892" y="1184"/>
                  </a:lnTo>
                  <a:lnTo>
                    <a:pt x="898" y="1190"/>
                  </a:lnTo>
                  <a:lnTo>
                    <a:pt x="898" y="1190"/>
                  </a:lnTo>
                  <a:lnTo>
                    <a:pt x="902" y="1190"/>
                  </a:lnTo>
                  <a:lnTo>
                    <a:pt x="908" y="1188"/>
                  </a:lnTo>
                  <a:lnTo>
                    <a:pt x="924" y="1180"/>
                  </a:lnTo>
                  <a:lnTo>
                    <a:pt x="948" y="1166"/>
                  </a:lnTo>
                  <a:lnTo>
                    <a:pt x="976" y="1146"/>
                  </a:lnTo>
                  <a:lnTo>
                    <a:pt x="1048" y="1096"/>
                  </a:lnTo>
                  <a:lnTo>
                    <a:pt x="1130" y="1036"/>
                  </a:lnTo>
                  <a:lnTo>
                    <a:pt x="1212" y="972"/>
                  </a:lnTo>
                  <a:lnTo>
                    <a:pt x="1288" y="910"/>
                  </a:lnTo>
                  <a:lnTo>
                    <a:pt x="1318" y="882"/>
                  </a:lnTo>
                  <a:lnTo>
                    <a:pt x="1346" y="858"/>
                  </a:lnTo>
                  <a:lnTo>
                    <a:pt x="1366" y="838"/>
                  </a:lnTo>
                  <a:lnTo>
                    <a:pt x="1378" y="822"/>
                  </a:lnTo>
                  <a:lnTo>
                    <a:pt x="1378" y="822"/>
                  </a:lnTo>
                  <a:lnTo>
                    <a:pt x="1382" y="814"/>
                  </a:lnTo>
                  <a:lnTo>
                    <a:pt x="1384" y="802"/>
                  </a:lnTo>
                  <a:lnTo>
                    <a:pt x="1390" y="774"/>
                  </a:lnTo>
                  <a:lnTo>
                    <a:pt x="1392" y="738"/>
                  </a:lnTo>
                  <a:lnTo>
                    <a:pt x="1392" y="694"/>
                  </a:lnTo>
                  <a:lnTo>
                    <a:pt x="1386" y="644"/>
                  </a:lnTo>
                  <a:lnTo>
                    <a:pt x="1376" y="588"/>
                  </a:lnTo>
                  <a:lnTo>
                    <a:pt x="1368" y="560"/>
                  </a:lnTo>
                  <a:lnTo>
                    <a:pt x="1360" y="530"/>
                  </a:lnTo>
                  <a:lnTo>
                    <a:pt x="1350" y="500"/>
                  </a:lnTo>
                  <a:lnTo>
                    <a:pt x="1338" y="470"/>
                  </a:lnTo>
                  <a:lnTo>
                    <a:pt x="1326" y="440"/>
                  </a:lnTo>
                  <a:lnTo>
                    <a:pt x="1310" y="410"/>
                  </a:lnTo>
                  <a:lnTo>
                    <a:pt x="1294" y="382"/>
                  </a:lnTo>
                  <a:lnTo>
                    <a:pt x="1274" y="352"/>
                  </a:lnTo>
                  <a:lnTo>
                    <a:pt x="1254" y="322"/>
                  </a:lnTo>
                  <a:lnTo>
                    <a:pt x="1232" y="294"/>
                  </a:lnTo>
                  <a:lnTo>
                    <a:pt x="1206" y="268"/>
                  </a:lnTo>
                  <a:lnTo>
                    <a:pt x="1178" y="242"/>
                  </a:lnTo>
                  <a:lnTo>
                    <a:pt x="1148" y="216"/>
                  </a:lnTo>
                  <a:lnTo>
                    <a:pt x="1116" y="192"/>
                  </a:lnTo>
                  <a:lnTo>
                    <a:pt x="1082" y="170"/>
                  </a:lnTo>
                  <a:lnTo>
                    <a:pt x="1046" y="150"/>
                  </a:lnTo>
                  <a:lnTo>
                    <a:pt x="1006" y="132"/>
                  </a:lnTo>
                  <a:lnTo>
                    <a:pt x="962" y="116"/>
                  </a:lnTo>
                  <a:lnTo>
                    <a:pt x="918" y="102"/>
                  </a:lnTo>
                  <a:lnTo>
                    <a:pt x="870" y="90"/>
                  </a:lnTo>
                  <a:lnTo>
                    <a:pt x="870" y="90"/>
                  </a:lnTo>
                  <a:lnTo>
                    <a:pt x="860" y="88"/>
                  </a:lnTo>
                  <a:lnTo>
                    <a:pt x="850" y="86"/>
                  </a:lnTo>
                  <a:lnTo>
                    <a:pt x="840" y="80"/>
                  </a:lnTo>
                  <a:lnTo>
                    <a:pt x="830" y="72"/>
                  </a:lnTo>
                  <a:lnTo>
                    <a:pt x="824" y="66"/>
                  </a:lnTo>
                  <a:lnTo>
                    <a:pt x="822" y="60"/>
                  </a:lnTo>
                  <a:lnTo>
                    <a:pt x="820" y="54"/>
                  </a:lnTo>
                  <a:lnTo>
                    <a:pt x="818" y="44"/>
                  </a:lnTo>
                  <a:lnTo>
                    <a:pt x="818" y="36"/>
                  </a:lnTo>
                  <a:lnTo>
                    <a:pt x="820" y="26"/>
                  </a:lnTo>
                  <a:lnTo>
                    <a:pt x="820" y="26"/>
                  </a:lnTo>
                  <a:lnTo>
                    <a:pt x="824" y="16"/>
                  </a:lnTo>
                  <a:lnTo>
                    <a:pt x="828" y="8"/>
                  </a:lnTo>
                  <a:lnTo>
                    <a:pt x="834" y="4"/>
                  </a:lnTo>
                  <a:lnTo>
                    <a:pt x="840" y="2"/>
                  </a:lnTo>
                  <a:lnTo>
                    <a:pt x="848" y="0"/>
                  </a:lnTo>
                  <a:lnTo>
                    <a:pt x="856" y="2"/>
                  </a:lnTo>
                  <a:lnTo>
                    <a:pt x="872" y="6"/>
                  </a:lnTo>
                  <a:lnTo>
                    <a:pt x="886" y="14"/>
                  </a:lnTo>
                  <a:lnTo>
                    <a:pt x="898" y="22"/>
                  </a:lnTo>
                  <a:lnTo>
                    <a:pt x="910" y="32"/>
                  </a:lnTo>
                  <a:lnTo>
                    <a:pt x="910" y="32"/>
                  </a:lnTo>
                  <a:lnTo>
                    <a:pt x="928" y="34"/>
                  </a:lnTo>
                  <a:lnTo>
                    <a:pt x="976" y="42"/>
                  </a:lnTo>
                  <a:lnTo>
                    <a:pt x="1010" y="50"/>
                  </a:lnTo>
                  <a:lnTo>
                    <a:pt x="1048" y="60"/>
                  </a:lnTo>
                  <a:lnTo>
                    <a:pt x="1092" y="72"/>
                  </a:lnTo>
                  <a:lnTo>
                    <a:pt x="1140" y="88"/>
                  </a:lnTo>
                  <a:lnTo>
                    <a:pt x="1190" y="108"/>
                  </a:lnTo>
                  <a:lnTo>
                    <a:pt x="1242" y="130"/>
                  </a:lnTo>
                  <a:lnTo>
                    <a:pt x="1296" y="156"/>
                  </a:lnTo>
                  <a:lnTo>
                    <a:pt x="1350" y="188"/>
                  </a:lnTo>
                  <a:lnTo>
                    <a:pt x="1406" y="224"/>
                  </a:lnTo>
                  <a:lnTo>
                    <a:pt x="1432" y="242"/>
                  </a:lnTo>
                  <a:lnTo>
                    <a:pt x="1460" y="264"/>
                  </a:lnTo>
                  <a:lnTo>
                    <a:pt x="1486" y="286"/>
                  </a:lnTo>
                  <a:lnTo>
                    <a:pt x="1512" y="308"/>
                  </a:lnTo>
                  <a:lnTo>
                    <a:pt x="1536" y="334"/>
                  </a:lnTo>
                  <a:lnTo>
                    <a:pt x="1562" y="360"/>
                  </a:lnTo>
                  <a:lnTo>
                    <a:pt x="1562" y="360"/>
                  </a:lnTo>
                  <a:lnTo>
                    <a:pt x="1566" y="420"/>
                  </a:lnTo>
                  <a:lnTo>
                    <a:pt x="1574" y="556"/>
                  </a:lnTo>
                  <a:lnTo>
                    <a:pt x="1578" y="630"/>
                  </a:lnTo>
                  <a:lnTo>
                    <a:pt x="1580" y="698"/>
                  </a:lnTo>
                  <a:lnTo>
                    <a:pt x="1580" y="750"/>
                  </a:lnTo>
                  <a:lnTo>
                    <a:pt x="1580" y="766"/>
                  </a:lnTo>
                  <a:lnTo>
                    <a:pt x="1578" y="778"/>
                  </a:lnTo>
                  <a:lnTo>
                    <a:pt x="1578" y="778"/>
                  </a:lnTo>
                  <a:lnTo>
                    <a:pt x="1570" y="788"/>
                  </a:lnTo>
                  <a:lnTo>
                    <a:pt x="1548" y="808"/>
                  </a:lnTo>
                  <a:lnTo>
                    <a:pt x="1478" y="868"/>
                  </a:lnTo>
                  <a:lnTo>
                    <a:pt x="1378" y="950"/>
                  </a:lnTo>
                  <a:lnTo>
                    <a:pt x="1260" y="1044"/>
                  </a:lnTo>
                  <a:lnTo>
                    <a:pt x="1136" y="1140"/>
                  </a:lnTo>
                  <a:lnTo>
                    <a:pt x="1016" y="1230"/>
                  </a:lnTo>
                  <a:lnTo>
                    <a:pt x="916" y="1304"/>
                  </a:lnTo>
                  <a:lnTo>
                    <a:pt x="844" y="1354"/>
                  </a:lnTo>
                  <a:lnTo>
                    <a:pt x="844" y="1354"/>
                  </a:lnTo>
                  <a:lnTo>
                    <a:pt x="824" y="1338"/>
                  </a:lnTo>
                  <a:lnTo>
                    <a:pt x="800" y="1322"/>
                  </a:lnTo>
                  <a:lnTo>
                    <a:pt x="770" y="1306"/>
                  </a:lnTo>
                  <a:lnTo>
                    <a:pt x="732" y="1288"/>
                  </a:lnTo>
                  <a:lnTo>
                    <a:pt x="712" y="1282"/>
                  </a:lnTo>
                  <a:lnTo>
                    <a:pt x="690" y="1276"/>
                  </a:lnTo>
                  <a:lnTo>
                    <a:pt x="668" y="1270"/>
                  </a:lnTo>
                  <a:lnTo>
                    <a:pt x="646" y="1268"/>
                  </a:lnTo>
                  <a:lnTo>
                    <a:pt x="622" y="1266"/>
                  </a:lnTo>
                  <a:lnTo>
                    <a:pt x="598" y="1268"/>
                  </a:lnTo>
                  <a:lnTo>
                    <a:pt x="598" y="1268"/>
                  </a:lnTo>
                  <a:lnTo>
                    <a:pt x="544" y="1272"/>
                  </a:lnTo>
                  <a:lnTo>
                    <a:pt x="476" y="1274"/>
                  </a:lnTo>
                  <a:lnTo>
                    <a:pt x="402" y="1274"/>
                  </a:lnTo>
                  <a:lnTo>
                    <a:pt x="328" y="1272"/>
                  </a:lnTo>
                  <a:lnTo>
                    <a:pt x="258" y="1266"/>
                  </a:lnTo>
                  <a:lnTo>
                    <a:pt x="196" y="1260"/>
                  </a:lnTo>
                  <a:lnTo>
                    <a:pt x="172" y="1254"/>
                  </a:lnTo>
                  <a:lnTo>
                    <a:pt x="150" y="1250"/>
                  </a:lnTo>
                  <a:lnTo>
                    <a:pt x="134" y="1244"/>
                  </a:lnTo>
                  <a:lnTo>
                    <a:pt x="124" y="1238"/>
                  </a:lnTo>
                  <a:lnTo>
                    <a:pt x="124" y="1238"/>
                  </a:lnTo>
                  <a:lnTo>
                    <a:pt x="104" y="1216"/>
                  </a:lnTo>
                  <a:lnTo>
                    <a:pt x="80" y="1182"/>
                  </a:lnTo>
                  <a:lnTo>
                    <a:pt x="54" y="1138"/>
                  </a:lnTo>
                  <a:lnTo>
                    <a:pt x="42" y="1112"/>
                  </a:lnTo>
                  <a:lnTo>
                    <a:pt x="30" y="1086"/>
                  </a:lnTo>
                  <a:lnTo>
                    <a:pt x="20" y="1060"/>
                  </a:lnTo>
                  <a:lnTo>
                    <a:pt x="12" y="1032"/>
                  </a:lnTo>
                  <a:lnTo>
                    <a:pt x="6" y="1006"/>
                  </a:lnTo>
                  <a:lnTo>
                    <a:pt x="0" y="978"/>
                  </a:lnTo>
                  <a:lnTo>
                    <a:pt x="0" y="952"/>
                  </a:lnTo>
                  <a:lnTo>
                    <a:pt x="2" y="926"/>
                  </a:lnTo>
                  <a:lnTo>
                    <a:pt x="8" y="902"/>
                  </a:lnTo>
                  <a:lnTo>
                    <a:pt x="12" y="890"/>
                  </a:lnTo>
                  <a:lnTo>
                    <a:pt x="16" y="880"/>
                  </a:lnTo>
                  <a:lnTo>
                    <a:pt x="16" y="880"/>
                  </a:lnTo>
                  <a:lnTo>
                    <a:pt x="24" y="870"/>
                  </a:lnTo>
                  <a:lnTo>
                    <a:pt x="32" y="860"/>
                  </a:lnTo>
                  <a:lnTo>
                    <a:pt x="42" y="852"/>
                  </a:lnTo>
                  <a:lnTo>
                    <a:pt x="54" y="844"/>
                  </a:lnTo>
                  <a:lnTo>
                    <a:pt x="82" y="832"/>
                  </a:lnTo>
                  <a:lnTo>
                    <a:pt x="114" y="820"/>
                  </a:lnTo>
                  <a:lnTo>
                    <a:pt x="148" y="812"/>
                  </a:lnTo>
                  <a:lnTo>
                    <a:pt x="186" y="806"/>
                  </a:lnTo>
                  <a:lnTo>
                    <a:pt x="224" y="802"/>
                  </a:lnTo>
                  <a:lnTo>
                    <a:pt x="264" y="800"/>
                  </a:lnTo>
                  <a:lnTo>
                    <a:pt x="338" y="798"/>
                  </a:lnTo>
                  <a:lnTo>
                    <a:pt x="402" y="800"/>
                  </a:lnTo>
                  <a:lnTo>
                    <a:pt x="462" y="804"/>
                  </a:lnTo>
                  <a:close/>
                </a:path>
              </a:pathLst>
            </a:custGeom>
            <a:solidFill>
              <a:srgbClr val="E2A72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63" name="Freeform 10191"/>
            <p:cNvSpPr/>
            <p:nvPr/>
          </p:nvSpPr>
          <p:spPr bwMode="auto">
            <a:xfrm>
              <a:off x="5992019" y="2522537"/>
              <a:ext cx="1254125" cy="1074738"/>
            </a:xfrm>
            <a:custGeom>
              <a:avLst/>
              <a:gdLst>
                <a:gd name="T0" fmla="*/ 478 w 1580"/>
                <a:gd name="T1" fmla="*/ 808 h 1354"/>
                <a:gd name="T2" fmla="*/ 568 w 1580"/>
                <a:gd name="T3" fmla="*/ 838 h 1354"/>
                <a:gd name="T4" fmla="*/ 610 w 1580"/>
                <a:gd name="T5" fmla="*/ 864 h 1354"/>
                <a:gd name="T6" fmla="*/ 764 w 1580"/>
                <a:gd name="T7" fmla="*/ 1038 h 1354"/>
                <a:gd name="T8" fmla="*/ 892 w 1580"/>
                <a:gd name="T9" fmla="*/ 1184 h 1354"/>
                <a:gd name="T10" fmla="*/ 902 w 1580"/>
                <a:gd name="T11" fmla="*/ 1190 h 1354"/>
                <a:gd name="T12" fmla="*/ 948 w 1580"/>
                <a:gd name="T13" fmla="*/ 1166 h 1354"/>
                <a:gd name="T14" fmla="*/ 1130 w 1580"/>
                <a:gd name="T15" fmla="*/ 1036 h 1354"/>
                <a:gd name="T16" fmla="*/ 1318 w 1580"/>
                <a:gd name="T17" fmla="*/ 882 h 1354"/>
                <a:gd name="T18" fmla="*/ 1378 w 1580"/>
                <a:gd name="T19" fmla="*/ 822 h 1354"/>
                <a:gd name="T20" fmla="*/ 1384 w 1580"/>
                <a:gd name="T21" fmla="*/ 802 h 1354"/>
                <a:gd name="T22" fmla="*/ 1392 w 1580"/>
                <a:gd name="T23" fmla="*/ 694 h 1354"/>
                <a:gd name="T24" fmla="*/ 1368 w 1580"/>
                <a:gd name="T25" fmla="*/ 560 h 1354"/>
                <a:gd name="T26" fmla="*/ 1338 w 1580"/>
                <a:gd name="T27" fmla="*/ 470 h 1354"/>
                <a:gd name="T28" fmla="*/ 1294 w 1580"/>
                <a:gd name="T29" fmla="*/ 382 h 1354"/>
                <a:gd name="T30" fmla="*/ 1232 w 1580"/>
                <a:gd name="T31" fmla="*/ 294 h 1354"/>
                <a:gd name="T32" fmla="*/ 1148 w 1580"/>
                <a:gd name="T33" fmla="*/ 216 h 1354"/>
                <a:gd name="T34" fmla="*/ 1046 w 1580"/>
                <a:gd name="T35" fmla="*/ 150 h 1354"/>
                <a:gd name="T36" fmla="*/ 918 w 1580"/>
                <a:gd name="T37" fmla="*/ 102 h 1354"/>
                <a:gd name="T38" fmla="*/ 860 w 1580"/>
                <a:gd name="T39" fmla="*/ 88 h 1354"/>
                <a:gd name="T40" fmla="*/ 830 w 1580"/>
                <a:gd name="T41" fmla="*/ 72 h 1354"/>
                <a:gd name="T42" fmla="*/ 820 w 1580"/>
                <a:gd name="T43" fmla="*/ 54 h 1354"/>
                <a:gd name="T44" fmla="*/ 820 w 1580"/>
                <a:gd name="T45" fmla="*/ 26 h 1354"/>
                <a:gd name="T46" fmla="*/ 828 w 1580"/>
                <a:gd name="T47" fmla="*/ 8 h 1354"/>
                <a:gd name="T48" fmla="*/ 848 w 1580"/>
                <a:gd name="T49" fmla="*/ 0 h 1354"/>
                <a:gd name="T50" fmla="*/ 886 w 1580"/>
                <a:gd name="T51" fmla="*/ 14 h 1354"/>
                <a:gd name="T52" fmla="*/ 910 w 1580"/>
                <a:gd name="T53" fmla="*/ 32 h 1354"/>
                <a:gd name="T54" fmla="*/ 1010 w 1580"/>
                <a:gd name="T55" fmla="*/ 50 h 1354"/>
                <a:gd name="T56" fmla="*/ 1140 w 1580"/>
                <a:gd name="T57" fmla="*/ 88 h 1354"/>
                <a:gd name="T58" fmla="*/ 1296 w 1580"/>
                <a:gd name="T59" fmla="*/ 156 h 1354"/>
                <a:gd name="T60" fmla="*/ 1432 w 1580"/>
                <a:gd name="T61" fmla="*/ 242 h 1354"/>
                <a:gd name="T62" fmla="*/ 1512 w 1580"/>
                <a:gd name="T63" fmla="*/ 308 h 1354"/>
                <a:gd name="T64" fmla="*/ 1562 w 1580"/>
                <a:gd name="T65" fmla="*/ 360 h 1354"/>
                <a:gd name="T66" fmla="*/ 1578 w 1580"/>
                <a:gd name="T67" fmla="*/ 630 h 1354"/>
                <a:gd name="T68" fmla="*/ 1580 w 1580"/>
                <a:gd name="T69" fmla="*/ 766 h 1354"/>
                <a:gd name="T70" fmla="*/ 1570 w 1580"/>
                <a:gd name="T71" fmla="*/ 788 h 1354"/>
                <a:gd name="T72" fmla="*/ 1378 w 1580"/>
                <a:gd name="T73" fmla="*/ 950 h 1354"/>
                <a:gd name="T74" fmla="*/ 1016 w 1580"/>
                <a:gd name="T75" fmla="*/ 1230 h 1354"/>
                <a:gd name="T76" fmla="*/ 844 w 1580"/>
                <a:gd name="T77" fmla="*/ 1354 h 1354"/>
                <a:gd name="T78" fmla="*/ 770 w 1580"/>
                <a:gd name="T79" fmla="*/ 1306 h 1354"/>
                <a:gd name="T80" fmla="*/ 690 w 1580"/>
                <a:gd name="T81" fmla="*/ 1276 h 1354"/>
                <a:gd name="T82" fmla="*/ 622 w 1580"/>
                <a:gd name="T83" fmla="*/ 1266 h 1354"/>
                <a:gd name="T84" fmla="*/ 544 w 1580"/>
                <a:gd name="T85" fmla="*/ 1272 h 1354"/>
                <a:gd name="T86" fmla="*/ 328 w 1580"/>
                <a:gd name="T87" fmla="*/ 1272 h 1354"/>
                <a:gd name="T88" fmla="*/ 172 w 1580"/>
                <a:gd name="T89" fmla="*/ 1254 h 1354"/>
                <a:gd name="T90" fmla="*/ 124 w 1580"/>
                <a:gd name="T91" fmla="*/ 1238 h 1354"/>
                <a:gd name="T92" fmla="*/ 80 w 1580"/>
                <a:gd name="T93" fmla="*/ 1182 h 1354"/>
                <a:gd name="T94" fmla="*/ 30 w 1580"/>
                <a:gd name="T95" fmla="*/ 1086 h 1354"/>
                <a:gd name="T96" fmla="*/ 6 w 1580"/>
                <a:gd name="T97" fmla="*/ 1006 h 1354"/>
                <a:gd name="T98" fmla="*/ 2 w 1580"/>
                <a:gd name="T99" fmla="*/ 926 h 1354"/>
                <a:gd name="T100" fmla="*/ 16 w 1580"/>
                <a:gd name="T101" fmla="*/ 880 h 1354"/>
                <a:gd name="T102" fmla="*/ 32 w 1580"/>
                <a:gd name="T103" fmla="*/ 860 h 1354"/>
                <a:gd name="T104" fmla="*/ 82 w 1580"/>
                <a:gd name="T105" fmla="*/ 832 h 1354"/>
                <a:gd name="T106" fmla="*/ 186 w 1580"/>
                <a:gd name="T107" fmla="*/ 806 h 1354"/>
                <a:gd name="T108" fmla="*/ 338 w 1580"/>
                <a:gd name="T109" fmla="*/ 798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80" h="1354">
                  <a:moveTo>
                    <a:pt x="462" y="804"/>
                  </a:moveTo>
                  <a:lnTo>
                    <a:pt x="462" y="804"/>
                  </a:lnTo>
                  <a:lnTo>
                    <a:pt x="478" y="808"/>
                  </a:lnTo>
                  <a:lnTo>
                    <a:pt x="518" y="818"/>
                  </a:lnTo>
                  <a:lnTo>
                    <a:pt x="542" y="826"/>
                  </a:lnTo>
                  <a:lnTo>
                    <a:pt x="568" y="838"/>
                  </a:lnTo>
                  <a:lnTo>
                    <a:pt x="590" y="850"/>
                  </a:lnTo>
                  <a:lnTo>
                    <a:pt x="610" y="864"/>
                  </a:lnTo>
                  <a:lnTo>
                    <a:pt x="610" y="864"/>
                  </a:lnTo>
                  <a:lnTo>
                    <a:pt x="636" y="890"/>
                  </a:lnTo>
                  <a:lnTo>
                    <a:pt x="672" y="932"/>
                  </a:lnTo>
                  <a:lnTo>
                    <a:pt x="764" y="1038"/>
                  </a:lnTo>
                  <a:lnTo>
                    <a:pt x="852" y="1140"/>
                  </a:lnTo>
                  <a:lnTo>
                    <a:pt x="882" y="1174"/>
                  </a:lnTo>
                  <a:lnTo>
                    <a:pt x="892" y="1184"/>
                  </a:lnTo>
                  <a:lnTo>
                    <a:pt x="898" y="1190"/>
                  </a:lnTo>
                  <a:lnTo>
                    <a:pt x="898" y="1190"/>
                  </a:lnTo>
                  <a:lnTo>
                    <a:pt x="902" y="1190"/>
                  </a:lnTo>
                  <a:lnTo>
                    <a:pt x="908" y="1188"/>
                  </a:lnTo>
                  <a:lnTo>
                    <a:pt x="924" y="1180"/>
                  </a:lnTo>
                  <a:lnTo>
                    <a:pt x="948" y="1166"/>
                  </a:lnTo>
                  <a:lnTo>
                    <a:pt x="976" y="1146"/>
                  </a:lnTo>
                  <a:lnTo>
                    <a:pt x="1048" y="1096"/>
                  </a:lnTo>
                  <a:lnTo>
                    <a:pt x="1130" y="1036"/>
                  </a:lnTo>
                  <a:lnTo>
                    <a:pt x="1212" y="972"/>
                  </a:lnTo>
                  <a:lnTo>
                    <a:pt x="1288" y="910"/>
                  </a:lnTo>
                  <a:lnTo>
                    <a:pt x="1318" y="882"/>
                  </a:lnTo>
                  <a:lnTo>
                    <a:pt x="1346" y="858"/>
                  </a:lnTo>
                  <a:lnTo>
                    <a:pt x="1366" y="838"/>
                  </a:lnTo>
                  <a:lnTo>
                    <a:pt x="1378" y="822"/>
                  </a:lnTo>
                  <a:lnTo>
                    <a:pt x="1378" y="822"/>
                  </a:lnTo>
                  <a:lnTo>
                    <a:pt x="1382" y="814"/>
                  </a:lnTo>
                  <a:lnTo>
                    <a:pt x="1384" y="802"/>
                  </a:lnTo>
                  <a:lnTo>
                    <a:pt x="1390" y="774"/>
                  </a:lnTo>
                  <a:lnTo>
                    <a:pt x="1392" y="738"/>
                  </a:lnTo>
                  <a:lnTo>
                    <a:pt x="1392" y="694"/>
                  </a:lnTo>
                  <a:lnTo>
                    <a:pt x="1386" y="644"/>
                  </a:lnTo>
                  <a:lnTo>
                    <a:pt x="1376" y="588"/>
                  </a:lnTo>
                  <a:lnTo>
                    <a:pt x="1368" y="560"/>
                  </a:lnTo>
                  <a:lnTo>
                    <a:pt x="1360" y="530"/>
                  </a:lnTo>
                  <a:lnTo>
                    <a:pt x="1350" y="500"/>
                  </a:lnTo>
                  <a:lnTo>
                    <a:pt x="1338" y="470"/>
                  </a:lnTo>
                  <a:lnTo>
                    <a:pt x="1326" y="440"/>
                  </a:lnTo>
                  <a:lnTo>
                    <a:pt x="1310" y="410"/>
                  </a:lnTo>
                  <a:lnTo>
                    <a:pt x="1294" y="382"/>
                  </a:lnTo>
                  <a:lnTo>
                    <a:pt x="1274" y="352"/>
                  </a:lnTo>
                  <a:lnTo>
                    <a:pt x="1254" y="322"/>
                  </a:lnTo>
                  <a:lnTo>
                    <a:pt x="1232" y="294"/>
                  </a:lnTo>
                  <a:lnTo>
                    <a:pt x="1206" y="268"/>
                  </a:lnTo>
                  <a:lnTo>
                    <a:pt x="1178" y="242"/>
                  </a:lnTo>
                  <a:lnTo>
                    <a:pt x="1148" y="216"/>
                  </a:lnTo>
                  <a:lnTo>
                    <a:pt x="1116" y="192"/>
                  </a:lnTo>
                  <a:lnTo>
                    <a:pt x="1082" y="170"/>
                  </a:lnTo>
                  <a:lnTo>
                    <a:pt x="1046" y="150"/>
                  </a:lnTo>
                  <a:lnTo>
                    <a:pt x="1006" y="132"/>
                  </a:lnTo>
                  <a:lnTo>
                    <a:pt x="962" y="116"/>
                  </a:lnTo>
                  <a:lnTo>
                    <a:pt x="918" y="102"/>
                  </a:lnTo>
                  <a:lnTo>
                    <a:pt x="870" y="90"/>
                  </a:lnTo>
                  <a:lnTo>
                    <a:pt x="870" y="90"/>
                  </a:lnTo>
                  <a:lnTo>
                    <a:pt x="860" y="88"/>
                  </a:lnTo>
                  <a:lnTo>
                    <a:pt x="850" y="86"/>
                  </a:lnTo>
                  <a:lnTo>
                    <a:pt x="840" y="80"/>
                  </a:lnTo>
                  <a:lnTo>
                    <a:pt x="830" y="72"/>
                  </a:lnTo>
                  <a:lnTo>
                    <a:pt x="824" y="66"/>
                  </a:lnTo>
                  <a:lnTo>
                    <a:pt x="822" y="60"/>
                  </a:lnTo>
                  <a:lnTo>
                    <a:pt x="820" y="54"/>
                  </a:lnTo>
                  <a:lnTo>
                    <a:pt x="818" y="44"/>
                  </a:lnTo>
                  <a:lnTo>
                    <a:pt x="818" y="36"/>
                  </a:lnTo>
                  <a:lnTo>
                    <a:pt x="820" y="26"/>
                  </a:lnTo>
                  <a:lnTo>
                    <a:pt x="820" y="26"/>
                  </a:lnTo>
                  <a:lnTo>
                    <a:pt x="824" y="16"/>
                  </a:lnTo>
                  <a:lnTo>
                    <a:pt x="828" y="8"/>
                  </a:lnTo>
                  <a:lnTo>
                    <a:pt x="834" y="4"/>
                  </a:lnTo>
                  <a:lnTo>
                    <a:pt x="840" y="2"/>
                  </a:lnTo>
                  <a:lnTo>
                    <a:pt x="848" y="0"/>
                  </a:lnTo>
                  <a:lnTo>
                    <a:pt x="856" y="2"/>
                  </a:lnTo>
                  <a:lnTo>
                    <a:pt x="872" y="6"/>
                  </a:lnTo>
                  <a:lnTo>
                    <a:pt x="886" y="14"/>
                  </a:lnTo>
                  <a:lnTo>
                    <a:pt x="898" y="22"/>
                  </a:lnTo>
                  <a:lnTo>
                    <a:pt x="910" y="32"/>
                  </a:lnTo>
                  <a:lnTo>
                    <a:pt x="910" y="32"/>
                  </a:lnTo>
                  <a:lnTo>
                    <a:pt x="928" y="34"/>
                  </a:lnTo>
                  <a:lnTo>
                    <a:pt x="976" y="42"/>
                  </a:lnTo>
                  <a:lnTo>
                    <a:pt x="1010" y="50"/>
                  </a:lnTo>
                  <a:lnTo>
                    <a:pt x="1048" y="60"/>
                  </a:lnTo>
                  <a:lnTo>
                    <a:pt x="1092" y="72"/>
                  </a:lnTo>
                  <a:lnTo>
                    <a:pt x="1140" y="88"/>
                  </a:lnTo>
                  <a:lnTo>
                    <a:pt x="1190" y="108"/>
                  </a:lnTo>
                  <a:lnTo>
                    <a:pt x="1242" y="130"/>
                  </a:lnTo>
                  <a:lnTo>
                    <a:pt x="1296" y="156"/>
                  </a:lnTo>
                  <a:lnTo>
                    <a:pt x="1350" y="188"/>
                  </a:lnTo>
                  <a:lnTo>
                    <a:pt x="1406" y="224"/>
                  </a:lnTo>
                  <a:lnTo>
                    <a:pt x="1432" y="242"/>
                  </a:lnTo>
                  <a:lnTo>
                    <a:pt x="1460" y="264"/>
                  </a:lnTo>
                  <a:lnTo>
                    <a:pt x="1486" y="286"/>
                  </a:lnTo>
                  <a:lnTo>
                    <a:pt x="1512" y="308"/>
                  </a:lnTo>
                  <a:lnTo>
                    <a:pt x="1536" y="334"/>
                  </a:lnTo>
                  <a:lnTo>
                    <a:pt x="1562" y="360"/>
                  </a:lnTo>
                  <a:lnTo>
                    <a:pt x="1562" y="360"/>
                  </a:lnTo>
                  <a:lnTo>
                    <a:pt x="1566" y="420"/>
                  </a:lnTo>
                  <a:lnTo>
                    <a:pt x="1574" y="556"/>
                  </a:lnTo>
                  <a:lnTo>
                    <a:pt x="1578" y="630"/>
                  </a:lnTo>
                  <a:lnTo>
                    <a:pt x="1580" y="698"/>
                  </a:lnTo>
                  <a:lnTo>
                    <a:pt x="1580" y="750"/>
                  </a:lnTo>
                  <a:lnTo>
                    <a:pt x="1580" y="766"/>
                  </a:lnTo>
                  <a:lnTo>
                    <a:pt x="1578" y="778"/>
                  </a:lnTo>
                  <a:lnTo>
                    <a:pt x="1578" y="778"/>
                  </a:lnTo>
                  <a:lnTo>
                    <a:pt x="1570" y="788"/>
                  </a:lnTo>
                  <a:lnTo>
                    <a:pt x="1548" y="808"/>
                  </a:lnTo>
                  <a:lnTo>
                    <a:pt x="1478" y="868"/>
                  </a:lnTo>
                  <a:lnTo>
                    <a:pt x="1378" y="950"/>
                  </a:lnTo>
                  <a:lnTo>
                    <a:pt x="1260" y="1044"/>
                  </a:lnTo>
                  <a:lnTo>
                    <a:pt x="1136" y="1140"/>
                  </a:lnTo>
                  <a:lnTo>
                    <a:pt x="1016" y="1230"/>
                  </a:lnTo>
                  <a:lnTo>
                    <a:pt x="916" y="1304"/>
                  </a:lnTo>
                  <a:lnTo>
                    <a:pt x="844" y="1354"/>
                  </a:lnTo>
                  <a:lnTo>
                    <a:pt x="844" y="1354"/>
                  </a:lnTo>
                  <a:lnTo>
                    <a:pt x="824" y="1338"/>
                  </a:lnTo>
                  <a:lnTo>
                    <a:pt x="800" y="1322"/>
                  </a:lnTo>
                  <a:lnTo>
                    <a:pt x="770" y="1306"/>
                  </a:lnTo>
                  <a:lnTo>
                    <a:pt x="732" y="1288"/>
                  </a:lnTo>
                  <a:lnTo>
                    <a:pt x="712" y="1282"/>
                  </a:lnTo>
                  <a:lnTo>
                    <a:pt x="690" y="1276"/>
                  </a:lnTo>
                  <a:lnTo>
                    <a:pt x="668" y="1270"/>
                  </a:lnTo>
                  <a:lnTo>
                    <a:pt x="646" y="1268"/>
                  </a:lnTo>
                  <a:lnTo>
                    <a:pt x="622" y="1266"/>
                  </a:lnTo>
                  <a:lnTo>
                    <a:pt x="598" y="1268"/>
                  </a:lnTo>
                  <a:lnTo>
                    <a:pt x="598" y="1268"/>
                  </a:lnTo>
                  <a:lnTo>
                    <a:pt x="544" y="1272"/>
                  </a:lnTo>
                  <a:lnTo>
                    <a:pt x="476" y="1274"/>
                  </a:lnTo>
                  <a:lnTo>
                    <a:pt x="402" y="1274"/>
                  </a:lnTo>
                  <a:lnTo>
                    <a:pt x="328" y="1272"/>
                  </a:lnTo>
                  <a:lnTo>
                    <a:pt x="258" y="1266"/>
                  </a:lnTo>
                  <a:lnTo>
                    <a:pt x="196" y="1260"/>
                  </a:lnTo>
                  <a:lnTo>
                    <a:pt x="172" y="1254"/>
                  </a:lnTo>
                  <a:lnTo>
                    <a:pt x="150" y="1250"/>
                  </a:lnTo>
                  <a:lnTo>
                    <a:pt x="134" y="1244"/>
                  </a:lnTo>
                  <a:lnTo>
                    <a:pt x="124" y="1238"/>
                  </a:lnTo>
                  <a:lnTo>
                    <a:pt x="124" y="1238"/>
                  </a:lnTo>
                  <a:lnTo>
                    <a:pt x="104" y="1216"/>
                  </a:lnTo>
                  <a:lnTo>
                    <a:pt x="80" y="1182"/>
                  </a:lnTo>
                  <a:lnTo>
                    <a:pt x="54" y="1138"/>
                  </a:lnTo>
                  <a:lnTo>
                    <a:pt x="42" y="1112"/>
                  </a:lnTo>
                  <a:lnTo>
                    <a:pt x="30" y="1086"/>
                  </a:lnTo>
                  <a:lnTo>
                    <a:pt x="20" y="1060"/>
                  </a:lnTo>
                  <a:lnTo>
                    <a:pt x="12" y="1032"/>
                  </a:lnTo>
                  <a:lnTo>
                    <a:pt x="6" y="1006"/>
                  </a:lnTo>
                  <a:lnTo>
                    <a:pt x="0" y="978"/>
                  </a:lnTo>
                  <a:lnTo>
                    <a:pt x="0" y="952"/>
                  </a:lnTo>
                  <a:lnTo>
                    <a:pt x="2" y="926"/>
                  </a:lnTo>
                  <a:lnTo>
                    <a:pt x="8" y="902"/>
                  </a:lnTo>
                  <a:lnTo>
                    <a:pt x="12" y="890"/>
                  </a:lnTo>
                  <a:lnTo>
                    <a:pt x="16" y="880"/>
                  </a:lnTo>
                  <a:lnTo>
                    <a:pt x="16" y="880"/>
                  </a:lnTo>
                  <a:lnTo>
                    <a:pt x="24" y="870"/>
                  </a:lnTo>
                  <a:lnTo>
                    <a:pt x="32" y="860"/>
                  </a:lnTo>
                  <a:lnTo>
                    <a:pt x="42" y="852"/>
                  </a:lnTo>
                  <a:lnTo>
                    <a:pt x="54" y="844"/>
                  </a:lnTo>
                  <a:lnTo>
                    <a:pt x="82" y="832"/>
                  </a:lnTo>
                  <a:lnTo>
                    <a:pt x="114" y="820"/>
                  </a:lnTo>
                  <a:lnTo>
                    <a:pt x="148" y="812"/>
                  </a:lnTo>
                  <a:lnTo>
                    <a:pt x="186" y="806"/>
                  </a:lnTo>
                  <a:lnTo>
                    <a:pt x="224" y="802"/>
                  </a:lnTo>
                  <a:lnTo>
                    <a:pt x="264" y="800"/>
                  </a:lnTo>
                  <a:lnTo>
                    <a:pt x="338" y="798"/>
                  </a:lnTo>
                  <a:lnTo>
                    <a:pt x="402" y="800"/>
                  </a:lnTo>
                  <a:lnTo>
                    <a:pt x="462" y="8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64" name="Freeform 10192"/>
            <p:cNvSpPr/>
            <p:nvPr/>
          </p:nvSpPr>
          <p:spPr bwMode="auto">
            <a:xfrm>
              <a:off x="5972969" y="3268662"/>
              <a:ext cx="581025" cy="533400"/>
            </a:xfrm>
            <a:custGeom>
              <a:avLst/>
              <a:gdLst>
                <a:gd name="T0" fmla="*/ 210 w 732"/>
                <a:gd name="T1" fmla="*/ 40 h 672"/>
                <a:gd name="T2" fmla="*/ 190 w 732"/>
                <a:gd name="T3" fmla="*/ 50 h 672"/>
                <a:gd name="T4" fmla="*/ 148 w 732"/>
                <a:gd name="T5" fmla="*/ 86 h 672"/>
                <a:gd name="T6" fmla="*/ 106 w 732"/>
                <a:gd name="T7" fmla="*/ 144 h 672"/>
                <a:gd name="T8" fmla="*/ 64 w 732"/>
                <a:gd name="T9" fmla="*/ 216 h 672"/>
                <a:gd name="T10" fmla="*/ 32 w 732"/>
                <a:gd name="T11" fmla="*/ 300 h 672"/>
                <a:gd name="T12" fmla="*/ 8 w 732"/>
                <a:gd name="T13" fmla="*/ 390 h 672"/>
                <a:gd name="T14" fmla="*/ 0 w 732"/>
                <a:gd name="T15" fmla="*/ 482 h 672"/>
                <a:gd name="T16" fmla="*/ 4 w 732"/>
                <a:gd name="T17" fmla="*/ 528 h 672"/>
                <a:gd name="T18" fmla="*/ 12 w 732"/>
                <a:gd name="T19" fmla="*/ 572 h 672"/>
                <a:gd name="T20" fmla="*/ 28 w 732"/>
                <a:gd name="T21" fmla="*/ 616 h 672"/>
                <a:gd name="T22" fmla="*/ 38 w 732"/>
                <a:gd name="T23" fmla="*/ 626 h 672"/>
                <a:gd name="T24" fmla="*/ 64 w 732"/>
                <a:gd name="T25" fmla="*/ 648 h 672"/>
                <a:gd name="T26" fmla="*/ 102 w 732"/>
                <a:gd name="T27" fmla="*/ 668 h 672"/>
                <a:gd name="T28" fmla="*/ 124 w 732"/>
                <a:gd name="T29" fmla="*/ 672 h 672"/>
                <a:gd name="T30" fmla="*/ 146 w 732"/>
                <a:gd name="T31" fmla="*/ 668 h 672"/>
                <a:gd name="T32" fmla="*/ 160 w 732"/>
                <a:gd name="T33" fmla="*/ 660 h 672"/>
                <a:gd name="T34" fmla="*/ 256 w 732"/>
                <a:gd name="T35" fmla="*/ 604 h 672"/>
                <a:gd name="T36" fmla="*/ 444 w 732"/>
                <a:gd name="T37" fmla="*/ 482 h 672"/>
                <a:gd name="T38" fmla="*/ 628 w 732"/>
                <a:gd name="T39" fmla="*/ 352 h 672"/>
                <a:gd name="T40" fmla="*/ 714 w 732"/>
                <a:gd name="T41" fmla="*/ 286 h 672"/>
                <a:gd name="T42" fmla="*/ 726 w 732"/>
                <a:gd name="T43" fmla="*/ 272 h 672"/>
                <a:gd name="T44" fmla="*/ 732 w 732"/>
                <a:gd name="T45" fmla="*/ 260 h 672"/>
                <a:gd name="T46" fmla="*/ 730 w 732"/>
                <a:gd name="T47" fmla="*/ 220 h 672"/>
                <a:gd name="T48" fmla="*/ 710 w 732"/>
                <a:gd name="T49" fmla="*/ 166 h 672"/>
                <a:gd name="T50" fmla="*/ 672 w 732"/>
                <a:gd name="T51" fmla="*/ 108 h 672"/>
                <a:gd name="T52" fmla="*/ 644 w 732"/>
                <a:gd name="T53" fmla="*/ 80 h 672"/>
                <a:gd name="T54" fmla="*/ 612 w 732"/>
                <a:gd name="T55" fmla="*/ 54 h 672"/>
                <a:gd name="T56" fmla="*/ 574 w 732"/>
                <a:gd name="T57" fmla="*/ 34 h 672"/>
                <a:gd name="T58" fmla="*/ 530 w 732"/>
                <a:gd name="T59" fmla="*/ 16 h 672"/>
                <a:gd name="T60" fmla="*/ 478 w 732"/>
                <a:gd name="T61" fmla="*/ 4 h 672"/>
                <a:gd name="T62" fmla="*/ 422 w 732"/>
                <a:gd name="T63" fmla="*/ 0 h 672"/>
                <a:gd name="T64" fmla="*/ 358 w 732"/>
                <a:gd name="T65" fmla="*/ 4 h 672"/>
                <a:gd name="T66" fmla="*/ 288 w 732"/>
                <a:gd name="T67" fmla="*/ 16 h 672"/>
                <a:gd name="T68" fmla="*/ 210 w 732"/>
                <a:gd name="T69" fmla="*/ 4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2" h="672">
                  <a:moveTo>
                    <a:pt x="210" y="40"/>
                  </a:moveTo>
                  <a:lnTo>
                    <a:pt x="210" y="40"/>
                  </a:lnTo>
                  <a:lnTo>
                    <a:pt x="200" y="44"/>
                  </a:lnTo>
                  <a:lnTo>
                    <a:pt x="190" y="50"/>
                  </a:lnTo>
                  <a:lnTo>
                    <a:pt x="170" y="64"/>
                  </a:lnTo>
                  <a:lnTo>
                    <a:pt x="148" y="86"/>
                  </a:lnTo>
                  <a:lnTo>
                    <a:pt x="128" y="112"/>
                  </a:lnTo>
                  <a:lnTo>
                    <a:pt x="106" y="144"/>
                  </a:lnTo>
                  <a:lnTo>
                    <a:pt x="84" y="178"/>
                  </a:lnTo>
                  <a:lnTo>
                    <a:pt x="64" y="216"/>
                  </a:lnTo>
                  <a:lnTo>
                    <a:pt x="46" y="256"/>
                  </a:lnTo>
                  <a:lnTo>
                    <a:pt x="32" y="300"/>
                  </a:lnTo>
                  <a:lnTo>
                    <a:pt x="18" y="344"/>
                  </a:lnTo>
                  <a:lnTo>
                    <a:pt x="8" y="390"/>
                  </a:lnTo>
                  <a:lnTo>
                    <a:pt x="2" y="436"/>
                  </a:lnTo>
                  <a:lnTo>
                    <a:pt x="0" y="482"/>
                  </a:lnTo>
                  <a:lnTo>
                    <a:pt x="2" y="506"/>
                  </a:lnTo>
                  <a:lnTo>
                    <a:pt x="4" y="528"/>
                  </a:lnTo>
                  <a:lnTo>
                    <a:pt x="8" y="550"/>
                  </a:lnTo>
                  <a:lnTo>
                    <a:pt x="12" y="572"/>
                  </a:lnTo>
                  <a:lnTo>
                    <a:pt x="20" y="594"/>
                  </a:lnTo>
                  <a:lnTo>
                    <a:pt x="28" y="616"/>
                  </a:lnTo>
                  <a:lnTo>
                    <a:pt x="28" y="616"/>
                  </a:lnTo>
                  <a:lnTo>
                    <a:pt x="38" y="626"/>
                  </a:lnTo>
                  <a:lnTo>
                    <a:pt x="50" y="638"/>
                  </a:lnTo>
                  <a:lnTo>
                    <a:pt x="64" y="648"/>
                  </a:lnTo>
                  <a:lnTo>
                    <a:pt x="82" y="660"/>
                  </a:lnTo>
                  <a:lnTo>
                    <a:pt x="102" y="668"/>
                  </a:lnTo>
                  <a:lnTo>
                    <a:pt x="112" y="670"/>
                  </a:lnTo>
                  <a:lnTo>
                    <a:pt x="124" y="672"/>
                  </a:lnTo>
                  <a:lnTo>
                    <a:pt x="134" y="670"/>
                  </a:lnTo>
                  <a:lnTo>
                    <a:pt x="146" y="668"/>
                  </a:lnTo>
                  <a:lnTo>
                    <a:pt x="146" y="668"/>
                  </a:lnTo>
                  <a:lnTo>
                    <a:pt x="160" y="660"/>
                  </a:lnTo>
                  <a:lnTo>
                    <a:pt x="186" y="648"/>
                  </a:lnTo>
                  <a:lnTo>
                    <a:pt x="256" y="604"/>
                  </a:lnTo>
                  <a:lnTo>
                    <a:pt x="344" y="548"/>
                  </a:lnTo>
                  <a:lnTo>
                    <a:pt x="444" y="482"/>
                  </a:lnTo>
                  <a:lnTo>
                    <a:pt x="542" y="414"/>
                  </a:lnTo>
                  <a:lnTo>
                    <a:pt x="628" y="352"/>
                  </a:lnTo>
                  <a:lnTo>
                    <a:pt x="692" y="304"/>
                  </a:lnTo>
                  <a:lnTo>
                    <a:pt x="714" y="286"/>
                  </a:lnTo>
                  <a:lnTo>
                    <a:pt x="726" y="272"/>
                  </a:lnTo>
                  <a:lnTo>
                    <a:pt x="726" y="272"/>
                  </a:lnTo>
                  <a:lnTo>
                    <a:pt x="730" y="268"/>
                  </a:lnTo>
                  <a:lnTo>
                    <a:pt x="732" y="260"/>
                  </a:lnTo>
                  <a:lnTo>
                    <a:pt x="732" y="242"/>
                  </a:lnTo>
                  <a:lnTo>
                    <a:pt x="730" y="220"/>
                  </a:lnTo>
                  <a:lnTo>
                    <a:pt x="722" y="194"/>
                  </a:lnTo>
                  <a:lnTo>
                    <a:pt x="710" y="166"/>
                  </a:lnTo>
                  <a:lnTo>
                    <a:pt x="694" y="136"/>
                  </a:lnTo>
                  <a:lnTo>
                    <a:pt x="672" y="108"/>
                  </a:lnTo>
                  <a:lnTo>
                    <a:pt x="660" y="94"/>
                  </a:lnTo>
                  <a:lnTo>
                    <a:pt x="644" y="80"/>
                  </a:lnTo>
                  <a:lnTo>
                    <a:pt x="630" y="68"/>
                  </a:lnTo>
                  <a:lnTo>
                    <a:pt x="612" y="54"/>
                  </a:lnTo>
                  <a:lnTo>
                    <a:pt x="594" y="44"/>
                  </a:lnTo>
                  <a:lnTo>
                    <a:pt x="574" y="34"/>
                  </a:lnTo>
                  <a:lnTo>
                    <a:pt x="552" y="24"/>
                  </a:lnTo>
                  <a:lnTo>
                    <a:pt x="530" y="16"/>
                  </a:lnTo>
                  <a:lnTo>
                    <a:pt x="504" y="10"/>
                  </a:lnTo>
                  <a:lnTo>
                    <a:pt x="478" y="4"/>
                  </a:lnTo>
                  <a:lnTo>
                    <a:pt x="450" y="2"/>
                  </a:lnTo>
                  <a:lnTo>
                    <a:pt x="422" y="0"/>
                  </a:lnTo>
                  <a:lnTo>
                    <a:pt x="390" y="0"/>
                  </a:lnTo>
                  <a:lnTo>
                    <a:pt x="358" y="4"/>
                  </a:lnTo>
                  <a:lnTo>
                    <a:pt x="324" y="8"/>
                  </a:lnTo>
                  <a:lnTo>
                    <a:pt x="288" y="16"/>
                  </a:lnTo>
                  <a:lnTo>
                    <a:pt x="250" y="26"/>
                  </a:lnTo>
                  <a:lnTo>
                    <a:pt x="210" y="40"/>
                  </a:lnTo>
                  <a:close/>
                </a:path>
              </a:pathLst>
            </a:custGeom>
            <a:solidFill>
              <a:srgbClr val="F1C41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65" name="Freeform 10193"/>
            <p:cNvSpPr/>
            <p:nvPr/>
          </p:nvSpPr>
          <p:spPr bwMode="auto">
            <a:xfrm>
              <a:off x="5972969" y="3268662"/>
              <a:ext cx="581025" cy="533400"/>
            </a:xfrm>
            <a:custGeom>
              <a:avLst/>
              <a:gdLst>
                <a:gd name="T0" fmla="*/ 210 w 732"/>
                <a:gd name="T1" fmla="*/ 40 h 672"/>
                <a:gd name="T2" fmla="*/ 190 w 732"/>
                <a:gd name="T3" fmla="*/ 50 h 672"/>
                <a:gd name="T4" fmla="*/ 148 w 732"/>
                <a:gd name="T5" fmla="*/ 86 h 672"/>
                <a:gd name="T6" fmla="*/ 106 w 732"/>
                <a:gd name="T7" fmla="*/ 144 h 672"/>
                <a:gd name="T8" fmla="*/ 64 w 732"/>
                <a:gd name="T9" fmla="*/ 216 h 672"/>
                <a:gd name="T10" fmla="*/ 32 w 732"/>
                <a:gd name="T11" fmla="*/ 300 h 672"/>
                <a:gd name="T12" fmla="*/ 8 w 732"/>
                <a:gd name="T13" fmla="*/ 390 h 672"/>
                <a:gd name="T14" fmla="*/ 0 w 732"/>
                <a:gd name="T15" fmla="*/ 482 h 672"/>
                <a:gd name="T16" fmla="*/ 4 w 732"/>
                <a:gd name="T17" fmla="*/ 528 h 672"/>
                <a:gd name="T18" fmla="*/ 12 w 732"/>
                <a:gd name="T19" fmla="*/ 572 h 672"/>
                <a:gd name="T20" fmla="*/ 28 w 732"/>
                <a:gd name="T21" fmla="*/ 616 h 672"/>
                <a:gd name="T22" fmla="*/ 38 w 732"/>
                <a:gd name="T23" fmla="*/ 626 h 672"/>
                <a:gd name="T24" fmla="*/ 64 w 732"/>
                <a:gd name="T25" fmla="*/ 648 h 672"/>
                <a:gd name="T26" fmla="*/ 102 w 732"/>
                <a:gd name="T27" fmla="*/ 668 h 672"/>
                <a:gd name="T28" fmla="*/ 124 w 732"/>
                <a:gd name="T29" fmla="*/ 672 h 672"/>
                <a:gd name="T30" fmla="*/ 146 w 732"/>
                <a:gd name="T31" fmla="*/ 668 h 672"/>
                <a:gd name="T32" fmla="*/ 160 w 732"/>
                <a:gd name="T33" fmla="*/ 660 h 672"/>
                <a:gd name="T34" fmla="*/ 256 w 732"/>
                <a:gd name="T35" fmla="*/ 604 h 672"/>
                <a:gd name="T36" fmla="*/ 444 w 732"/>
                <a:gd name="T37" fmla="*/ 482 h 672"/>
                <a:gd name="T38" fmla="*/ 628 w 732"/>
                <a:gd name="T39" fmla="*/ 352 h 672"/>
                <a:gd name="T40" fmla="*/ 714 w 732"/>
                <a:gd name="T41" fmla="*/ 286 h 672"/>
                <a:gd name="T42" fmla="*/ 726 w 732"/>
                <a:gd name="T43" fmla="*/ 272 h 672"/>
                <a:gd name="T44" fmla="*/ 732 w 732"/>
                <a:gd name="T45" fmla="*/ 260 h 672"/>
                <a:gd name="T46" fmla="*/ 730 w 732"/>
                <a:gd name="T47" fmla="*/ 220 h 672"/>
                <a:gd name="T48" fmla="*/ 710 w 732"/>
                <a:gd name="T49" fmla="*/ 166 h 672"/>
                <a:gd name="T50" fmla="*/ 672 w 732"/>
                <a:gd name="T51" fmla="*/ 108 h 672"/>
                <a:gd name="T52" fmla="*/ 644 w 732"/>
                <a:gd name="T53" fmla="*/ 80 h 672"/>
                <a:gd name="T54" fmla="*/ 612 w 732"/>
                <a:gd name="T55" fmla="*/ 54 h 672"/>
                <a:gd name="T56" fmla="*/ 574 w 732"/>
                <a:gd name="T57" fmla="*/ 34 h 672"/>
                <a:gd name="T58" fmla="*/ 530 w 732"/>
                <a:gd name="T59" fmla="*/ 16 h 672"/>
                <a:gd name="T60" fmla="*/ 478 w 732"/>
                <a:gd name="T61" fmla="*/ 4 h 672"/>
                <a:gd name="T62" fmla="*/ 422 w 732"/>
                <a:gd name="T63" fmla="*/ 0 h 672"/>
                <a:gd name="T64" fmla="*/ 358 w 732"/>
                <a:gd name="T65" fmla="*/ 4 h 672"/>
                <a:gd name="T66" fmla="*/ 288 w 732"/>
                <a:gd name="T67" fmla="*/ 16 h 672"/>
                <a:gd name="T68" fmla="*/ 210 w 732"/>
                <a:gd name="T69" fmla="*/ 4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2" h="672">
                  <a:moveTo>
                    <a:pt x="210" y="40"/>
                  </a:moveTo>
                  <a:lnTo>
                    <a:pt x="210" y="40"/>
                  </a:lnTo>
                  <a:lnTo>
                    <a:pt x="200" y="44"/>
                  </a:lnTo>
                  <a:lnTo>
                    <a:pt x="190" y="50"/>
                  </a:lnTo>
                  <a:lnTo>
                    <a:pt x="170" y="64"/>
                  </a:lnTo>
                  <a:lnTo>
                    <a:pt x="148" y="86"/>
                  </a:lnTo>
                  <a:lnTo>
                    <a:pt x="128" y="112"/>
                  </a:lnTo>
                  <a:lnTo>
                    <a:pt x="106" y="144"/>
                  </a:lnTo>
                  <a:lnTo>
                    <a:pt x="84" y="178"/>
                  </a:lnTo>
                  <a:lnTo>
                    <a:pt x="64" y="216"/>
                  </a:lnTo>
                  <a:lnTo>
                    <a:pt x="46" y="256"/>
                  </a:lnTo>
                  <a:lnTo>
                    <a:pt x="32" y="300"/>
                  </a:lnTo>
                  <a:lnTo>
                    <a:pt x="18" y="344"/>
                  </a:lnTo>
                  <a:lnTo>
                    <a:pt x="8" y="390"/>
                  </a:lnTo>
                  <a:lnTo>
                    <a:pt x="2" y="436"/>
                  </a:lnTo>
                  <a:lnTo>
                    <a:pt x="0" y="482"/>
                  </a:lnTo>
                  <a:lnTo>
                    <a:pt x="2" y="506"/>
                  </a:lnTo>
                  <a:lnTo>
                    <a:pt x="4" y="528"/>
                  </a:lnTo>
                  <a:lnTo>
                    <a:pt x="8" y="550"/>
                  </a:lnTo>
                  <a:lnTo>
                    <a:pt x="12" y="572"/>
                  </a:lnTo>
                  <a:lnTo>
                    <a:pt x="20" y="594"/>
                  </a:lnTo>
                  <a:lnTo>
                    <a:pt x="28" y="616"/>
                  </a:lnTo>
                  <a:lnTo>
                    <a:pt x="28" y="616"/>
                  </a:lnTo>
                  <a:lnTo>
                    <a:pt x="38" y="626"/>
                  </a:lnTo>
                  <a:lnTo>
                    <a:pt x="50" y="638"/>
                  </a:lnTo>
                  <a:lnTo>
                    <a:pt x="64" y="648"/>
                  </a:lnTo>
                  <a:lnTo>
                    <a:pt x="82" y="660"/>
                  </a:lnTo>
                  <a:lnTo>
                    <a:pt x="102" y="668"/>
                  </a:lnTo>
                  <a:lnTo>
                    <a:pt x="112" y="670"/>
                  </a:lnTo>
                  <a:lnTo>
                    <a:pt x="124" y="672"/>
                  </a:lnTo>
                  <a:lnTo>
                    <a:pt x="134" y="670"/>
                  </a:lnTo>
                  <a:lnTo>
                    <a:pt x="146" y="668"/>
                  </a:lnTo>
                  <a:lnTo>
                    <a:pt x="146" y="668"/>
                  </a:lnTo>
                  <a:lnTo>
                    <a:pt x="160" y="660"/>
                  </a:lnTo>
                  <a:lnTo>
                    <a:pt x="186" y="648"/>
                  </a:lnTo>
                  <a:lnTo>
                    <a:pt x="256" y="604"/>
                  </a:lnTo>
                  <a:lnTo>
                    <a:pt x="344" y="548"/>
                  </a:lnTo>
                  <a:lnTo>
                    <a:pt x="444" y="482"/>
                  </a:lnTo>
                  <a:lnTo>
                    <a:pt x="542" y="414"/>
                  </a:lnTo>
                  <a:lnTo>
                    <a:pt x="628" y="352"/>
                  </a:lnTo>
                  <a:lnTo>
                    <a:pt x="692" y="304"/>
                  </a:lnTo>
                  <a:lnTo>
                    <a:pt x="714" y="286"/>
                  </a:lnTo>
                  <a:lnTo>
                    <a:pt x="726" y="272"/>
                  </a:lnTo>
                  <a:lnTo>
                    <a:pt x="726" y="272"/>
                  </a:lnTo>
                  <a:lnTo>
                    <a:pt x="730" y="268"/>
                  </a:lnTo>
                  <a:lnTo>
                    <a:pt x="732" y="260"/>
                  </a:lnTo>
                  <a:lnTo>
                    <a:pt x="732" y="242"/>
                  </a:lnTo>
                  <a:lnTo>
                    <a:pt x="730" y="220"/>
                  </a:lnTo>
                  <a:lnTo>
                    <a:pt x="722" y="194"/>
                  </a:lnTo>
                  <a:lnTo>
                    <a:pt x="710" y="166"/>
                  </a:lnTo>
                  <a:lnTo>
                    <a:pt x="694" y="136"/>
                  </a:lnTo>
                  <a:lnTo>
                    <a:pt x="672" y="108"/>
                  </a:lnTo>
                  <a:lnTo>
                    <a:pt x="660" y="94"/>
                  </a:lnTo>
                  <a:lnTo>
                    <a:pt x="644" y="80"/>
                  </a:lnTo>
                  <a:lnTo>
                    <a:pt x="630" y="68"/>
                  </a:lnTo>
                  <a:lnTo>
                    <a:pt x="612" y="54"/>
                  </a:lnTo>
                  <a:lnTo>
                    <a:pt x="594" y="44"/>
                  </a:lnTo>
                  <a:lnTo>
                    <a:pt x="574" y="34"/>
                  </a:lnTo>
                  <a:lnTo>
                    <a:pt x="552" y="24"/>
                  </a:lnTo>
                  <a:lnTo>
                    <a:pt x="530" y="16"/>
                  </a:lnTo>
                  <a:lnTo>
                    <a:pt x="504" y="10"/>
                  </a:lnTo>
                  <a:lnTo>
                    <a:pt x="478" y="4"/>
                  </a:lnTo>
                  <a:lnTo>
                    <a:pt x="450" y="2"/>
                  </a:lnTo>
                  <a:lnTo>
                    <a:pt x="422" y="0"/>
                  </a:lnTo>
                  <a:lnTo>
                    <a:pt x="390" y="0"/>
                  </a:lnTo>
                  <a:lnTo>
                    <a:pt x="358" y="4"/>
                  </a:lnTo>
                  <a:lnTo>
                    <a:pt x="324" y="8"/>
                  </a:lnTo>
                  <a:lnTo>
                    <a:pt x="288" y="16"/>
                  </a:lnTo>
                  <a:lnTo>
                    <a:pt x="250" y="26"/>
                  </a:lnTo>
                  <a:lnTo>
                    <a:pt x="210"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66" name="Freeform 10194"/>
            <p:cNvSpPr/>
            <p:nvPr/>
          </p:nvSpPr>
          <p:spPr bwMode="auto">
            <a:xfrm>
              <a:off x="5842794" y="3121025"/>
              <a:ext cx="608013" cy="169863"/>
            </a:xfrm>
            <a:custGeom>
              <a:avLst/>
              <a:gdLst>
                <a:gd name="T0" fmla="*/ 744 w 766"/>
                <a:gd name="T1" fmla="*/ 14 h 214"/>
                <a:gd name="T2" fmla="*/ 744 w 766"/>
                <a:gd name="T3" fmla="*/ 14 h 214"/>
                <a:gd name="T4" fmla="*/ 740 w 766"/>
                <a:gd name="T5" fmla="*/ 12 h 214"/>
                <a:gd name="T6" fmla="*/ 736 w 766"/>
                <a:gd name="T7" fmla="*/ 10 h 214"/>
                <a:gd name="T8" fmla="*/ 720 w 766"/>
                <a:gd name="T9" fmla="*/ 6 h 214"/>
                <a:gd name="T10" fmla="*/ 698 w 766"/>
                <a:gd name="T11" fmla="*/ 2 h 214"/>
                <a:gd name="T12" fmla="*/ 668 w 766"/>
                <a:gd name="T13" fmla="*/ 0 h 214"/>
                <a:gd name="T14" fmla="*/ 600 w 766"/>
                <a:gd name="T15" fmla="*/ 0 h 214"/>
                <a:gd name="T16" fmla="*/ 518 w 766"/>
                <a:gd name="T17" fmla="*/ 0 h 214"/>
                <a:gd name="T18" fmla="*/ 432 w 766"/>
                <a:gd name="T19" fmla="*/ 4 h 214"/>
                <a:gd name="T20" fmla="*/ 348 w 766"/>
                <a:gd name="T21" fmla="*/ 8 h 214"/>
                <a:gd name="T22" fmla="*/ 214 w 766"/>
                <a:gd name="T23" fmla="*/ 18 h 214"/>
                <a:gd name="T24" fmla="*/ 214 w 766"/>
                <a:gd name="T25" fmla="*/ 18 h 214"/>
                <a:gd name="T26" fmla="*/ 168 w 766"/>
                <a:gd name="T27" fmla="*/ 20 h 214"/>
                <a:gd name="T28" fmla="*/ 128 w 766"/>
                <a:gd name="T29" fmla="*/ 18 h 214"/>
                <a:gd name="T30" fmla="*/ 68 w 766"/>
                <a:gd name="T31" fmla="*/ 16 h 214"/>
                <a:gd name="T32" fmla="*/ 46 w 766"/>
                <a:gd name="T33" fmla="*/ 16 h 214"/>
                <a:gd name="T34" fmla="*/ 36 w 766"/>
                <a:gd name="T35" fmla="*/ 16 h 214"/>
                <a:gd name="T36" fmla="*/ 28 w 766"/>
                <a:gd name="T37" fmla="*/ 20 h 214"/>
                <a:gd name="T38" fmla="*/ 22 w 766"/>
                <a:gd name="T39" fmla="*/ 22 h 214"/>
                <a:gd name="T40" fmla="*/ 16 w 766"/>
                <a:gd name="T41" fmla="*/ 28 h 214"/>
                <a:gd name="T42" fmla="*/ 10 w 766"/>
                <a:gd name="T43" fmla="*/ 34 h 214"/>
                <a:gd name="T44" fmla="*/ 6 w 766"/>
                <a:gd name="T45" fmla="*/ 42 h 214"/>
                <a:gd name="T46" fmla="*/ 6 w 766"/>
                <a:gd name="T47" fmla="*/ 42 h 214"/>
                <a:gd name="T48" fmla="*/ 2 w 766"/>
                <a:gd name="T49" fmla="*/ 52 h 214"/>
                <a:gd name="T50" fmla="*/ 0 w 766"/>
                <a:gd name="T51" fmla="*/ 64 h 214"/>
                <a:gd name="T52" fmla="*/ 2 w 766"/>
                <a:gd name="T53" fmla="*/ 78 h 214"/>
                <a:gd name="T54" fmla="*/ 8 w 766"/>
                <a:gd name="T55" fmla="*/ 90 h 214"/>
                <a:gd name="T56" fmla="*/ 14 w 766"/>
                <a:gd name="T57" fmla="*/ 104 h 214"/>
                <a:gd name="T58" fmla="*/ 24 w 766"/>
                <a:gd name="T59" fmla="*/ 116 h 214"/>
                <a:gd name="T60" fmla="*/ 36 w 766"/>
                <a:gd name="T61" fmla="*/ 130 h 214"/>
                <a:gd name="T62" fmla="*/ 48 w 766"/>
                <a:gd name="T63" fmla="*/ 142 h 214"/>
                <a:gd name="T64" fmla="*/ 64 w 766"/>
                <a:gd name="T65" fmla="*/ 154 h 214"/>
                <a:gd name="T66" fmla="*/ 80 w 766"/>
                <a:gd name="T67" fmla="*/ 166 h 214"/>
                <a:gd name="T68" fmla="*/ 98 w 766"/>
                <a:gd name="T69" fmla="*/ 178 h 214"/>
                <a:gd name="T70" fmla="*/ 116 w 766"/>
                <a:gd name="T71" fmla="*/ 186 h 214"/>
                <a:gd name="T72" fmla="*/ 136 w 766"/>
                <a:gd name="T73" fmla="*/ 196 h 214"/>
                <a:gd name="T74" fmla="*/ 156 w 766"/>
                <a:gd name="T75" fmla="*/ 202 h 214"/>
                <a:gd name="T76" fmla="*/ 178 w 766"/>
                <a:gd name="T77" fmla="*/ 208 h 214"/>
                <a:gd name="T78" fmla="*/ 198 w 766"/>
                <a:gd name="T79" fmla="*/ 212 h 214"/>
                <a:gd name="T80" fmla="*/ 198 w 766"/>
                <a:gd name="T81" fmla="*/ 212 h 214"/>
                <a:gd name="T82" fmla="*/ 222 w 766"/>
                <a:gd name="T83" fmla="*/ 214 h 214"/>
                <a:gd name="T84" fmla="*/ 252 w 766"/>
                <a:gd name="T85" fmla="*/ 214 h 214"/>
                <a:gd name="T86" fmla="*/ 286 w 766"/>
                <a:gd name="T87" fmla="*/ 212 h 214"/>
                <a:gd name="T88" fmla="*/ 324 w 766"/>
                <a:gd name="T89" fmla="*/ 210 h 214"/>
                <a:gd name="T90" fmla="*/ 408 w 766"/>
                <a:gd name="T91" fmla="*/ 198 h 214"/>
                <a:gd name="T92" fmla="*/ 496 w 766"/>
                <a:gd name="T93" fmla="*/ 186 h 214"/>
                <a:gd name="T94" fmla="*/ 580 w 766"/>
                <a:gd name="T95" fmla="*/ 170 h 214"/>
                <a:gd name="T96" fmla="*/ 652 w 766"/>
                <a:gd name="T97" fmla="*/ 154 h 214"/>
                <a:gd name="T98" fmla="*/ 706 w 766"/>
                <a:gd name="T99" fmla="*/ 140 h 214"/>
                <a:gd name="T100" fmla="*/ 724 w 766"/>
                <a:gd name="T101" fmla="*/ 134 h 214"/>
                <a:gd name="T102" fmla="*/ 736 w 766"/>
                <a:gd name="T103" fmla="*/ 128 h 214"/>
                <a:gd name="T104" fmla="*/ 736 w 766"/>
                <a:gd name="T105" fmla="*/ 128 h 214"/>
                <a:gd name="T106" fmla="*/ 748 w 766"/>
                <a:gd name="T107" fmla="*/ 118 h 214"/>
                <a:gd name="T108" fmla="*/ 758 w 766"/>
                <a:gd name="T109" fmla="*/ 106 h 214"/>
                <a:gd name="T110" fmla="*/ 764 w 766"/>
                <a:gd name="T111" fmla="*/ 92 h 214"/>
                <a:gd name="T112" fmla="*/ 766 w 766"/>
                <a:gd name="T113" fmla="*/ 76 h 214"/>
                <a:gd name="T114" fmla="*/ 766 w 766"/>
                <a:gd name="T115" fmla="*/ 62 h 214"/>
                <a:gd name="T116" fmla="*/ 762 w 766"/>
                <a:gd name="T117" fmla="*/ 46 h 214"/>
                <a:gd name="T118" fmla="*/ 754 w 766"/>
                <a:gd name="T119" fmla="*/ 30 h 214"/>
                <a:gd name="T120" fmla="*/ 744 w 766"/>
                <a:gd name="T121" fmla="*/ 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6" h="214">
                  <a:moveTo>
                    <a:pt x="744" y="14"/>
                  </a:moveTo>
                  <a:lnTo>
                    <a:pt x="744" y="14"/>
                  </a:lnTo>
                  <a:lnTo>
                    <a:pt x="740" y="12"/>
                  </a:lnTo>
                  <a:lnTo>
                    <a:pt x="736" y="10"/>
                  </a:lnTo>
                  <a:lnTo>
                    <a:pt x="720" y="6"/>
                  </a:lnTo>
                  <a:lnTo>
                    <a:pt x="698" y="2"/>
                  </a:lnTo>
                  <a:lnTo>
                    <a:pt x="668" y="0"/>
                  </a:lnTo>
                  <a:lnTo>
                    <a:pt x="600" y="0"/>
                  </a:lnTo>
                  <a:lnTo>
                    <a:pt x="518" y="0"/>
                  </a:lnTo>
                  <a:lnTo>
                    <a:pt x="432" y="4"/>
                  </a:lnTo>
                  <a:lnTo>
                    <a:pt x="348" y="8"/>
                  </a:lnTo>
                  <a:lnTo>
                    <a:pt x="214" y="18"/>
                  </a:lnTo>
                  <a:lnTo>
                    <a:pt x="214" y="18"/>
                  </a:lnTo>
                  <a:lnTo>
                    <a:pt x="168" y="20"/>
                  </a:lnTo>
                  <a:lnTo>
                    <a:pt x="128" y="18"/>
                  </a:lnTo>
                  <a:lnTo>
                    <a:pt x="68" y="16"/>
                  </a:lnTo>
                  <a:lnTo>
                    <a:pt x="46" y="16"/>
                  </a:lnTo>
                  <a:lnTo>
                    <a:pt x="36" y="16"/>
                  </a:lnTo>
                  <a:lnTo>
                    <a:pt x="28" y="20"/>
                  </a:lnTo>
                  <a:lnTo>
                    <a:pt x="22" y="22"/>
                  </a:lnTo>
                  <a:lnTo>
                    <a:pt x="16" y="28"/>
                  </a:lnTo>
                  <a:lnTo>
                    <a:pt x="10" y="34"/>
                  </a:lnTo>
                  <a:lnTo>
                    <a:pt x="6" y="42"/>
                  </a:lnTo>
                  <a:lnTo>
                    <a:pt x="6" y="42"/>
                  </a:lnTo>
                  <a:lnTo>
                    <a:pt x="2" y="52"/>
                  </a:lnTo>
                  <a:lnTo>
                    <a:pt x="0" y="64"/>
                  </a:lnTo>
                  <a:lnTo>
                    <a:pt x="2" y="78"/>
                  </a:lnTo>
                  <a:lnTo>
                    <a:pt x="8" y="90"/>
                  </a:lnTo>
                  <a:lnTo>
                    <a:pt x="14" y="104"/>
                  </a:lnTo>
                  <a:lnTo>
                    <a:pt x="24" y="116"/>
                  </a:lnTo>
                  <a:lnTo>
                    <a:pt x="36" y="130"/>
                  </a:lnTo>
                  <a:lnTo>
                    <a:pt x="48" y="142"/>
                  </a:lnTo>
                  <a:lnTo>
                    <a:pt x="64" y="154"/>
                  </a:lnTo>
                  <a:lnTo>
                    <a:pt x="80" y="166"/>
                  </a:lnTo>
                  <a:lnTo>
                    <a:pt x="98" y="178"/>
                  </a:lnTo>
                  <a:lnTo>
                    <a:pt x="116" y="186"/>
                  </a:lnTo>
                  <a:lnTo>
                    <a:pt x="136" y="196"/>
                  </a:lnTo>
                  <a:lnTo>
                    <a:pt x="156" y="202"/>
                  </a:lnTo>
                  <a:lnTo>
                    <a:pt x="178" y="208"/>
                  </a:lnTo>
                  <a:lnTo>
                    <a:pt x="198" y="212"/>
                  </a:lnTo>
                  <a:lnTo>
                    <a:pt x="198" y="212"/>
                  </a:lnTo>
                  <a:lnTo>
                    <a:pt x="222" y="214"/>
                  </a:lnTo>
                  <a:lnTo>
                    <a:pt x="252" y="214"/>
                  </a:lnTo>
                  <a:lnTo>
                    <a:pt x="286" y="212"/>
                  </a:lnTo>
                  <a:lnTo>
                    <a:pt x="324" y="210"/>
                  </a:lnTo>
                  <a:lnTo>
                    <a:pt x="408" y="198"/>
                  </a:lnTo>
                  <a:lnTo>
                    <a:pt x="496" y="186"/>
                  </a:lnTo>
                  <a:lnTo>
                    <a:pt x="580" y="170"/>
                  </a:lnTo>
                  <a:lnTo>
                    <a:pt x="652" y="154"/>
                  </a:lnTo>
                  <a:lnTo>
                    <a:pt x="706" y="140"/>
                  </a:lnTo>
                  <a:lnTo>
                    <a:pt x="724" y="134"/>
                  </a:lnTo>
                  <a:lnTo>
                    <a:pt x="736" y="128"/>
                  </a:lnTo>
                  <a:lnTo>
                    <a:pt x="736" y="128"/>
                  </a:lnTo>
                  <a:lnTo>
                    <a:pt x="748" y="118"/>
                  </a:lnTo>
                  <a:lnTo>
                    <a:pt x="758" y="106"/>
                  </a:lnTo>
                  <a:lnTo>
                    <a:pt x="764" y="92"/>
                  </a:lnTo>
                  <a:lnTo>
                    <a:pt x="766" y="76"/>
                  </a:lnTo>
                  <a:lnTo>
                    <a:pt x="766" y="62"/>
                  </a:lnTo>
                  <a:lnTo>
                    <a:pt x="762" y="46"/>
                  </a:lnTo>
                  <a:lnTo>
                    <a:pt x="754" y="30"/>
                  </a:lnTo>
                  <a:lnTo>
                    <a:pt x="744" y="14"/>
                  </a:lnTo>
                  <a:close/>
                </a:path>
              </a:pathLst>
            </a:custGeom>
            <a:solidFill>
              <a:srgbClr val="202424"/>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67" name="Freeform 10195"/>
            <p:cNvSpPr/>
            <p:nvPr/>
          </p:nvSpPr>
          <p:spPr bwMode="auto">
            <a:xfrm>
              <a:off x="5842794" y="3121025"/>
              <a:ext cx="608013" cy="169863"/>
            </a:xfrm>
            <a:custGeom>
              <a:avLst/>
              <a:gdLst>
                <a:gd name="T0" fmla="*/ 744 w 766"/>
                <a:gd name="T1" fmla="*/ 14 h 214"/>
                <a:gd name="T2" fmla="*/ 744 w 766"/>
                <a:gd name="T3" fmla="*/ 14 h 214"/>
                <a:gd name="T4" fmla="*/ 740 w 766"/>
                <a:gd name="T5" fmla="*/ 12 h 214"/>
                <a:gd name="T6" fmla="*/ 736 w 766"/>
                <a:gd name="T7" fmla="*/ 10 h 214"/>
                <a:gd name="T8" fmla="*/ 720 w 766"/>
                <a:gd name="T9" fmla="*/ 6 h 214"/>
                <a:gd name="T10" fmla="*/ 698 w 766"/>
                <a:gd name="T11" fmla="*/ 2 h 214"/>
                <a:gd name="T12" fmla="*/ 668 w 766"/>
                <a:gd name="T13" fmla="*/ 0 h 214"/>
                <a:gd name="T14" fmla="*/ 600 w 766"/>
                <a:gd name="T15" fmla="*/ 0 h 214"/>
                <a:gd name="T16" fmla="*/ 518 w 766"/>
                <a:gd name="T17" fmla="*/ 0 h 214"/>
                <a:gd name="T18" fmla="*/ 432 w 766"/>
                <a:gd name="T19" fmla="*/ 4 h 214"/>
                <a:gd name="T20" fmla="*/ 348 w 766"/>
                <a:gd name="T21" fmla="*/ 8 h 214"/>
                <a:gd name="T22" fmla="*/ 214 w 766"/>
                <a:gd name="T23" fmla="*/ 18 h 214"/>
                <a:gd name="T24" fmla="*/ 214 w 766"/>
                <a:gd name="T25" fmla="*/ 18 h 214"/>
                <a:gd name="T26" fmla="*/ 168 w 766"/>
                <a:gd name="T27" fmla="*/ 20 h 214"/>
                <a:gd name="T28" fmla="*/ 128 w 766"/>
                <a:gd name="T29" fmla="*/ 18 h 214"/>
                <a:gd name="T30" fmla="*/ 68 w 766"/>
                <a:gd name="T31" fmla="*/ 16 h 214"/>
                <a:gd name="T32" fmla="*/ 46 w 766"/>
                <a:gd name="T33" fmla="*/ 16 h 214"/>
                <a:gd name="T34" fmla="*/ 36 w 766"/>
                <a:gd name="T35" fmla="*/ 16 h 214"/>
                <a:gd name="T36" fmla="*/ 28 w 766"/>
                <a:gd name="T37" fmla="*/ 20 h 214"/>
                <a:gd name="T38" fmla="*/ 22 w 766"/>
                <a:gd name="T39" fmla="*/ 22 h 214"/>
                <a:gd name="T40" fmla="*/ 16 w 766"/>
                <a:gd name="T41" fmla="*/ 28 h 214"/>
                <a:gd name="T42" fmla="*/ 10 w 766"/>
                <a:gd name="T43" fmla="*/ 34 h 214"/>
                <a:gd name="T44" fmla="*/ 6 w 766"/>
                <a:gd name="T45" fmla="*/ 42 h 214"/>
                <a:gd name="T46" fmla="*/ 6 w 766"/>
                <a:gd name="T47" fmla="*/ 42 h 214"/>
                <a:gd name="T48" fmla="*/ 2 w 766"/>
                <a:gd name="T49" fmla="*/ 52 h 214"/>
                <a:gd name="T50" fmla="*/ 0 w 766"/>
                <a:gd name="T51" fmla="*/ 64 h 214"/>
                <a:gd name="T52" fmla="*/ 2 w 766"/>
                <a:gd name="T53" fmla="*/ 78 h 214"/>
                <a:gd name="T54" fmla="*/ 8 w 766"/>
                <a:gd name="T55" fmla="*/ 90 h 214"/>
                <a:gd name="T56" fmla="*/ 14 w 766"/>
                <a:gd name="T57" fmla="*/ 104 h 214"/>
                <a:gd name="T58" fmla="*/ 24 w 766"/>
                <a:gd name="T59" fmla="*/ 116 h 214"/>
                <a:gd name="T60" fmla="*/ 36 w 766"/>
                <a:gd name="T61" fmla="*/ 130 h 214"/>
                <a:gd name="T62" fmla="*/ 48 w 766"/>
                <a:gd name="T63" fmla="*/ 142 h 214"/>
                <a:gd name="T64" fmla="*/ 64 w 766"/>
                <a:gd name="T65" fmla="*/ 154 h 214"/>
                <a:gd name="T66" fmla="*/ 80 w 766"/>
                <a:gd name="T67" fmla="*/ 166 h 214"/>
                <a:gd name="T68" fmla="*/ 98 w 766"/>
                <a:gd name="T69" fmla="*/ 178 h 214"/>
                <a:gd name="T70" fmla="*/ 116 w 766"/>
                <a:gd name="T71" fmla="*/ 186 h 214"/>
                <a:gd name="T72" fmla="*/ 136 w 766"/>
                <a:gd name="T73" fmla="*/ 196 h 214"/>
                <a:gd name="T74" fmla="*/ 156 w 766"/>
                <a:gd name="T75" fmla="*/ 202 h 214"/>
                <a:gd name="T76" fmla="*/ 178 w 766"/>
                <a:gd name="T77" fmla="*/ 208 h 214"/>
                <a:gd name="T78" fmla="*/ 198 w 766"/>
                <a:gd name="T79" fmla="*/ 212 h 214"/>
                <a:gd name="T80" fmla="*/ 198 w 766"/>
                <a:gd name="T81" fmla="*/ 212 h 214"/>
                <a:gd name="T82" fmla="*/ 222 w 766"/>
                <a:gd name="T83" fmla="*/ 214 h 214"/>
                <a:gd name="T84" fmla="*/ 252 w 766"/>
                <a:gd name="T85" fmla="*/ 214 h 214"/>
                <a:gd name="T86" fmla="*/ 286 w 766"/>
                <a:gd name="T87" fmla="*/ 212 h 214"/>
                <a:gd name="T88" fmla="*/ 324 w 766"/>
                <a:gd name="T89" fmla="*/ 210 h 214"/>
                <a:gd name="T90" fmla="*/ 408 w 766"/>
                <a:gd name="T91" fmla="*/ 198 h 214"/>
                <a:gd name="T92" fmla="*/ 496 w 766"/>
                <a:gd name="T93" fmla="*/ 186 h 214"/>
                <a:gd name="T94" fmla="*/ 580 w 766"/>
                <a:gd name="T95" fmla="*/ 170 h 214"/>
                <a:gd name="T96" fmla="*/ 652 w 766"/>
                <a:gd name="T97" fmla="*/ 154 h 214"/>
                <a:gd name="T98" fmla="*/ 706 w 766"/>
                <a:gd name="T99" fmla="*/ 140 h 214"/>
                <a:gd name="T100" fmla="*/ 724 w 766"/>
                <a:gd name="T101" fmla="*/ 134 h 214"/>
                <a:gd name="T102" fmla="*/ 736 w 766"/>
                <a:gd name="T103" fmla="*/ 128 h 214"/>
                <a:gd name="T104" fmla="*/ 736 w 766"/>
                <a:gd name="T105" fmla="*/ 128 h 214"/>
                <a:gd name="T106" fmla="*/ 748 w 766"/>
                <a:gd name="T107" fmla="*/ 118 h 214"/>
                <a:gd name="T108" fmla="*/ 758 w 766"/>
                <a:gd name="T109" fmla="*/ 106 h 214"/>
                <a:gd name="T110" fmla="*/ 764 w 766"/>
                <a:gd name="T111" fmla="*/ 92 h 214"/>
                <a:gd name="T112" fmla="*/ 766 w 766"/>
                <a:gd name="T113" fmla="*/ 76 h 214"/>
                <a:gd name="T114" fmla="*/ 766 w 766"/>
                <a:gd name="T115" fmla="*/ 62 h 214"/>
                <a:gd name="T116" fmla="*/ 762 w 766"/>
                <a:gd name="T117" fmla="*/ 46 h 214"/>
                <a:gd name="T118" fmla="*/ 754 w 766"/>
                <a:gd name="T119" fmla="*/ 30 h 214"/>
                <a:gd name="T120" fmla="*/ 744 w 766"/>
                <a:gd name="T121" fmla="*/ 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6" h="214">
                  <a:moveTo>
                    <a:pt x="744" y="14"/>
                  </a:moveTo>
                  <a:lnTo>
                    <a:pt x="744" y="14"/>
                  </a:lnTo>
                  <a:lnTo>
                    <a:pt x="740" y="12"/>
                  </a:lnTo>
                  <a:lnTo>
                    <a:pt x="736" y="10"/>
                  </a:lnTo>
                  <a:lnTo>
                    <a:pt x="720" y="6"/>
                  </a:lnTo>
                  <a:lnTo>
                    <a:pt x="698" y="2"/>
                  </a:lnTo>
                  <a:lnTo>
                    <a:pt x="668" y="0"/>
                  </a:lnTo>
                  <a:lnTo>
                    <a:pt x="600" y="0"/>
                  </a:lnTo>
                  <a:lnTo>
                    <a:pt x="518" y="0"/>
                  </a:lnTo>
                  <a:lnTo>
                    <a:pt x="432" y="4"/>
                  </a:lnTo>
                  <a:lnTo>
                    <a:pt x="348" y="8"/>
                  </a:lnTo>
                  <a:lnTo>
                    <a:pt x="214" y="18"/>
                  </a:lnTo>
                  <a:lnTo>
                    <a:pt x="214" y="18"/>
                  </a:lnTo>
                  <a:lnTo>
                    <a:pt x="168" y="20"/>
                  </a:lnTo>
                  <a:lnTo>
                    <a:pt x="128" y="18"/>
                  </a:lnTo>
                  <a:lnTo>
                    <a:pt x="68" y="16"/>
                  </a:lnTo>
                  <a:lnTo>
                    <a:pt x="46" y="16"/>
                  </a:lnTo>
                  <a:lnTo>
                    <a:pt x="36" y="16"/>
                  </a:lnTo>
                  <a:lnTo>
                    <a:pt x="28" y="20"/>
                  </a:lnTo>
                  <a:lnTo>
                    <a:pt x="22" y="22"/>
                  </a:lnTo>
                  <a:lnTo>
                    <a:pt x="16" y="28"/>
                  </a:lnTo>
                  <a:lnTo>
                    <a:pt x="10" y="34"/>
                  </a:lnTo>
                  <a:lnTo>
                    <a:pt x="6" y="42"/>
                  </a:lnTo>
                  <a:lnTo>
                    <a:pt x="6" y="42"/>
                  </a:lnTo>
                  <a:lnTo>
                    <a:pt x="2" y="52"/>
                  </a:lnTo>
                  <a:lnTo>
                    <a:pt x="0" y="64"/>
                  </a:lnTo>
                  <a:lnTo>
                    <a:pt x="2" y="78"/>
                  </a:lnTo>
                  <a:lnTo>
                    <a:pt x="8" y="90"/>
                  </a:lnTo>
                  <a:lnTo>
                    <a:pt x="14" y="104"/>
                  </a:lnTo>
                  <a:lnTo>
                    <a:pt x="24" y="116"/>
                  </a:lnTo>
                  <a:lnTo>
                    <a:pt x="36" y="130"/>
                  </a:lnTo>
                  <a:lnTo>
                    <a:pt x="48" y="142"/>
                  </a:lnTo>
                  <a:lnTo>
                    <a:pt x="64" y="154"/>
                  </a:lnTo>
                  <a:lnTo>
                    <a:pt x="80" y="166"/>
                  </a:lnTo>
                  <a:lnTo>
                    <a:pt x="98" y="178"/>
                  </a:lnTo>
                  <a:lnTo>
                    <a:pt x="116" y="186"/>
                  </a:lnTo>
                  <a:lnTo>
                    <a:pt x="136" y="196"/>
                  </a:lnTo>
                  <a:lnTo>
                    <a:pt x="156" y="202"/>
                  </a:lnTo>
                  <a:lnTo>
                    <a:pt x="178" y="208"/>
                  </a:lnTo>
                  <a:lnTo>
                    <a:pt x="198" y="212"/>
                  </a:lnTo>
                  <a:lnTo>
                    <a:pt x="198" y="212"/>
                  </a:lnTo>
                  <a:lnTo>
                    <a:pt x="222" y="214"/>
                  </a:lnTo>
                  <a:lnTo>
                    <a:pt x="252" y="214"/>
                  </a:lnTo>
                  <a:lnTo>
                    <a:pt x="286" y="212"/>
                  </a:lnTo>
                  <a:lnTo>
                    <a:pt x="324" y="210"/>
                  </a:lnTo>
                  <a:lnTo>
                    <a:pt x="408" y="198"/>
                  </a:lnTo>
                  <a:lnTo>
                    <a:pt x="496" y="186"/>
                  </a:lnTo>
                  <a:lnTo>
                    <a:pt x="580" y="170"/>
                  </a:lnTo>
                  <a:lnTo>
                    <a:pt x="652" y="154"/>
                  </a:lnTo>
                  <a:lnTo>
                    <a:pt x="706" y="140"/>
                  </a:lnTo>
                  <a:lnTo>
                    <a:pt x="724" y="134"/>
                  </a:lnTo>
                  <a:lnTo>
                    <a:pt x="736" y="128"/>
                  </a:lnTo>
                  <a:lnTo>
                    <a:pt x="736" y="128"/>
                  </a:lnTo>
                  <a:lnTo>
                    <a:pt x="748" y="118"/>
                  </a:lnTo>
                  <a:lnTo>
                    <a:pt x="758" y="106"/>
                  </a:lnTo>
                  <a:lnTo>
                    <a:pt x="764" y="92"/>
                  </a:lnTo>
                  <a:lnTo>
                    <a:pt x="766" y="76"/>
                  </a:lnTo>
                  <a:lnTo>
                    <a:pt x="766" y="62"/>
                  </a:lnTo>
                  <a:lnTo>
                    <a:pt x="762" y="46"/>
                  </a:lnTo>
                  <a:lnTo>
                    <a:pt x="754" y="30"/>
                  </a:lnTo>
                  <a:lnTo>
                    <a:pt x="74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68" name="Freeform 10196"/>
            <p:cNvSpPr/>
            <p:nvPr/>
          </p:nvSpPr>
          <p:spPr bwMode="auto">
            <a:xfrm>
              <a:off x="7187406" y="2601912"/>
              <a:ext cx="495300" cy="531813"/>
            </a:xfrm>
            <a:custGeom>
              <a:avLst/>
              <a:gdLst>
                <a:gd name="T0" fmla="*/ 48 w 624"/>
                <a:gd name="T1" fmla="*/ 670 h 670"/>
                <a:gd name="T2" fmla="*/ 24 w 624"/>
                <a:gd name="T3" fmla="*/ 562 h 670"/>
                <a:gd name="T4" fmla="*/ 4 w 624"/>
                <a:gd name="T5" fmla="*/ 428 h 670"/>
                <a:gd name="T6" fmla="*/ 0 w 624"/>
                <a:gd name="T7" fmla="*/ 360 h 670"/>
                <a:gd name="T8" fmla="*/ 4 w 624"/>
                <a:gd name="T9" fmla="*/ 300 h 670"/>
                <a:gd name="T10" fmla="*/ 16 w 624"/>
                <a:gd name="T11" fmla="*/ 258 h 670"/>
                <a:gd name="T12" fmla="*/ 38 w 624"/>
                <a:gd name="T13" fmla="*/ 220 h 670"/>
                <a:gd name="T14" fmla="*/ 92 w 624"/>
                <a:gd name="T15" fmla="*/ 140 h 670"/>
                <a:gd name="T16" fmla="*/ 128 w 624"/>
                <a:gd name="T17" fmla="*/ 100 h 670"/>
                <a:gd name="T18" fmla="*/ 170 w 624"/>
                <a:gd name="T19" fmla="*/ 64 h 670"/>
                <a:gd name="T20" fmla="*/ 218 w 624"/>
                <a:gd name="T21" fmla="*/ 34 h 670"/>
                <a:gd name="T22" fmla="*/ 274 w 624"/>
                <a:gd name="T23" fmla="*/ 14 h 670"/>
                <a:gd name="T24" fmla="*/ 340 w 624"/>
                <a:gd name="T25" fmla="*/ 2 h 670"/>
                <a:gd name="T26" fmla="*/ 362 w 624"/>
                <a:gd name="T27" fmla="*/ 0 h 670"/>
                <a:gd name="T28" fmla="*/ 408 w 624"/>
                <a:gd name="T29" fmla="*/ 4 h 670"/>
                <a:gd name="T30" fmla="*/ 452 w 624"/>
                <a:gd name="T31" fmla="*/ 10 h 670"/>
                <a:gd name="T32" fmla="*/ 492 w 624"/>
                <a:gd name="T33" fmla="*/ 24 h 670"/>
                <a:gd name="T34" fmla="*/ 546 w 624"/>
                <a:gd name="T35" fmla="*/ 48 h 670"/>
                <a:gd name="T36" fmla="*/ 592 w 624"/>
                <a:gd name="T37" fmla="*/ 80 h 670"/>
                <a:gd name="T38" fmla="*/ 616 w 624"/>
                <a:gd name="T39" fmla="*/ 104 h 670"/>
                <a:gd name="T40" fmla="*/ 624 w 624"/>
                <a:gd name="T41" fmla="*/ 118 h 670"/>
                <a:gd name="T42" fmla="*/ 432 w 624"/>
                <a:gd name="T43" fmla="*/ 268 h 670"/>
                <a:gd name="T44" fmla="*/ 348 w 624"/>
                <a:gd name="T45" fmla="*/ 326 h 670"/>
                <a:gd name="T46" fmla="*/ 312 w 624"/>
                <a:gd name="T47" fmla="*/ 350 h 670"/>
                <a:gd name="T48" fmla="*/ 234 w 624"/>
                <a:gd name="T49" fmla="*/ 408 h 670"/>
                <a:gd name="T50" fmla="*/ 200 w 624"/>
                <a:gd name="T51" fmla="*/ 442 h 670"/>
                <a:gd name="T52" fmla="*/ 172 w 624"/>
                <a:gd name="T53" fmla="*/ 478 h 670"/>
                <a:gd name="T54" fmla="*/ 154 w 624"/>
                <a:gd name="T55" fmla="*/ 516 h 670"/>
                <a:gd name="T56" fmla="*/ 146 w 624"/>
                <a:gd name="T57" fmla="*/ 558 h 670"/>
                <a:gd name="T58" fmla="*/ 154 w 624"/>
                <a:gd name="T59" fmla="*/ 602 h 670"/>
                <a:gd name="T60" fmla="*/ 148 w 624"/>
                <a:gd name="T61" fmla="*/ 608 h 670"/>
                <a:gd name="T62" fmla="*/ 132 w 624"/>
                <a:gd name="T63" fmla="*/ 626 h 670"/>
                <a:gd name="T64" fmla="*/ 98 w 624"/>
                <a:gd name="T65" fmla="*/ 648 h 670"/>
                <a:gd name="T66" fmla="*/ 48 w 624"/>
                <a:gd name="T67"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4" h="670">
                  <a:moveTo>
                    <a:pt x="48" y="670"/>
                  </a:moveTo>
                  <a:lnTo>
                    <a:pt x="48" y="670"/>
                  </a:lnTo>
                  <a:lnTo>
                    <a:pt x="36" y="618"/>
                  </a:lnTo>
                  <a:lnTo>
                    <a:pt x="24" y="562"/>
                  </a:lnTo>
                  <a:lnTo>
                    <a:pt x="14" y="498"/>
                  </a:lnTo>
                  <a:lnTo>
                    <a:pt x="4" y="428"/>
                  </a:lnTo>
                  <a:lnTo>
                    <a:pt x="2" y="392"/>
                  </a:lnTo>
                  <a:lnTo>
                    <a:pt x="0" y="360"/>
                  </a:lnTo>
                  <a:lnTo>
                    <a:pt x="2" y="328"/>
                  </a:lnTo>
                  <a:lnTo>
                    <a:pt x="4" y="300"/>
                  </a:lnTo>
                  <a:lnTo>
                    <a:pt x="8" y="276"/>
                  </a:lnTo>
                  <a:lnTo>
                    <a:pt x="16" y="258"/>
                  </a:lnTo>
                  <a:lnTo>
                    <a:pt x="16" y="258"/>
                  </a:lnTo>
                  <a:lnTo>
                    <a:pt x="38" y="220"/>
                  </a:lnTo>
                  <a:lnTo>
                    <a:pt x="62" y="182"/>
                  </a:lnTo>
                  <a:lnTo>
                    <a:pt x="92" y="140"/>
                  </a:lnTo>
                  <a:lnTo>
                    <a:pt x="108" y="120"/>
                  </a:lnTo>
                  <a:lnTo>
                    <a:pt x="128" y="100"/>
                  </a:lnTo>
                  <a:lnTo>
                    <a:pt x="148" y="82"/>
                  </a:lnTo>
                  <a:lnTo>
                    <a:pt x="170" y="64"/>
                  </a:lnTo>
                  <a:lnTo>
                    <a:pt x="192" y="50"/>
                  </a:lnTo>
                  <a:lnTo>
                    <a:pt x="218" y="34"/>
                  </a:lnTo>
                  <a:lnTo>
                    <a:pt x="246" y="22"/>
                  </a:lnTo>
                  <a:lnTo>
                    <a:pt x="274" y="14"/>
                  </a:lnTo>
                  <a:lnTo>
                    <a:pt x="306" y="6"/>
                  </a:lnTo>
                  <a:lnTo>
                    <a:pt x="340" y="2"/>
                  </a:lnTo>
                  <a:lnTo>
                    <a:pt x="340" y="2"/>
                  </a:lnTo>
                  <a:lnTo>
                    <a:pt x="362" y="0"/>
                  </a:lnTo>
                  <a:lnTo>
                    <a:pt x="386" y="2"/>
                  </a:lnTo>
                  <a:lnTo>
                    <a:pt x="408" y="4"/>
                  </a:lnTo>
                  <a:lnTo>
                    <a:pt x="430" y="6"/>
                  </a:lnTo>
                  <a:lnTo>
                    <a:pt x="452" y="10"/>
                  </a:lnTo>
                  <a:lnTo>
                    <a:pt x="472" y="16"/>
                  </a:lnTo>
                  <a:lnTo>
                    <a:pt x="492" y="24"/>
                  </a:lnTo>
                  <a:lnTo>
                    <a:pt x="512" y="30"/>
                  </a:lnTo>
                  <a:lnTo>
                    <a:pt x="546" y="48"/>
                  </a:lnTo>
                  <a:lnTo>
                    <a:pt x="578" y="70"/>
                  </a:lnTo>
                  <a:lnTo>
                    <a:pt x="592" y="80"/>
                  </a:lnTo>
                  <a:lnTo>
                    <a:pt x="604" y="92"/>
                  </a:lnTo>
                  <a:lnTo>
                    <a:pt x="616" y="104"/>
                  </a:lnTo>
                  <a:lnTo>
                    <a:pt x="624" y="118"/>
                  </a:lnTo>
                  <a:lnTo>
                    <a:pt x="624" y="118"/>
                  </a:lnTo>
                  <a:lnTo>
                    <a:pt x="522" y="198"/>
                  </a:lnTo>
                  <a:lnTo>
                    <a:pt x="432" y="268"/>
                  </a:lnTo>
                  <a:lnTo>
                    <a:pt x="388" y="300"/>
                  </a:lnTo>
                  <a:lnTo>
                    <a:pt x="348" y="326"/>
                  </a:lnTo>
                  <a:lnTo>
                    <a:pt x="348" y="326"/>
                  </a:lnTo>
                  <a:lnTo>
                    <a:pt x="312" y="350"/>
                  </a:lnTo>
                  <a:lnTo>
                    <a:pt x="272" y="378"/>
                  </a:lnTo>
                  <a:lnTo>
                    <a:pt x="234" y="408"/>
                  </a:lnTo>
                  <a:lnTo>
                    <a:pt x="216" y="424"/>
                  </a:lnTo>
                  <a:lnTo>
                    <a:pt x="200" y="442"/>
                  </a:lnTo>
                  <a:lnTo>
                    <a:pt x="186" y="460"/>
                  </a:lnTo>
                  <a:lnTo>
                    <a:pt x="172" y="478"/>
                  </a:lnTo>
                  <a:lnTo>
                    <a:pt x="162" y="496"/>
                  </a:lnTo>
                  <a:lnTo>
                    <a:pt x="154" y="516"/>
                  </a:lnTo>
                  <a:lnTo>
                    <a:pt x="148" y="536"/>
                  </a:lnTo>
                  <a:lnTo>
                    <a:pt x="146" y="558"/>
                  </a:lnTo>
                  <a:lnTo>
                    <a:pt x="148" y="580"/>
                  </a:lnTo>
                  <a:lnTo>
                    <a:pt x="154" y="602"/>
                  </a:lnTo>
                  <a:lnTo>
                    <a:pt x="154" y="602"/>
                  </a:lnTo>
                  <a:lnTo>
                    <a:pt x="148" y="608"/>
                  </a:lnTo>
                  <a:lnTo>
                    <a:pt x="142" y="616"/>
                  </a:lnTo>
                  <a:lnTo>
                    <a:pt x="132" y="626"/>
                  </a:lnTo>
                  <a:lnTo>
                    <a:pt x="118" y="636"/>
                  </a:lnTo>
                  <a:lnTo>
                    <a:pt x="98" y="648"/>
                  </a:lnTo>
                  <a:lnTo>
                    <a:pt x="76" y="658"/>
                  </a:lnTo>
                  <a:lnTo>
                    <a:pt x="48" y="670"/>
                  </a:lnTo>
                  <a:close/>
                </a:path>
              </a:pathLst>
            </a:custGeom>
            <a:solidFill>
              <a:srgbClr val="F1C41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69" name="Freeform 10197"/>
            <p:cNvSpPr/>
            <p:nvPr/>
          </p:nvSpPr>
          <p:spPr bwMode="auto">
            <a:xfrm>
              <a:off x="7187406" y="2601912"/>
              <a:ext cx="495300" cy="531813"/>
            </a:xfrm>
            <a:custGeom>
              <a:avLst/>
              <a:gdLst>
                <a:gd name="T0" fmla="*/ 48 w 624"/>
                <a:gd name="T1" fmla="*/ 670 h 670"/>
                <a:gd name="T2" fmla="*/ 24 w 624"/>
                <a:gd name="T3" fmla="*/ 562 h 670"/>
                <a:gd name="T4" fmla="*/ 4 w 624"/>
                <a:gd name="T5" fmla="*/ 428 h 670"/>
                <a:gd name="T6" fmla="*/ 0 w 624"/>
                <a:gd name="T7" fmla="*/ 360 h 670"/>
                <a:gd name="T8" fmla="*/ 4 w 624"/>
                <a:gd name="T9" fmla="*/ 300 h 670"/>
                <a:gd name="T10" fmla="*/ 16 w 624"/>
                <a:gd name="T11" fmla="*/ 258 h 670"/>
                <a:gd name="T12" fmla="*/ 38 w 624"/>
                <a:gd name="T13" fmla="*/ 220 h 670"/>
                <a:gd name="T14" fmla="*/ 92 w 624"/>
                <a:gd name="T15" fmla="*/ 140 h 670"/>
                <a:gd name="T16" fmla="*/ 128 w 624"/>
                <a:gd name="T17" fmla="*/ 100 h 670"/>
                <a:gd name="T18" fmla="*/ 170 w 624"/>
                <a:gd name="T19" fmla="*/ 64 h 670"/>
                <a:gd name="T20" fmla="*/ 218 w 624"/>
                <a:gd name="T21" fmla="*/ 34 h 670"/>
                <a:gd name="T22" fmla="*/ 274 w 624"/>
                <a:gd name="T23" fmla="*/ 14 h 670"/>
                <a:gd name="T24" fmla="*/ 340 w 624"/>
                <a:gd name="T25" fmla="*/ 2 h 670"/>
                <a:gd name="T26" fmla="*/ 362 w 624"/>
                <a:gd name="T27" fmla="*/ 0 h 670"/>
                <a:gd name="T28" fmla="*/ 408 w 624"/>
                <a:gd name="T29" fmla="*/ 4 h 670"/>
                <a:gd name="T30" fmla="*/ 452 w 624"/>
                <a:gd name="T31" fmla="*/ 10 h 670"/>
                <a:gd name="T32" fmla="*/ 492 w 624"/>
                <a:gd name="T33" fmla="*/ 24 h 670"/>
                <a:gd name="T34" fmla="*/ 546 w 624"/>
                <a:gd name="T35" fmla="*/ 48 h 670"/>
                <a:gd name="T36" fmla="*/ 592 w 624"/>
                <a:gd name="T37" fmla="*/ 80 h 670"/>
                <a:gd name="T38" fmla="*/ 616 w 624"/>
                <a:gd name="T39" fmla="*/ 104 h 670"/>
                <a:gd name="T40" fmla="*/ 624 w 624"/>
                <a:gd name="T41" fmla="*/ 118 h 670"/>
                <a:gd name="T42" fmla="*/ 432 w 624"/>
                <a:gd name="T43" fmla="*/ 268 h 670"/>
                <a:gd name="T44" fmla="*/ 348 w 624"/>
                <a:gd name="T45" fmla="*/ 326 h 670"/>
                <a:gd name="T46" fmla="*/ 312 w 624"/>
                <a:gd name="T47" fmla="*/ 350 h 670"/>
                <a:gd name="T48" fmla="*/ 234 w 624"/>
                <a:gd name="T49" fmla="*/ 408 h 670"/>
                <a:gd name="T50" fmla="*/ 200 w 624"/>
                <a:gd name="T51" fmla="*/ 442 h 670"/>
                <a:gd name="T52" fmla="*/ 172 w 624"/>
                <a:gd name="T53" fmla="*/ 478 h 670"/>
                <a:gd name="T54" fmla="*/ 154 w 624"/>
                <a:gd name="T55" fmla="*/ 516 h 670"/>
                <a:gd name="T56" fmla="*/ 146 w 624"/>
                <a:gd name="T57" fmla="*/ 558 h 670"/>
                <a:gd name="T58" fmla="*/ 154 w 624"/>
                <a:gd name="T59" fmla="*/ 602 h 670"/>
                <a:gd name="T60" fmla="*/ 148 w 624"/>
                <a:gd name="T61" fmla="*/ 608 h 670"/>
                <a:gd name="T62" fmla="*/ 132 w 624"/>
                <a:gd name="T63" fmla="*/ 626 h 670"/>
                <a:gd name="T64" fmla="*/ 98 w 624"/>
                <a:gd name="T65" fmla="*/ 648 h 670"/>
                <a:gd name="T66" fmla="*/ 48 w 624"/>
                <a:gd name="T67"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4" h="670">
                  <a:moveTo>
                    <a:pt x="48" y="670"/>
                  </a:moveTo>
                  <a:lnTo>
                    <a:pt x="48" y="670"/>
                  </a:lnTo>
                  <a:lnTo>
                    <a:pt x="36" y="618"/>
                  </a:lnTo>
                  <a:lnTo>
                    <a:pt x="24" y="562"/>
                  </a:lnTo>
                  <a:lnTo>
                    <a:pt x="14" y="498"/>
                  </a:lnTo>
                  <a:lnTo>
                    <a:pt x="4" y="428"/>
                  </a:lnTo>
                  <a:lnTo>
                    <a:pt x="2" y="392"/>
                  </a:lnTo>
                  <a:lnTo>
                    <a:pt x="0" y="360"/>
                  </a:lnTo>
                  <a:lnTo>
                    <a:pt x="2" y="328"/>
                  </a:lnTo>
                  <a:lnTo>
                    <a:pt x="4" y="300"/>
                  </a:lnTo>
                  <a:lnTo>
                    <a:pt x="8" y="276"/>
                  </a:lnTo>
                  <a:lnTo>
                    <a:pt x="16" y="258"/>
                  </a:lnTo>
                  <a:lnTo>
                    <a:pt x="16" y="258"/>
                  </a:lnTo>
                  <a:lnTo>
                    <a:pt x="38" y="220"/>
                  </a:lnTo>
                  <a:lnTo>
                    <a:pt x="62" y="182"/>
                  </a:lnTo>
                  <a:lnTo>
                    <a:pt x="92" y="140"/>
                  </a:lnTo>
                  <a:lnTo>
                    <a:pt x="108" y="120"/>
                  </a:lnTo>
                  <a:lnTo>
                    <a:pt x="128" y="100"/>
                  </a:lnTo>
                  <a:lnTo>
                    <a:pt x="148" y="82"/>
                  </a:lnTo>
                  <a:lnTo>
                    <a:pt x="170" y="64"/>
                  </a:lnTo>
                  <a:lnTo>
                    <a:pt x="192" y="50"/>
                  </a:lnTo>
                  <a:lnTo>
                    <a:pt x="218" y="34"/>
                  </a:lnTo>
                  <a:lnTo>
                    <a:pt x="246" y="22"/>
                  </a:lnTo>
                  <a:lnTo>
                    <a:pt x="274" y="14"/>
                  </a:lnTo>
                  <a:lnTo>
                    <a:pt x="306" y="6"/>
                  </a:lnTo>
                  <a:lnTo>
                    <a:pt x="340" y="2"/>
                  </a:lnTo>
                  <a:lnTo>
                    <a:pt x="340" y="2"/>
                  </a:lnTo>
                  <a:lnTo>
                    <a:pt x="362" y="0"/>
                  </a:lnTo>
                  <a:lnTo>
                    <a:pt x="386" y="2"/>
                  </a:lnTo>
                  <a:lnTo>
                    <a:pt x="408" y="4"/>
                  </a:lnTo>
                  <a:lnTo>
                    <a:pt x="430" y="6"/>
                  </a:lnTo>
                  <a:lnTo>
                    <a:pt x="452" y="10"/>
                  </a:lnTo>
                  <a:lnTo>
                    <a:pt x="472" y="16"/>
                  </a:lnTo>
                  <a:lnTo>
                    <a:pt x="492" y="24"/>
                  </a:lnTo>
                  <a:lnTo>
                    <a:pt x="512" y="30"/>
                  </a:lnTo>
                  <a:lnTo>
                    <a:pt x="546" y="48"/>
                  </a:lnTo>
                  <a:lnTo>
                    <a:pt x="578" y="70"/>
                  </a:lnTo>
                  <a:lnTo>
                    <a:pt x="592" y="80"/>
                  </a:lnTo>
                  <a:lnTo>
                    <a:pt x="604" y="92"/>
                  </a:lnTo>
                  <a:lnTo>
                    <a:pt x="616" y="104"/>
                  </a:lnTo>
                  <a:lnTo>
                    <a:pt x="624" y="118"/>
                  </a:lnTo>
                  <a:lnTo>
                    <a:pt x="624" y="118"/>
                  </a:lnTo>
                  <a:lnTo>
                    <a:pt x="522" y="198"/>
                  </a:lnTo>
                  <a:lnTo>
                    <a:pt x="432" y="268"/>
                  </a:lnTo>
                  <a:lnTo>
                    <a:pt x="388" y="300"/>
                  </a:lnTo>
                  <a:lnTo>
                    <a:pt x="348" y="326"/>
                  </a:lnTo>
                  <a:lnTo>
                    <a:pt x="348" y="326"/>
                  </a:lnTo>
                  <a:lnTo>
                    <a:pt x="312" y="350"/>
                  </a:lnTo>
                  <a:lnTo>
                    <a:pt x="272" y="378"/>
                  </a:lnTo>
                  <a:lnTo>
                    <a:pt x="234" y="408"/>
                  </a:lnTo>
                  <a:lnTo>
                    <a:pt x="216" y="424"/>
                  </a:lnTo>
                  <a:lnTo>
                    <a:pt x="200" y="442"/>
                  </a:lnTo>
                  <a:lnTo>
                    <a:pt x="186" y="460"/>
                  </a:lnTo>
                  <a:lnTo>
                    <a:pt x="172" y="478"/>
                  </a:lnTo>
                  <a:lnTo>
                    <a:pt x="162" y="496"/>
                  </a:lnTo>
                  <a:lnTo>
                    <a:pt x="154" y="516"/>
                  </a:lnTo>
                  <a:lnTo>
                    <a:pt x="148" y="536"/>
                  </a:lnTo>
                  <a:lnTo>
                    <a:pt x="146" y="558"/>
                  </a:lnTo>
                  <a:lnTo>
                    <a:pt x="148" y="580"/>
                  </a:lnTo>
                  <a:lnTo>
                    <a:pt x="154" y="602"/>
                  </a:lnTo>
                  <a:lnTo>
                    <a:pt x="154" y="602"/>
                  </a:lnTo>
                  <a:lnTo>
                    <a:pt x="148" y="608"/>
                  </a:lnTo>
                  <a:lnTo>
                    <a:pt x="142" y="616"/>
                  </a:lnTo>
                  <a:lnTo>
                    <a:pt x="132" y="626"/>
                  </a:lnTo>
                  <a:lnTo>
                    <a:pt x="118" y="636"/>
                  </a:lnTo>
                  <a:lnTo>
                    <a:pt x="98" y="648"/>
                  </a:lnTo>
                  <a:lnTo>
                    <a:pt x="76" y="658"/>
                  </a:lnTo>
                  <a:lnTo>
                    <a:pt x="48" y="6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70" name="Freeform 10198"/>
            <p:cNvSpPr/>
            <p:nvPr/>
          </p:nvSpPr>
          <p:spPr bwMode="auto">
            <a:xfrm>
              <a:off x="6709569" y="3614737"/>
              <a:ext cx="50800" cy="146050"/>
            </a:xfrm>
            <a:custGeom>
              <a:avLst/>
              <a:gdLst>
                <a:gd name="T0" fmla="*/ 4 w 64"/>
                <a:gd name="T1" fmla="*/ 22 h 184"/>
                <a:gd name="T2" fmla="*/ 4 w 64"/>
                <a:gd name="T3" fmla="*/ 22 h 184"/>
                <a:gd name="T4" fmla="*/ 12 w 64"/>
                <a:gd name="T5" fmla="*/ 38 h 184"/>
                <a:gd name="T6" fmla="*/ 20 w 64"/>
                <a:gd name="T7" fmla="*/ 56 h 184"/>
                <a:gd name="T8" fmla="*/ 26 w 64"/>
                <a:gd name="T9" fmla="*/ 74 h 184"/>
                <a:gd name="T10" fmla="*/ 30 w 64"/>
                <a:gd name="T11" fmla="*/ 92 h 184"/>
                <a:gd name="T12" fmla="*/ 32 w 64"/>
                <a:gd name="T13" fmla="*/ 130 h 184"/>
                <a:gd name="T14" fmla="*/ 34 w 64"/>
                <a:gd name="T15" fmla="*/ 170 h 184"/>
                <a:gd name="T16" fmla="*/ 34 w 64"/>
                <a:gd name="T17" fmla="*/ 170 h 184"/>
                <a:gd name="T18" fmla="*/ 34 w 64"/>
                <a:gd name="T19" fmla="*/ 176 h 184"/>
                <a:gd name="T20" fmla="*/ 38 w 64"/>
                <a:gd name="T21" fmla="*/ 180 h 184"/>
                <a:gd name="T22" fmla="*/ 42 w 64"/>
                <a:gd name="T23" fmla="*/ 184 h 184"/>
                <a:gd name="T24" fmla="*/ 48 w 64"/>
                <a:gd name="T25" fmla="*/ 184 h 184"/>
                <a:gd name="T26" fmla="*/ 54 w 64"/>
                <a:gd name="T27" fmla="*/ 184 h 184"/>
                <a:gd name="T28" fmla="*/ 58 w 64"/>
                <a:gd name="T29" fmla="*/ 180 h 184"/>
                <a:gd name="T30" fmla="*/ 62 w 64"/>
                <a:gd name="T31" fmla="*/ 176 h 184"/>
                <a:gd name="T32" fmla="*/ 64 w 64"/>
                <a:gd name="T33" fmla="*/ 170 h 184"/>
                <a:gd name="T34" fmla="*/ 64 w 64"/>
                <a:gd name="T35" fmla="*/ 170 h 184"/>
                <a:gd name="T36" fmla="*/ 62 w 64"/>
                <a:gd name="T37" fmla="*/ 126 h 184"/>
                <a:gd name="T38" fmla="*/ 60 w 64"/>
                <a:gd name="T39" fmla="*/ 106 h 184"/>
                <a:gd name="T40" fmla="*/ 58 w 64"/>
                <a:gd name="T41" fmla="*/ 84 h 184"/>
                <a:gd name="T42" fmla="*/ 54 w 64"/>
                <a:gd name="T43" fmla="*/ 64 h 184"/>
                <a:gd name="T44" fmla="*/ 48 w 64"/>
                <a:gd name="T45" fmla="*/ 44 h 184"/>
                <a:gd name="T46" fmla="*/ 40 w 64"/>
                <a:gd name="T47" fmla="*/ 24 h 184"/>
                <a:gd name="T48" fmla="*/ 28 w 64"/>
                <a:gd name="T49" fmla="*/ 6 h 184"/>
                <a:gd name="T50" fmla="*/ 28 w 64"/>
                <a:gd name="T51" fmla="*/ 6 h 184"/>
                <a:gd name="T52" fmla="*/ 24 w 64"/>
                <a:gd name="T53" fmla="*/ 2 h 184"/>
                <a:gd name="T54" fmla="*/ 18 w 64"/>
                <a:gd name="T55" fmla="*/ 0 h 184"/>
                <a:gd name="T56" fmla="*/ 14 w 64"/>
                <a:gd name="T57" fmla="*/ 0 h 184"/>
                <a:gd name="T58" fmla="*/ 8 w 64"/>
                <a:gd name="T59" fmla="*/ 2 h 184"/>
                <a:gd name="T60" fmla="*/ 4 w 64"/>
                <a:gd name="T61" fmla="*/ 6 h 184"/>
                <a:gd name="T62" fmla="*/ 2 w 64"/>
                <a:gd name="T63" fmla="*/ 10 h 184"/>
                <a:gd name="T64" fmla="*/ 0 w 64"/>
                <a:gd name="T65" fmla="*/ 16 h 184"/>
                <a:gd name="T66" fmla="*/ 4 w 64"/>
                <a:gd name="T67" fmla="*/ 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184">
                  <a:moveTo>
                    <a:pt x="4" y="22"/>
                  </a:moveTo>
                  <a:lnTo>
                    <a:pt x="4" y="22"/>
                  </a:lnTo>
                  <a:lnTo>
                    <a:pt x="12" y="38"/>
                  </a:lnTo>
                  <a:lnTo>
                    <a:pt x="20" y="56"/>
                  </a:lnTo>
                  <a:lnTo>
                    <a:pt x="26" y="74"/>
                  </a:lnTo>
                  <a:lnTo>
                    <a:pt x="30" y="92"/>
                  </a:lnTo>
                  <a:lnTo>
                    <a:pt x="32" y="130"/>
                  </a:lnTo>
                  <a:lnTo>
                    <a:pt x="34" y="170"/>
                  </a:lnTo>
                  <a:lnTo>
                    <a:pt x="34" y="170"/>
                  </a:lnTo>
                  <a:lnTo>
                    <a:pt x="34" y="176"/>
                  </a:lnTo>
                  <a:lnTo>
                    <a:pt x="38" y="180"/>
                  </a:lnTo>
                  <a:lnTo>
                    <a:pt x="42" y="184"/>
                  </a:lnTo>
                  <a:lnTo>
                    <a:pt x="48" y="184"/>
                  </a:lnTo>
                  <a:lnTo>
                    <a:pt x="54" y="184"/>
                  </a:lnTo>
                  <a:lnTo>
                    <a:pt x="58" y="180"/>
                  </a:lnTo>
                  <a:lnTo>
                    <a:pt x="62" y="176"/>
                  </a:lnTo>
                  <a:lnTo>
                    <a:pt x="64" y="170"/>
                  </a:lnTo>
                  <a:lnTo>
                    <a:pt x="64" y="170"/>
                  </a:lnTo>
                  <a:lnTo>
                    <a:pt x="62" y="126"/>
                  </a:lnTo>
                  <a:lnTo>
                    <a:pt x="60" y="106"/>
                  </a:lnTo>
                  <a:lnTo>
                    <a:pt x="58" y="84"/>
                  </a:lnTo>
                  <a:lnTo>
                    <a:pt x="54" y="64"/>
                  </a:lnTo>
                  <a:lnTo>
                    <a:pt x="48" y="44"/>
                  </a:lnTo>
                  <a:lnTo>
                    <a:pt x="40" y="24"/>
                  </a:lnTo>
                  <a:lnTo>
                    <a:pt x="28" y="6"/>
                  </a:lnTo>
                  <a:lnTo>
                    <a:pt x="28" y="6"/>
                  </a:lnTo>
                  <a:lnTo>
                    <a:pt x="24" y="2"/>
                  </a:lnTo>
                  <a:lnTo>
                    <a:pt x="18" y="0"/>
                  </a:lnTo>
                  <a:lnTo>
                    <a:pt x="14" y="0"/>
                  </a:lnTo>
                  <a:lnTo>
                    <a:pt x="8" y="2"/>
                  </a:lnTo>
                  <a:lnTo>
                    <a:pt x="4" y="6"/>
                  </a:lnTo>
                  <a:lnTo>
                    <a:pt x="2" y="10"/>
                  </a:lnTo>
                  <a:lnTo>
                    <a:pt x="0" y="16"/>
                  </a:lnTo>
                  <a:lnTo>
                    <a:pt x="4" y="22"/>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71" name="Freeform 10199"/>
            <p:cNvSpPr/>
            <p:nvPr/>
          </p:nvSpPr>
          <p:spPr bwMode="auto">
            <a:xfrm>
              <a:off x="6709569" y="3614737"/>
              <a:ext cx="50800" cy="146050"/>
            </a:xfrm>
            <a:custGeom>
              <a:avLst/>
              <a:gdLst>
                <a:gd name="T0" fmla="*/ 4 w 64"/>
                <a:gd name="T1" fmla="*/ 22 h 184"/>
                <a:gd name="T2" fmla="*/ 4 w 64"/>
                <a:gd name="T3" fmla="*/ 22 h 184"/>
                <a:gd name="T4" fmla="*/ 12 w 64"/>
                <a:gd name="T5" fmla="*/ 38 h 184"/>
                <a:gd name="T6" fmla="*/ 20 w 64"/>
                <a:gd name="T7" fmla="*/ 56 h 184"/>
                <a:gd name="T8" fmla="*/ 26 w 64"/>
                <a:gd name="T9" fmla="*/ 74 h 184"/>
                <a:gd name="T10" fmla="*/ 30 w 64"/>
                <a:gd name="T11" fmla="*/ 92 h 184"/>
                <a:gd name="T12" fmla="*/ 32 w 64"/>
                <a:gd name="T13" fmla="*/ 130 h 184"/>
                <a:gd name="T14" fmla="*/ 34 w 64"/>
                <a:gd name="T15" fmla="*/ 170 h 184"/>
                <a:gd name="T16" fmla="*/ 34 w 64"/>
                <a:gd name="T17" fmla="*/ 170 h 184"/>
                <a:gd name="T18" fmla="*/ 34 w 64"/>
                <a:gd name="T19" fmla="*/ 176 h 184"/>
                <a:gd name="T20" fmla="*/ 38 w 64"/>
                <a:gd name="T21" fmla="*/ 180 h 184"/>
                <a:gd name="T22" fmla="*/ 42 w 64"/>
                <a:gd name="T23" fmla="*/ 184 h 184"/>
                <a:gd name="T24" fmla="*/ 48 w 64"/>
                <a:gd name="T25" fmla="*/ 184 h 184"/>
                <a:gd name="T26" fmla="*/ 54 w 64"/>
                <a:gd name="T27" fmla="*/ 184 h 184"/>
                <a:gd name="T28" fmla="*/ 58 w 64"/>
                <a:gd name="T29" fmla="*/ 180 h 184"/>
                <a:gd name="T30" fmla="*/ 62 w 64"/>
                <a:gd name="T31" fmla="*/ 176 h 184"/>
                <a:gd name="T32" fmla="*/ 64 w 64"/>
                <a:gd name="T33" fmla="*/ 170 h 184"/>
                <a:gd name="T34" fmla="*/ 64 w 64"/>
                <a:gd name="T35" fmla="*/ 170 h 184"/>
                <a:gd name="T36" fmla="*/ 62 w 64"/>
                <a:gd name="T37" fmla="*/ 126 h 184"/>
                <a:gd name="T38" fmla="*/ 60 w 64"/>
                <a:gd name="T39" fmla="*/ 106 h 184"/>
                <a:gd name="T40" fmla="*/ 58 w 64"/>
                <a:gd name="T41" fmla="*/ 84 h 184"/>
                <a:gd name="T42" fmla="*/ 54 w 64"/>
                <a:gd name="T43" fmla="*/ 64 h 184"/>
                <a:gd name="T44" fmla="*/ 48 w 64"/>
                <a:gd name="T45" fmla="*/ 44 h 184"/>
                <a:gd name="T46" fmla="*/ 40 w 64"/>
                <a:gd name="T47" fmla="*/ 24 h 184"/>
                <a:gd name="T48" fmla="*/ 28 w 64"/>
                <a:gd name="T49" fmla="*/ 6 h 184"/>
                <a:gd name="T50" fmla="*/ 28 w 64"/>
                <a:gd name="T51" fmla="*/ 6 h 184"/>
                <a:gd name="T52" fmla="*/ 24 w 64"/>
                <a:gd name="T53" fmla="*/ 2 h 184"/>
                <a:gd name="T54" fmla="*/ 18 w 64"/>
                <a:gd name="T55" fmla="*/ 0 h 184"/>
                <a:gd name="T56" fmla="*/ 14 w 64"/>
                <a:gd name="T57" fmla="*/ 0 h 184"/>
                <a:gd name="T58" fmla="*/ 8 w 64"/>
                <a:gd name="T59" fmla="*/ 2 h 184"/>
                <a:gd name="T60" fmla="*/ 4 w 64"/>
                <a:gd name="T61" fmla="*/ 6 h 184"/>
                <a:gd name="T62" fmla="*/ 2 w 64"/>
                <a:gd name="T63" fmla="*/ 10 h 184"/>
                <a:gd name="T64" fmla="*/ 0 w 64"/>
                <a:gd name="T65" fmla="*/ 16 h 184"/>
                <a:gd name="T66" fmla="*/ 4 w 64"/>
                <a:gd name="T67" fmla="*/ 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184">
                  <a:moveTo>
                    <a:pt x="4" y="22"/>
                  </a:moveTo>
                  <a:lnTo>
                    <a:pt x="4" y="22"/>
                  </a:lnTo>
                  <a:lnTo>
                    <a:pt x="12" y="38"/>
                  </a:lnTo>
                  <a:lnTo>
                    <a:pt x="20" y="56"/>
                  </a:lnTo>
                  <a:lnTo>
                    <a:pt x="26" y="74"/>
                  </a:lnTo>
                  <a:lnTo>
                    <a:pt x="30" y="92"/>
                  </a:lnTo>
                  <a:lnTo>
                    <a:pt x="32" y="130"/>
                  </a:lnTo>
                  <a:lnTo>
                    <a:pt x="34" y="170"/>
                  </a:lnTo>
                  <a:lnTo>
                    <a:pt x="34" y="170"/>
                  </a:lnTo>
                  <a:lnTo>
                    <a:pt x="34" y="176"/>
                  </a:lnTo>
                  <a:lnTo>
                    <a:pt x="38" y="180"/>
                  </a:lnTo>
                  <a:lnTo>
                    <a:pt x="42" y="184"/>
                  </a:lnTo>
                  <a:lnTo>
                    <a:pt x="48" y="184"/>
                  </a:lnTo>
                  <a:lnTo>
                    <a:pt x="54" y="184"/>
                  </a:lnTo>
                  <a:lnTo>
                    <a:pt x="58" y="180"/>
                  </a:lnTo>
                  <a:lnTo>
                    <a:pt x="62" y="176"/>
                  </a:lnTo>
                  <a:lnTo>
                    <a:pt x="64" y="170"/>
                  </a:lnTo>
                  <a:lnTo>
                    <a:pt x="64" y="170"/>
                  </a:lnTo>
                  <a:lnTo>
                    <a:pt x="62" y="126"/>
                  </a:lnTo>
                  <a:lnTo>
                    <a:pt x="60" y="106"/>
                  </a:lnTo>
                  <a:lnTo>
                    <a:pt x="58" y="84"/>
                  </a:lnTo>
                  <a:lnTo>
                    <a:pt x="54" y="64"/>
                  </a:lnTo>
                  <a:lnTo>
                    <a:pt x="48" y="44"/>
                  </a:lnTo>
                  <a:lnTo>
                    <a:pt x="40" y="24"/>
                  </a:lnTo>
                  <a:lnTo>
                    <a:pt x="28" y="6"/>
                  </a:lnTo>
                  <a:lnTo>
                    <a:pt x="28" y="6"/>
                  </a:lnTo>
                  <a:lnTo>
                    <a:pt x="24" y="2"/>
                  </a:lnTo>
                  <a:lnTo>
                    <a:pt x="18" y="0"/>
                  </a:lnTo>
                  <a:lnTo>
                    <a:pt x="14" y="0"/>
                  </a:lnTo>
                  <a:lnTo>
                    <a:pt x="8" y="2"/>
                  </a:lnTo>
                  <a:lnTo>
                    <a:pt x="4" y="6"/>
                  </a:lnTo>
                  <a:lnTo>
                    <a:pt x="2" y="10"/>
                  </a:lnTo>
                  <a:lnTo>
                    <a:pt x="0" y="16"/>
                  </a:lnTo>
                  <a:lnTo>
                    <a:pt x="4"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72" name="Freeform 10200"/>
            <p:cNvSpPr/>
            <p:nvPr/>
          </p:nvSpPr>
          <p:spPr bwMode="auto">
            <a:xfrm>
              <a:off x="6763544" y="3614737"/>
              <a:ext cx="41275" cy="107950"/>
            </a:xfrm>
            <a:custGeom>
              <a:avLst/>
              <a:gdLst>
                <a:gd name="T0" fmla="*/ 4 w 52"/>
                <a:gd name="T1" fmla="*/ 22 h 136"/>
                <a:gd name="T2" fmla="*/ 4 w 52"/>
                <a:gd name="T3" fmla="*/ 22 h 136"/>
                <a:gd name="T4" fmla="*/ 8 w 52"/>
                <a:gd name="T5" fmla="*/ 34 h 136"/>
                <a:gd name="T6" fmla="*/ 14 w 52"/>
                <a:gd name="T7" fmla="*/ 46 h 136"/>
                <a:gd name="T8" fmla="*/ 18 w 52"/>
                <a:gd name="T9" fmla="*/ 70 h 136"/>
                <a:gd name="T10" fmla="*/ 20 w 52"/>
                <a:gd name="T11" fmla="*/ 96 h 136"/>
                <a:gd name="T12" fmla="*/ 22 w 52"/>
                <a:gd name="T13" fmla="*/ 122 h 136"/>
                <a:gd name="T14" fmla="*/ 22 w 52"/>
                <a:gd name="T15" fmla="*/ 122 h 136"/>
                <a:gd name="T16" fmla="*/ 22 w 52"/>
                <a:gd name="T17" fmla="*/ 128 h 136"/>
                <a:gd name="T18" fmla="*/ 26 w 52"/>
                <a:gd name="T19" fmla="*/ 132 h 136"/>
                <a:gd name="T20" fmla="*/ 30 w 52"/>
                <a:gd name="T21" fmla="*/ 136 h 136"/>
                <a:gd name="T22" fmla="*/ 36 w 52"/>
                <a:gd name="T23" fmla="*/ 136 h 136"/>
                <a:gd name="T24" fmla="*/ 42 w 52"/>
                <a:gd name="T25" fmla="*/ 136 h 136"/>
                <a:gd name="T26" fmla="*/ 46 w 52"/>
                <a:gd name="T27" fmla="*/ 132 h 136"/>
                <a:gd name="T28" fmla="*/ 50 w 52"/>
                <a:gd name="T29" fmla="*/ 128 h 136"/>
                <a:gd name="T30" fmla="*/ 52 w 52"/>
                <a:gd name="T31" fmla="*/ 122 h 136"/>
                <a:gd name="T32" fmla="*/ 52 w 52"/>
                <a:gd name="T33" fmla="*/ 122 h 136"/>
                <a:gd name="T34" fmla="*/ 50 w 52"/>
                <a:gd name="T35" fmla="*/ 92 h 136"/>
                <a:gd name="T36" fmla="*/ 48 w 52"/>
                <a:gd name="T37" fmla="*/ 62 h 136"/>
                <a:gd name="T38" fmla="*/ 44 w 52"/>
                <a:gd name="T39" fmla="*/ 48 h 136"/>
                <a:gd name="T40" fmla="*/ 42 w 52"/>
                <a:gd name="T41" fmla="*/ 34 h 136"/>
                <a:gd name="T42" fmla="*/ 36 w 52"/>
                <a:gd name="T43" fmla="*/ 20 h 136"/>
                <a:gd name="T44" fmla="*/ 28 w 52"/>
                <a:gd name="T45" fmla="*/ 6 h 136"/>
                <a:gd name="T46" fmla="*/ 28 w 52"/>
                <a:gd name="T47" fmla="*/ 6 h 136"/>
                <a:gd name="T48" fmla="*/ 24 w 52"/>
                <a:gd name="T49" fmla="*/ 2 h 136"/>
                <a:gd name="T50" fmla="*/ 20 w 52"/>
                <a:gd name="T51" fmla="*/ 0 h 136"/>
                <a:gd name="T52" fmla="*/ 14 w 52"/>
                <a:gd name="T53" fmla="*/ 0 h 136"/>
                <a:gd name="T54" fmla="*/ 8 w 52"/>
                <a:gd name="T55" fmla="*/ 2 h 136"/>
                <a:gd name="T56" fmla="*/ 4 w 52"/>
                <a:gd name="T57" fmla="*/ 4 h 136"/>
                <a:gd name="T58" fmla="*/ 2 w 52"/>
                <a:gd name="T59" fmla="*/ 10 h 136"/>
                <a:gd name="T60" fmla="*/ 0 w 52"/>
                <a:gd name="T61" fmla="*/ 16 h 136"/>
                <a:gd name="T62" fmla="*/ 4 w 52"/>
                <a:gd name="T63" fmla="*/ 2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136">
                  <a:moveTo>
                    <a:pt x="4" y="22"/>
                  </a:moveTo>
                  <a:lnTo>
                    <a:pt x="4" y="22"/>
                  </a:lnTo>
                  <a:lnTo>
                    <a:pt x="8" y="34"/>
                  </a:lnTo>
                  <a:lnTo>
                    <a:pt x="14" y="46"/>
                  </a:lnTo>
                  <a:lnTo>
                    <a:pt x="18" y="70"/>
                  </a:lnTo>
                  <a:lnTo>
                    <a:pt x="20" y="96"/>
                  </a:lnTo>
                  <a:lnTo>
                    <a:pt x="22" y="122"/>
                  </a:lnTo>
                  <a:lnTo>
                    <a:pt x="22" y="122"/>
                  </a:lnTo>
                  <a:lnTo>
                    <a:pt x="22" y="128"/>
                  </a:lnTo>
                  <a:lnTo>
                    <a:pt x="26" y="132"/>
                  </a:lnTo>
                  <a:lnTo>
                    <a:pt x="30" y="136"/>
                  </a:lnTo>
                  <a:lnTo>
                    <a:pt x="36" y="136"/>
                  </a:lnTo>
                  <a:lnTo>
                    <a:pt x="42" y="136"/>
                  </a:lnTo>
                  <a:lnTo>
                    <a:pt x="46" y="132"/>
                  </a:lnTo>
                  <a:lnTo>
                    <a:pt x="50" y="128"/>
                  </a:lnTo>
                  <a:lnTo>
                    <a:pt x="52" y="122"/>
                  </a:lnTo>
                  <a:lnTo>
                    <a:pt x="52" y="122"/>
                  </a:lnTo>
                  <a:lnTo>
                    <a:pt x="50" y="92"/>
                  </a:lnTo>
                  <a:lnTo>
                    <a:pt x="48" y="62"/>
                  </a:lnTo>
                  <a:lnTo>
                    <a:pt x="44" y="48"/>
                  </a:lnTo>
                  <a:lnTo>
                    <a:pt x="42" y="34"/>
                  </a:lnTo>
                  <a:lnTo>
                    <a:pt x="36" y="20"/>
                  </a:lnTo>
                  <a:lnTo>
                    <a:pt x="28" y="6"/>
                  </a:lnTo>
                  <a:lnTo>
                    <a:pt x="28" y="6"/>
                  </a:lnTo>
                  <a:lnTo>
                    <a:pt x="24" y="2"/>
                  </a:lnTo>
                  <a:lnTo>
                    <a:pt x="20" y="0"/>
                  </a:lnTo>
                  <a:lnTo>
                    <a:pt x="14" y="0"/>
                  </a:lnTo>
                  <a:lnTo>
                    <a:pt x="8" y="2"/>
                  </a:lnTo>
                  <a:lnTo>
                    <a:pt x="4" y="4"/>
                  </a:lnTo>
                  <a:lnTo>
                    <a:pt x="2" y="10"/>
                  </a:lnTo>
                  <a:lnTo>
                    <a:pt x="0" y="16"/>
                  </a:lnTo>
                  <a:lnTo>
                    <a:pt x="4" y="22"/>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73" name="Freeform 10201"/>
            <p:cNvSpPr/>
            <p:nvPr/>
          </p:nvSpPr>
          <p:spPr bwMode="auto">
            <a:xfrm>
              <a:off x="6763544" y="3614737"/>
              <a:ext cx="41275" cy="107950"/>
            </a:xfrm>
            <a:custGeom>
              <a:avLst/>
              <a:gdLst>
                <a:gd name="T0" fmla="*/ 4 w 52"/>
                <a:gd name="T1" fmla="*/ 22 h 136"/>
                <a:gd name="T2" fmla="*/ 4 w 52"/>
                <a:gd name="T3" fmla="*/ 22 h 136"/>
                <a:gd name="T4" fmla="*/ 8 w 52"/>
                <a:gd name="T5" fmla="*/ 34 h 136"/>
                <a:gd name="T6" fmla="*/ 14 w 52"/>
                <a:gd name="T7" fmla="*/ 46 h 136"/>
                <a:gd name="T8" fmla="*/ 18 w 52"/>
                <a:gd name="T9" fmla="*/ 70 h 136"/>
                <a:gd name="T10" fmla="*/ 20 w 52"/>
                <a:gd name="T11" fmla="*/ 96 h 136"/>
                <a:gd name="T12" fmla="*/ 22 w 52"/>
                <a:gd name="T13" fmla="*/ 122 h 136"/>
                <a:gd name="T14" fmla="*/ 22 w 52"/>
                <a:gd name="T15" fmla="*/ 122 h 136"/>
                <a:gd name="T16" fmla="*/ 22 w 52"/>
                <a:gd name="T17" fmla="*/ 128 h 136"/>
                <a:gd name="T18" fmla="*/ 26 w 52"/>
                <a:gd name="T19" fmla="*/ 132 h 136"/>
                <a:gd name="T20" fmla="*/ 30 w 52"/>
                <a:gd name="T21" fmla="*/ 136 h 136"/>
                <a:gd name="T22" fmla="*/ 36 w 52"/>
                <a:gd name="T23" fmla="*/ 136 h 136"/>
                <a:gd name="T24" fmla="*/ 42 w 52"/>
                <a:gd name="T25" fmla="*/ 136 h 136"/>
                <a:gd name="T26" fmla="*/ 46 w 52"/>
                <a:gd name="T27" fmla="*/ 132 h 136"/>
                <a:gd name="T28" fmla="*/ 50 w 52"/>
                <a:gd name="T29" fmla="*/ 128 h 136"/>
                <a:gd name="T30" fmla="*/ 52 w 52"/>
                <a:gd name="T31" fmla="*/ 122 h 136"/>
                <a:gd name="T32" fmla="*/ 52 w 52"/>
                <a:gd name="T33" fmla="*/ 122 h 136"/>
                <a:gd name="T34" fmla="*/ 50 w 52"/>
                <a:gd name="T35" fmla="*/ 92 h 136"/>
                <a:gd name="T36" fmla="*/ 48 w 52"/>
                <a:gd name="T37" fmla="*/ 62 h 136"/>
                <a:gd name="T38" fmla="*/ 44 w 52"/>
                <a:gd name="T39" fmla="*/ 48 h 136"/>
                <a:gd name="T40" fmla="*/ 42 w 52"/>
                <a:gd name="T41" fmla="*/ 34 h 136"/>
                <a:gd name="T42" fmla="*/ 36 w 52"/>
                <a:gd name="T43" fmla="*/ 20 h 136"/>
                <a:gd name="T44" fmla="*/ 28 w 52"/>
                <a:gd name="T45" fmla="*/ 6 h 136"/>
                <a:gd name="T46" fmla="*/ 28 w 52"/>
                <a:gd name="T47" fmla="*/ 6 h 136"/>
                <a:gd name="T48" fmla="*/ 24 w 52"/>
                <a:gd name="T49" fmla="*/ 2 h 136"/>
                <a:gd name="T50" fmla="*/ 20 w 52"/>
                <a:gd name="T51" fmla="*/ 0 h 136"/>
                <a:gd name="T52" fmla="*/ 14 w 52"/>
                <a:gd name="T53" fmla="*/ 0 h 136"/>
                <a:gd name="T54" fmla="*/ 8 w 52"/>
                <a:gd name="T55" fmla="*/ 2 h 136"/>
                <a:gd name="T56" fmla="*/ 4 w 52"/>
                <a:gd name="T57" fmla="*/ 4 h 136"/>
                <a:gd name="T58" fmla="*/ 2 w 52"/>
                <a:gd name="T59" fmla="*/ 10 h 136"/>
                <a:gd name="T60" fmla="*/ 0 w 52"/>
                <a:gd name="T61" fmla="*/ 16 h 136"/>
                <a:gd name="T62" fmla="*/ 4 w 52"/>
                <a:gd name="T63" fmla="*/ 2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136">
                  <a:moveTo>
                    <a:pt x="4" y="22"/>
                  </a:moveTo>
                  <a:lnTo>
                    <a:pt x="4" y="22"/>
                  </a:lnTo>
                  <a:lnTo>
                    <a:pt x="8" y="34"/>
                  </a:lnTo>
                  <a:lnTo>
                    <a:pt x="14" y="46"/>
                  </a:lnTo>
                  <a:lnTo>
                    <a:pt x="18" y="70"/>
                  </a:lnTo>
                  <a:lnTo>
                    <a:pt x="20" y="96"/>
                  </a:lnTo>
                  <a:lnTo>
                    <a:pt x="22" y="122"/>
                  </a:lnTo>
                  <a:lnTo>
                    <a:pt x="22" y="122"/>
                  </a:lnTo>
                  <a:lnTo>
                    <a:pt x="22" y="128"/>
                  </a:lnTo>
                  <a:lnTo>
                    <a:pt x="26" y="132"/>
                  </a:lnTo>
                  <a:lnTo>
                    <a:pt x="30" y="136"/>
                  </a:lnTo>
                  <a:lnTo>
                    <a:pt x="36" y="136"/>
                  </a:lnTo>
                  <a:lnTo>
                    <a:pt x="42" y="136"/>
                  </a:lnTo>
                  <a:lnTo>
                    <a:pt x="46" y="132"/>
                  </a:lnTo>
                  <a:lnTo>
                    <a:pt x="50" y="128"/>
                  </a:lnTo>
                  <a:lnTo>
                    <a:pt x="52" y="122"/>
                  </a:lnTo>
                  <a:lnTo>
                    <a:pt x="52" y="122"/>
                  </a:lnTo>
                  <a:lnTo>
                    <a:pt x="50" y="92"/>
                  </a:lnTo>
                  <a:lnTo>
                    <a:pt x="48" y="62"/>
                  </a:lnTo>
                  <a:lnTo>
                    <a:pt x="44" y="48"/>
                  </a:lnTo>
                  <a:lnTo>
                    <a:pt x="42" y="34"/>
                  </a:lnTo>
                  <a:lnTo>
                    <a:pt x="36" y="20"/>
                  </a:lnTo>
                  <a:lnTo>
                    <a:pt x="28" y="6"/>
                  </a:lnTo>
                  <a:lnTo>
                    <a:pt x="28" y="6"/>
                  </a:lnTo>
                  <a:lnTo>
                    <a:pt x="24" y="2"/>
                  </a:lnTo>
                  <a:lnTo>
                    <a:pt x="20" y="0"/>
                  </a:lnTo>
                  <a:lnTo>
                    <a:pt x="14" y="0"/>
                  </a:lnTo>
                  <a:lnTo>
                    <a:pt x="8" y="2"/>
                  </a:lnTo>
                  <a:lnTo>
                    <a:pt x="4" y="4"/>
                  </a:lnTo>
                  <a:lnTo>
                    <a:pt x="2" y="10"/>
                  </a:lnTo>
                  <a:lnTo>
                    <a:pt x="0" y="16"/>
                  </a:lnTo>
                  <a:lnTo>
                    <a:pt x="4"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74" name="Freeform 10202"/>
            <p:cNvSpPr/>
            <p:nvPr/>
          </p:nvSpPr>
          <p:spPr bwMode="auto">
            <a:xfrm>
              <a:off x="6079331" y="3857625"/>
              <a:ext cx="106363" cy="115888"/>
            </a:xfrm>
            <a:custGeom>
              <a:avLst/>
              <a:gdLst>
                <a:gd name="T0" fmla="*/ 2 w 134"/>
                <a:gd name="T1" fmla="*/ 24 h 146"/>
                <a:gd name="T2" fmla="*/ 2 w 134"/>
                <a:gd name="T3" fmla="*/ 24 h 146"/>
                <a:gd name="T4" fmla="*/ 12 w 134"/>
                <a:gd name="T5" fmla="*/ 40 h 146"/>
                <a:gd name="T6" fmla="*/ 22 w 134"/>
                <a:gd name="T7" fmla="*/ 58 h 146"/>
                <a:gd name="T8" fmla="*/ 36 w 134"/>
                <a:gd name="T9" fmla="*/ 72 h 146"/>
                <a:gd name="T10" fmla="*/ 48 w 134"/>
                <a:gd name="T11" fmla="*/ 88 h 146"/>
                <a:gd name="T12" fmla="*/ 78 w 134"/>
                <a:gd name="T13" fmla="*/ 116 h 146"/>
                <a:gd name="T14" fmla="*/ 108 w 134"/>
                <a:gd name="T15" fmla="*/ 142 h 146"/>
                <a:gd name="T16" fmla="*/ 108 w 134"/>
                <a:gd name="T17" fmla="*/ 142 h 146"/>
                <a:gd name="T18" fmla="*/ 114 w 134"/>
                <a:gd name="T19" fmla="*/ 146 h 146"/>
                <a:gd name="T20" fmla="*/ 118 w 134"/>
                <a:gd name="T21" fmla="*/ 146 h 146"/>
                <a:gd name="T22" fmla="*/ 124 w 134"/>
                <a:gd name="T23" fmla="*/ 144 h 146"/>
                <a:gd name="T24" fmla="*/ 128 w 134"/>
                <a:gd name="T25" fmla="*/ 142 h 146"/>
                <a:gd name="T26" fmla="*/ 132 w 134"/>
                <a:gd name="T27" fmla="*/ 136 h 146"/>
                <a:gd name="T28" fmla="*/ 134 w 134"/>
                <a:gd name="T29" fmla="*/ 132 h 146"/>
                <a:gd name="T30" fmla="*/ 132 w 134"/>
                <a:gd name="T31" fmla="*/ 126 h 146"/>
                <a:gd name="T32" fmla="*/ 128 w 134"/>
                <a:gd name="T33" fmla="*/ 122 h 146"/>
                <a:gd name="T34" fmla="*/ 128 w 134"/>
                <a:gd name="T35" fmla="*/ 122 h 146"/>
                <a:gd name="T36" fmla="*/ 100 w 134"/>
                <a:gd name="T37" fmla="*/ 96 h 146"/>
                <a:gd name="T38" fmla="*/ 72 w 134"/>
                <a:gd name="T39" fmla="*/ 70 h 146"/>
                <a:gd name="T40" fmla="*/ 60 w 134"/>
                <a:gd name="T41" fmla="*/ 56 h 146"/>
                <a:gd name="T42" fmla="*/ 48 w 134"/>
                <a:gd name="T43" fmla="*/ 40 h 146"/>
                <a:gd name="T44" fmla="*/ 36 w 134"/>
                <a:gd name="T45" fmla="*/ 24 h 146"/>
                <a:gd name="T46" fmla="*/ 26 w 134"/>
                <a:gd name="T47" fmla="*/ 8 h 146"/>
                <a:gd name="T48" fmla="*/ 26 w 134"/>
                <a:gd name="T49" fmla="*/ 8 h 146"/>
                <a:gd name="T50" fmla="*/ 22 w 134"/>
                <a:gd name="T51" fmla="*/ 4 h 146"/>
                <a:gd name="T52" fmla="*/ 18 w 134"/>
                <a:gd name="T53" fmla="*/ 0 h 146"/>
                <a:gd name="T54" fmla="*/ 12 w 134"/>
                <a:gd name="T55" fmla="*/ 0 h 146"/>
                <a:gd name="T56" fmla="*/ 8 w 134"/>
                <a:gd name="T57" fmla="*/ 2 h 146"/>
                <a:gd name="T58" fmla="*/ 2 w 134"/>
                <a:gd name="T59" fmla="*/ 6 h 146"/>
                <a:gd name="T60" fmla="*/ 0 w 134"/>
                <a:gd name="T61" fmla="*/ 12 h 146"/>
                <a:gd name="T62" fmla="*/ 0 w 134"/>
                <a:gd name="T63" fmla="*/ 18 h 146"/>
                <a:gd name="T64" fmla="*/ 2 w 134"/>
                <a:gd name="T65" fmla="*/ 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46">
                  <a:moveTo>
                    <a:pt x="2" y="24"/>
                  </a:moveTo>
                  <a:lnTo>
                    <a:pt x="2" y="24"/>
                  </a:lnTo>
                  <a:lnTo>
                    <a:pt x="12" y="40"/>
                  </a:lnTo>
                  <a:lnTo>
                    <a:pt x="22" y="58"/>
                  </a:lnTo>
                  <a:lnTo>
                    <a:pt x="36" y="72"/>
                  </a:lnTo>
                  <a:lnTo>
                    <a:pt x="48" y="88"/>
                  </a:lnTo>
                  <a:lnTo>
                    <a:pt x="78" y="116"/>
                  </a:lnTo>
                  <a:lnTo>
                    <a:pt x="108" y="142"/>
                  </a:lnTo>
                  <a:lnTo>
                    <a:pt x="108" y="142"/>
                  </a:lnTo>
                  <a:lnTo>
                    <a:pt x="114" y="146"/>
                  </a:lnTo>
                  <a:lnTo>
                    <a:pt x="118" y="146"/>
                  </a:lnTo>
                  <a:lnTo>
                    <a:pt x="124" y="144"/>
                  </a:lnTo>
                  <a:lnTo>
                    <a:pt x="128" y="142"/>
                  </a:lnTo>
                  <a:lnTo>
                    <a:pt x="132" y="136"/>
                  </a:lnTo>
                  <a:lnTo>
                    <a:pt x="134" y="132"/>
                  </a:lnTo>
                  <a:lnTo>
                    <a:pt x="132" y="126"/>
                  </a:lnTo>
                  <a:lnTo>
                    <a:pt x="128" y="122"/>
                  </a:lnTo>
                  <a:lnTo>
                    <a:pt x="128" y="122"/>
                  </a:lnTo>
                  <a:lnTo>
                    <a:pt x="100" y="96"/>
                  </a:lnTo>
                  <a:lnTo>
                    <a:pt x="72" y="70"/>
                  </a:lnTo>
                  <a:lnTo>
                    <a:pt x="60" y="56"/>
                  </a:lnTo>
                  <a:lnTo>
                    <a:pt x="48" y="40"/>
                  </a:lnTo>
                  <a:lnTo>
                    <a:pt x="36" y="24"/>
                  </a:lnTo>
                  <a:lnTo>
                    <a:pt x="26" y="8"/>
                  </a:lnTo>
                  <a:lnTo>
                    <a:pt x="26" y="8"/>
                  </a:lnTo>
                  <a:lnTo>
                    <a:pt x="22" y="4"/>
                  </a:lnTo>
                  <a:lnTo>
                    <a:pt x="18" y="0"/>
                  </a:lnTo>
                  <a:lnTo>
                    <a:pt x="12" y="0"/>
                  </a:lnTo>
                  <a:lnTo>
                    <a:pt x="8" y="2"/>
                  </a:lnTo>
                  <a:lnTo>
                    <a:pt x="2" y="6"/>
                  </a:lnTo>
                  <a:lnTo>
                    <a:pt x="0" y="12"/>
                  </a:lnTo>
                  <a:lnTo>
                    <a:pt x="0" y="18"/>
                  </a:lnTo>
                  <a:lnTo>
                    <a:pt x="2" y="24"/>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75" name="Freeform 10203"/>
            <p:cNvSpPr/>
            <p:nvPr/>
          </p:nvSpPr>
          <p:spPr bwMode="auto">
            <a:xfrm>
              <a:off x="6079331" y="3857625"/>
              <a:ext cx="106363" cy="115888"/>
            </a:xfrm>
            <a:custGeom>
              <a:avLst/>
              <a:gdLst>
                <a:gd name="T0" fmla="*/ 2 w 134"/>
                <a:gd name="T1" fmla="*/ 24 h 146"/>
                <a:gd name="T2" fmla="*/ 2 w 134"/>
                <a:gd name="T3" fmla="*/ 24 h 146"/>
                <a:gd name="T4" fmla="*/ 12 w 134"/>
                <a:gd name="T5" fmla="*/ 40 h 146"/>
                <a:gd name="T6" fmla="*/ 22 w 134"/>
                <a:gd name="T7" fmla="*/ 58 h 146"/>
                <a:gd name="T8" fmla="*/ 36 w 134"/>
                <a:gd name="T9" fmla="*/ 72 h 146"/>
                <a:gd name="T10" fmla="*/ 48 w 134"/>
                <a:gd name="T11" fmla="*/ 88 h 146"/>
                <a:gd name="T12" fmla="*/ 78 w 134"/>
                <a:gd name="T13" fmla="*/ 116 h 146"/>
                <a:gd name="T14" fmla="*/ 108 w 134"/>
                <a:gd name="T15" fmla="*/ 142 h 146"/>
                <a:gd name="T16" fmla="*/ 108 w 134"/>
                <a:gd name="T17" fmla="*/ 142 h 146"/>
                <a:gd name="T18" fmla="*/ 114 w 134"/>
                <a:gd name="T19" fmla="*/ 146 h 146"/>
                <a:gd name="T20" fmla="*/ 118 w 134"/>
                <a:gd name="T21" fmla="*/ 146 h 146"/>
                <a:gd name="T22" fmla="*/ 124 w 134"/>
                <a:gd name="T23" fmla="*/ 144 h 146"/>
                <a:gd name="T24" fmla="*/ 128 w 134"/>
                <a:gd name="T25" fmla="*/ 142 h 146"/>
                <a:gd name="T26" fmla="*/ 132 w 134"/>
                <a:gd name="T27" fmla="*/ 136 h 146"/>
                <a:gd name="T28" fmla="*/ 134 w 134"/>
                <a:gd name="T29" fmla="*/ 132 h 146"/>
                <a:gd name="T30" fmla="*/ 132 w 134"/>
                <a:gd name="T31" fmla="*/ 126 h 146"/>
                <a:gd name="T32" fmla="*/ 128 w 134"/>
                <a:gd name="T33" fmla="*/ 122 h 146"/>
                <a:gd name="T34" fmla="*/ 128 w 134"/>
                <a:gd name="T35" fmla="*/ 122 h 146"/>
                <a:gd name="T36" fmla="*/ 100 w 134"/>
                <a:gd name="T37" fmla="*/ 96 h 146"/>
                <a:gd name="T38" fmla="*/ 72 w 134"/>
                <a:gd name="T39" fmla="*/ 70 h 146"/>
                <a:gd name="T40" fmla="*/ 60 w 134"/>
                <a:gd name="T41" fmla="*/ 56 h 146"/>
                <a:gd name="T42" fmla="*/ 48 w 134"/>
                <a:gd name="T43" fmla="*/ 40 h 146"/>
                <a:gd name="T44" fmla="*/ 36 w 134"/>
                <a:gd name="T45" fmla="*/ 24 h 146"/>
                <a:gd name="T46" fmla="*/ 26 w 134"/>
                <a:gd name="T47" fmla="*/ 8 h 146"/>
                <a:gd name="T48" fmla="*/ 26 w 134"/>
                <a:gd name="T49" fmla="*/ 8 h 146"/>
                <a:gd name="T50" fmla="*/ 22 w 134"/>
                <a:gd name="T51" fmla="*/ 4 h 146"/>
                <a:gd name="T52" fmla="*/ 18 w 134"/>
                <a:gd name="T53" fmla="*/ 0 h 146"/>
                <a:gd name="T54" fmla="*/ 12 w 134"/>
                <a:gd name="T55" fmla="*/ 0 h 146"/>
                <a:gd name="T56" fmla="*/ 8 w 134"/>
                <a:gd name="T57" fmla="*/ 2 h 146"/>
                <a:gd name="T58" fmla="*/ 2 w 134"/>
                <a:gd name="T59" fmla="*/ 6 h 146"/>
                <a:gd name="T60" fmla="*/ 0 w 134"/>
                <a:gd name="T61" fmla="*/ 12 h 146"/>
                <a:gd name="T62" fmla="*/ 0 w 134"/>
                <a:gd name="T63" fmla="*/ 18 h 146"/>
                <a:gd name="T64" fmla="*/ 2 w 134"/>
                <a:gd name="T65" fmla="*/ 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46">
                  <a:moveTo>
                    <a:pt x="2" y="24"/>
                  </a:moveTo>
                  <a:lnTo>
                    <a:pt x="2" y="24"/>
                  </a:lnTo>
                  <a:lnTo>
                    <a:pt x="12" y="40"/>
                  </a:lnTo>
                  <a:lnTo>
                    <a:pt x="22" y="58"/>
                  </a:lnTo>
                  <a:lnTo>
                    <a:pt x="36" y="72"/>
                  </a:lnTo>
                  <a:lnTo>
                    <a:pt x="48" y="88"/>
                  </a:lnTo>
                  <a:lnTo>
                    <a:pt x="78" y="116"/>
                  </a:lnTo>
                  <a:lnTo>
                    <a:pt x="108" y="142"/>
                  </a:lnTo>
                  <a:lnTo>
                    <a:pt x="108" y="142"/>
                  </a:lnTo>
                  <a:lnTo>
                    <a:pt x="114" y="146"/>
                  </a:lnTo>
                  <a:lnTo>
                    <a:pt x="118" y="146"/>
                  </a:lnTo>
                  <a:lnTo>
                    <a:pt x="124" y="144"/>
                  </a:lnTo>
                  <a:lnTo>
                    <a:pt x="128" y="142"/>
                  </a:lnTo>
                  <a:lnTo>
                    <a:pt x="132" y="136"/>
                  </a:lnTo>
                  <a:lnTo>
                    <a:pt x="134" y="132"/>
                  </a:lnTo>
                  <a:lnTo>
                    <a:pt x="132" y="126"/>
                  </a:lnTo>
                  <a:lnTo>
                    <a:pt x="128" y="122"/>
                  </a:lnTo>
                  <a:lnTo>
                    <a:pt x="128" y="122"/>
                  </a:lnTo>
                  <a:lnTo>
                    <a:pt x="100" y="96"/>
                  </a:lnTo>
                  <a:lnTo>
                    <a:pt x="72" y="70"/>
                  </a:lnTo>
                  <a:lnTo>
                    <a:pt x="60" y="56"/>
                  </a:lnTo>
                  <a:lnTo>
                    <a:pt x="48" y="40"/>
                  </a:lnTo>
                  <a:lnTo>
                    <a:pt x="36" y="24"/>
                  </a:lnTo>
                  <a:lnTo>
                    <a:pt x="26" y="8"/>
                  </a:lnTo>
                  <a:lnTo>
                    <a:pt x="26" y="8"/>
                  </a:lnTo>
                  <a:lnTo>
                    <a:pt x="22" y="4"/>
                  </a:lnTo>
                  <a:lnTo>
                    <a:pt x="18" y="0"/>
                  </a:lnTo>
                  <a:lnTo>
                    <a:pt x="12" y="0"/>
                  </a:lnTo>
                  <a:lnTo>
                    <a:pt x="8" y="2"/>
                  </a:lnTo>
                  <a:lnTo>
                    <a:pt x="2" y="6"/>
                  </a:lnTo>
                  <a:lnTo>
                    <a:pt x="0" y="12"/>
                  </a:lnTo>
                  <a:lnTo>
                    <a:pt x="0" y="18"/>
                  </a:lnTo>
                  <a:lnTo>
                    <a:pt x="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76" name="Freeform 10204"/>
            <p:cNvSpPr/>
            <p:nvPr/>
          </p:nvSpPr>
          <p:spPr bwMode="auto">
            <a:xfrm>
              <a:off x="6045994" y="3903662"/>
              <a:ext cx="68263" cy="77788"/>
            </a:xfrm>
            <a:custGeom>
              <a:avLst/>
              <a:gdLst>
                <a:gd name="T0" fmla="*/ 4 w 86"/>
                <a:gd name="T1" fmla="*/ 22 h 98"/>
                <a:gd name="T2" fmla="*/ 4 w 86"/>
                <a:gd name="T3" fmla="*/ 22 h 98"/>
                <a:gd name="T4" fmla="*/ 16 w 86"/>
                <a:gd name="T5" fmla="*/ 42 h 98"/>
                <a:gd name="T6" fmla="*/ 30 w 86"/>
                <a:gd name="T7" fmla="*/ 60 h 98"/>
                <a:gd name="T8" fmla="*/ 46 w 86"/>
                <a:gd name="T9" fmla="*/ 80 h 98"/>
                <a:gd name="T10" fmla="*/ 64 w 86"/>
                <a:gd name="T11" fmla="*/ 94 h 98"/>
                <a:gd name="T12" fmla="*/ 64 w 86"/>
                <a:gd name="T13" fmla="*/ 94 h 98"/>
                <a:gd name="T14" fmla="*/ 70 w 86"/>
                <a:gd name="T15" fmla="*/ 98 h 98"/>
                <a:gd name="T16" fmla="*/ 76 w 86"/>
                <a:gd name="T17" fmla="*/ 96 h 98"/>
                <a:gd name="T18" fmla="*/ 80 w 86"/>
                <a:gd name="T19" fmla="*/ 94 h 98"/>
                <a:gd name="T20" fmla="*/ 84 w 86"/>
                <a:gd name="T21" fmla="*/ 90 h 98"/>
                <a:gd name="T22" fmla="*/ 86 w 86"/>
                <a:gd name="T23" fmla="*/ 84 h 98"/>
                <a:gd name="T24" fmla="*/ 86 w 86"/>
                <a:gd name="T25" fmla="*/ 80 h 98"/>
                <a:gd name="T26" fmla="*/ 84 w 86"/>
                <a:gd name="T27" fmla="*/ 74 h 98"/>
                <a:gd name="T28" fmla="*/ 80 w 86"/>
                <a:gd name="T29" fmla="*/ 68 h 98"/>
                <a:gd name="T30" fmla="*/ 80 w 86"/>
                <a:gd name="T31" fmla="*/ 68 h 98"/>
                <a:gd name="T32" fmla="*/ 64 w 86"/>
                <a:gd name="T33" fmla="*/ 56 h 98"/>
                <a:gd name="T34" fmla="*/ 52 w 86"/>
                <a:gd name="T35" fmla="*/ 40 h 98"/>
                <a:gd name="T36" fmla="*/ 28 w 86"/>
                <a:gd name="T37" fmla="*/ 6 h 98"/>
                <a:gd name="T38" fmla="*/ 28 w 86"/>
                <a:gd name="T39" fmla="*/ 6 h 98"/>
                <a:gd name="T40" fmla="*/ 24 w 86"/>
                <a:gd name="T41" fmla="*/ 2 h 98"/>
                <a:gd name="T42" fmla="*/ 18 w 86"/>
                <a:gd name="T43" fmla="*/ 0 h 98"/>
                <a:gd name="T44" fmla="*/ 14 w 86"/>
                <a:gd name="T45" fmla="*/ 0 h 98"/>
                <a:gd name="T46" fmla="*/ 8 w 86"/>
                <a:gd name="T47" fmla="*/ 2 h 98"/>
                <a:gd name="T48" fmla="*/ 4 w 86"/>
                <a:gd name="T49" fmla="*/ 6 h 98"/>
                <a:gd name="T50" fmla="*/ 2 w 86"/>
                <a:gd name="T51" fmla="*/ 10 h 98"/>
                <a:gd name="T52" fmla="*/ 0 w 86"/>
                <a:gd name="T53" fmla="*/ 16 h 98"/>
                <a:gd name="T54" fmla="*/ 4 w 86"/>
                <a:gd name="T55" fmla="*/ 2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98">
                  <a:moveTo>
                    <a:pt x="4" y="22"/>
                  </a:moveTo>
                  <a:lnTo>
                    <a:pt x="4" y="22"/>
                  </a:lnTo>
                  <a:lnTo>
                    <a:pt x="16" y="42"/>
                  </a:lnTo>
                  <a:lnTo>
                    <a:pt x="30" y="60"/>
                  </a:lnTo>
                  <a:lnTo>
                    <a:pt x="46" y="80"/>
                  </a:lnTo>
                  <a:lnTo>
                    <a:pt x="64" y="94"/>
                  </a:lnTo>
                  <a:lnTo>
                    <a:pt x="64" y="94"/>
                  </a:lnTo>
                  <a:lnTo>
                    <a:pt x="70" y="98"/>
                  </a:lnTo>
                  <a:lnTo>
                    <a:pt x="76" y="96"/>
                  </a:lnTo>
                  <a:lnTo>
                    <a:pt x="80" y="94"/>
                  </a:lnTo>
                  <a:lnTo>
                    <a:pt x="84" y="90"/>
                  </a:lnTo>
                  <a:lnTo>
                    <a:pt x="86" y="84"/>
                  </a:lnTo>
                  <a:lnTo>
                    <a:pt x="86" y="80"/>
                  </a:lnTo>
                  <a:lnTo>
                    <a:pt x="84" y="74"/>
                  </a:lnTo>
                  <a:lnTo>
                    <a:pt x="80" y="68"/>
                  </a:lnTo>
                  <a:lnTo>
                    <a:pt x="80" y="68"/>
                  </a:lnTo>
                  <a:lnTo>
                    <a:pt x="64" y="56"/>
                  </a:lnTo>
                  <a:lnTo>
                    <a:pt x="52" y="40"/>
                  </a:lnTo>
                  <a:lnTo>
                    <a:pt x="28" y="6"/>
                  </a:lnTo>
                  <a:lnTo>
                    <a:pt x="28" y="6"/>
                  </a:lnTo>
                  <a:lnTo>
                    <a:pt x="24" y="2"/>
                  </a:lnTo>
                  <a:lnTo>
                    <a:pt x="18" y="0"/>
                  </a:lnTo>
                  <a:lnTo>
                    <a:pt x="14" y="0"/>
                  </a:lnTo>
                  <a:lnTo>
                    <a:pt x="8" y="2"/>
                  </a:lnTo>
                  <a:lnTo>
                    <a:pt x="4" y="6"/>
                  </a:lnTo>
                  <a:lnTo>
                    <a:pt x="2" y="10"/>
                  </a:lnTo>
                  <a:lnTo>
                    <a:pt x="0" y="16"/>
                  </a:lnTo>
                  <a:lnTo>
                    <a:pt x="4" y="22"/>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77" name="Freeform 10205"/>
            <p:cNvSpPr/>
            <p:nvPr/>
          </p:nvSpPr>
          <p:spPr bwMode="auto">
            <a:xfrm>
              <a:off x="6045994" y="3903662"/>
              <a:ext cx="68263" cy="77788"/>
            </a:xfrm>
            <a:custGeom>
              <a:avLst/>
              <a:gdLst>
                <a:gd name="T0" fmla="*/ 4 w 86"/>
                <a:gd name="T1" fmla="*/ 22 h 98"/>
                <a:gd name="T2" fmla="*/ 4 w 86"/>
                <a:gd name="T3" fmla="*/ 22 h 98"/>
                <a:gd name="T4" fmla="*/ 16 w 86"/>
                <a:gd name="T5" fmla="*/ 42 h 98"/>
                <a:gd name="T6" fmla="*/ 30 w 86"/>
                <a:gd name="T7" fmla="*/ 60 h 98"/>
                <a:gd name="T8" fmla="*/ 46 w 86"/>
                <a:gd name="T9" fmla="*/ 80 h 98"/>
                <a:gd name="T10" fmla="*/ 64 w 86"/>
                <a:gd name="T11" fmla="*/ 94 h 98"/>
                <a:gd name="T12" fmla="*/ 64 w 86"/>
                <a:gd name="T13" fmla="*/ 94 h 98"/>
                <a:gd name="T14" fmla="*/ 70 w 86"/>
                <a:gd name="T15" fmla="*/ 98 h 98"/>
                <a:gd name="T16" fmla="*/ 76 w 86"/>
                <a:gd name="T17" fmla="*/ 96 h 98"/>
                <a:gd name="T18" fmla="*/ 80 w 86"/>
                <a:gd name="T19" fmla="*/ 94 h 98"/>
                <a:gd name="T20" fmla="*/ 84 w 86"/>
                <a:gd name="T21" fmla="*/ 90 h 98"/>
                <a:gd name="T22" fmla="*/ 86 w 86"/>
                <a:gd name="T23" fmla="*/ 84 h 98"/>
                <a:gd name="T24" fmla="*/ 86 w 86"/>
                <a:gd name="T25" fmla="*/ 80 h 98"/>
                <a:gd name="T26" fmla="*/ 84 w 86"/>
                <a:gd name="T27" fmla="*/ 74 h 98"/>
                <a:gd name="T28" fmla="*/ 80 w 86"/>
                <a:gd name="T29" fmla="*/ 68 h 98"/>
                <a:gd name="T30" fmla="*/ 80 w 86"/>
                <a:gd name="T31" fmla="*/ 68 h 98"/>
                <a:gd name="T32" fmla="*/ 64 w 86"/>
                <a:gd name="T33" fmla="*/ 56 h 98"/>
                <a:gd name="T34" fmla="*/ 52 w 86"/>
                <a:gd name="T35" fmla="*/ 40 h 98"/>
                <a:gd name="T36" fmla="*/ 28 w 86"/>
                <a:gd name="T37" fmla="*/ 6 h 98"/>
                <a:gd name="T38" fmla="*/ 28 w 86"/>
                <a:gd name="T39" fmla="*/ 6 h 98"/>
                <a:gd name="T40" fmla="*/ 24 w 86"/>
                <a:gd name="T41" fmla="*/ 2 h 98"/>
                <a:gd name="T42" fmla="*/ 18 w 86"/>
                <a:gd name="T43" fmla="*/ 0 h 98"/>
                <a:gd name="T44" fmla="*/ 14 w 86"/>
                <a:gd name="T45" fmla="*/ 0 h 98"/>
                <a:gd name="T46" fmla="*/ 8 w 86"/>
                <a:gd name="T47" fmla="*/ 2 h 98"/>
                <a:gd name="T48" fmla="*/ 4 w 86"/>
                <a:gd name="T49" fmla="*/ 6 h 98"/>
                <a:gd name="T50" fmla="*/ 2 w 86"/>
                <a:gd name="T51" fmla="*/ 10 h 98"/>
                <a:gd name="T52" fmla="*/ 0 w 86"/>
                <a:gd name="T53" fmla="*/ 16 h 98"/>
                <a:gd name="T54" fmla="*/ 4 w 86"/>
                <a:gd name="T55" fmla="*/ 2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98">
                  <a:moveTo>
                    <a:pt x="4" y="22"/>
                  </a:moveTo>
                  <a:lnTo>
                    <a:pt x="4" y="22"/>
                  </a:lnTo>
                  <a:lnTo>
                    <a:pt x="16" y="42"/>
                  </a:lnTo>
                  <a:lnTo>
                    <a:pt x="30" y="60"/>
                  </a:lnTo>
                  <a:lnTo>
                    <a:pt x="46" y="80"/>
                  </a:lnTo>
                  <a:lnTo>
                    <a:pt x="64" y="94"/>
                  </a:lnTo>
                  <a:lnTo>
                    <a:pt x="64" y="94"/>
                  </a:lnTo>
                  <a:lnTo>
                    <a:pt x="70" y="98"/>
                  </a:lnTo>
                  <a:lnTo>
                    <a:pt x="76" y="96"/>
                  </a:lnTo>
                  <a:lnTo>
                    <a:pt x="80" y="94"/>
                  </a:lnTo>
                  <a:lnTo>
                    <a:pt x="84" y="90"/>
                  </a:lnTo>
                  <a:lnTo>
                    <a:pt x="86" y="84"/>
                  </a:lnTo>
                  <a:lnTo>
                    <a:pt x="86" y="80"/>
                  </a:lnTo>
                  <a:lnTo>
                    <a:pt x="84" y="74"/>
                  </a:lnTo>
                  <a:lnTo>
                    <a:pt x="80" y="68"/>
                  </a:lnTo>
                  <a:lnTo>
                    <a:pt x="80" y="68"/>
                  </a:lnTo>
                  <a:lnTo>
                    <a:pt x="64" y="56"/>
                  </a:lnTo>
                  <a:lnTo>
                    <a:pt x="52" y="40"/>
                  </a:lnTo>
                  <a:lnTo>
                    <a:pt x="28" y="6"/>
                  </a:lnTo>
                  <a:lnTo>
                    <a:pt x="28" y="6"/>
                  </a:lnTo>
                  <a:lnTo>
                    <a:pt x="24" y="2"/>
                  </a:lnTo>
                  <a:lnTo>
                    <a:pt x="18" y="0"/>
                  </a:lnTo>
                  <a:lnTo>
                    <a:pt x="14" y="0"/>
                  </a:lnTo>
                  <a:lnTo>
                    <a:pt x="8" y="2"/>
                  </a:lnTo>
                  <a:lnTo>
                    <a:pt x="4" y="6"/>
                  </a:lnTo>
                  <a:lnTo>
                    <a:pt x="2" y="10"/>
                  </a:lnTo>
                  <a:lnTo>
                    <a:pt x="0" y="16"/>
                  </a:lnTo>
                  <a:lnTo>
                    <a:pt x="4"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78" name="Freeform 10206"/>
            <p:cNvSpPr/>
            <p:nvPr/>
          </p:nvSpPr>
          <p:spPr bwMode="auto">
            <a:xfrm>
              <a:off x="7285831" y="3197225"/>
              <a:ext cx="92075" cy="55563"/>
            </a:xfrm>
            <a:custGeom>
              <a:avLst/>
              <a:gdLst>
                <a:gd name="T0" fmla="*/ 6 w 116"/>
                <a:gd name="T1" fmla="*/ 28 h 70"/>
                <a:gd name="T2" fmla="*/ 6 w 116"/>
                <a:gd name="T3" fmla="*/ 28 h 70"/>
                <a:gd name="T4" fmla="*/ 50 w 116"/>
                <a:gd name="T5" fmla="*/ 52 h 70"/>
                <a:gd name="T6" fmla="*/ 74 w 116"/>
                <a:gd name="T7" fmla="*/ 62 h 70"/>
                <a:gd name="T8" fmla="*/ 98 w 116"/>
                <a:gd name="T9" fmla="*/ 70 h 70"/>
                <a:gd name="T10" fmla="*/ 98 w 116"/>
                <a:gd name="T11" fmla="*/ 70 h 70"/>
                <a:gd name="T12" fmla="*/ 104 w 116"/>
                <a:gd name="T13" fmla="*/ 70 h 70"/>
                <a:gd name="T14" fmla="*/ 110 w 116"/>
                <a:gd name="T15" fmla="*/ 68 h 70"/>
                <a:gd name="T16" fmla="*/ 114 w 116"/>
                <a:gd name="T17" fmla="*/ 64 h 70"/>
                <a:gd name="T18" fmla="*/ 116 w 116"/>
                <a:gd name="T19" fmla="*/ 60 h 70"/>
                <a:gd name="T20" fmla="*/ 116 w 116"/>
                <a:gd name="T21" fmla="*/ 54 h 70"/>
                <a:gd name="T22" fmla="*/ 116 w 116"/>
                <a:gd name="T23" fmla="*/ 48 h 70"/>
                <a:gd name="T24" fmla="*/ 112 w 116"/>
                <a:gd name="T25" fmla="*/ 44 h 70"/>
                <a:gd name="T26" fmla="*/ 106 w 116"/>
                <a:gd name="T27" fmla="*/ 42 h 70"/>
                <a:gd name="T28" fmla="*/ 106 w 116"/>
                <a:gd name="T29" fmla="*/ 42 h 70"/>
                <a:gd name="T30" fmla="*/ 84 w 116"/>
                <a:gd name="T31" fmla="*/ 34 h 70"/>
                <a:gd name="T32" fmla="*/ 62 w 116"/>
                <a:gd name="T33" fmla="*/ 24 h 70"/>
                <a:gd name="T34" fmla="*/ 22 w 116"/>
                <a:gd name="T35" fmla="*/ 2 h 70"/>
                <a:gd name="T36" fmla="*/ 22 w 116"/>
                <a:gd name="T37" fmla="*/ 2 h 70"/>
                <a:gd name="T38" fmla="*/ 16 w 116"/>
                <a:gd name="T39" fmla="*/ 0 h 70"/>
                <a:gd name="T40" fmla="*/ 10 w 116"/>
                <a:gd name="T41" fmla="*/ 2 h 70"/>
                <a:gd name="T42" fmla="*/ 4 w 116"/>
                <a:gd name="T43" fmla="*/ 4 h 70"/>
                <a:gd name="T44" fmla="*/ 2 w 116"/>
                <a:gd name="T45" fmla="*/ 8 h 70"/>
                <a:gd name="T46" fmla="*/ 0 w 116"/>
                <a:gd name="T47" fmla="*/ 14 h 70"/>
                <a:gd name="T48" fmla="*/ 0 w 116"/>
                <a:gd name="T49" fmla="*/ 20 h 70"/>
                <a:gd name="T50" fmla="*/ 2 w 116"/>
                <a:gd name="T51" fmla="*/ 24 h 70"/>
                <a:gd name="T52" fmla="*/ 6 w 116"/>
                <a:gd name="T53"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6" h="70">
                  <a:moveTo>
                    <a:pt x="6" y="28"/>
                  </a:moveTo>
                  <a:lnTo>
                    <a:pt x="6" y="28"/>
                  </a:lnTo>
                  <a:lnTo>
                    <a:pt x="50" y="52"/>
                  </a:lnTo>
                  <a:lnTo>
                    <a:pt x="74" y="62"/>
                  </a:lnTo>
                  <a:lnTo>
                    <a:pt x="98" y="70"/>
                  </a:lnTo>
                  <a:lnTo>
                    <a:pt x="98" y="70"/>
                  </a:lnTo>
                  <a:lnTo>
                    <a:pt x="104" y="70"/>
                  </a:lnTo>
                  <a:lnTo>
                    <a:pt x="110" y="68"/>
                  </a:lnTo>
                  <a:lnTo>
                    <a:pt x="114" y="64"/>
                  </a:lnTo>
                  <a:lnTo>
                    <a:pt x="116" y="60"/>
                  </a:lnTo>
                  <a:lnTo>
                    <a:pt x="116" y="54"/>
                  </a:lnTo>
                  <a:lnTo>
                    <a:pt x="116" y="48"/>
                  </a:lnTo>
                  <a:lnTo>
                    <a:pt x="112" y="44"/>
                  </a:lnTo>
                  <a:lnTo>
                    <a:pt x="106" y="42"/>
                  </a:lnTo>
                  <a:lnTo>
                    <a:pt x="106" y="42"/>
                  </a:lnTo>
                  <a:lnTo>
                    <a:pt x="84" y="34"/>
                  </a:lnTo>
                  <a:lnTo>
                    <a:pt x="62" y="24"/>
                  </a:lnTo>
                  <a:lnTo>
                    <a:pt x="22" y="2"/>
                  </a:lnTo>
                  <a:lnTo>
                    <a:pt x="22" y="2"/>
                  </a:lnTo>
                  <a:lnTo>
                    <a:pt x="16" y="0"/>
                  </a:lnTo>
                  <a:lnTo>
                    <a:pt x="10" y="2"/>
                  </a:lnTo>
                  <a:lnTo>
                    <a:pt x="4" y="4"/>
                  </a:lnTo>
                  <a:lnTo>
                    <a:pt x="2" y="8"/>
                  </a:lnTo>
                  <a:lnTo>
                    <a:pt x="0" y="14"/>
                  </a:lnTo>
                  <a:lnTo>
                    <a:pt x="0" y="20"/>
                  </a:lnTo>
                  <a:lnTo>
                    <a:pt x="2" y="24"/>
                  </a:lnTo>
                  <a:lnTo>
                    <a:pt x="6" y="28"/>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79" name="Freeform 10207"/>
            <p:cNvSpPr/>
            <p:nvPr/>
          </p:nvSpPr>
          <p:spPr bwMode="auto">
            <a:xfrm>
              <a:off x="7285831" y="3197225"/>
              <a:ext cx="92075" cy="55563"/>
            </a:xfrm>
            <a:custGeom>
              <a:avLst/>
              <a:gdLst>
                <a:gd name="T0" fmla="*/ 6 w 116"/>
                <a:gd name="T1" fmla="*/ 28 h 70"/>
                <a:gd name="T2" fmla="*/ 6 w 116"/>
                <a:gd name="T3" fmla="*/ 28 h 70"/>
                <a:gd name="T4" fmla="*/ 50 w 116"/>
                <a:gd name="T5" fmla="*/ 52 h 70"/>
                <a:gd name="T6" fmla="*/ 74 w 116"/>
                <a:gd name="T7" fmla="*/ 62 h 70"/>
                <a:gd name="T8" fmla="*/ 98 w 116"/>
                <a:gd name="T9" fmla="*/ 70 h 70"/>
                <a:gd name="T10" fmla="*/ 98 w 116"/>
                <a:gd name="T11" fmla="*/ 70 h 70"/>
                <a:gd name="T12" fmla="*/ 104 w 116"/>
                <a:gd name="T13" fmla="*/ 70 h 70"/>
                <a:gd name="T14" fmla="*/ 110 w 116"/>
                <a:gd name="T15" fmla="*/ 68 h 70"/>
                <a:gd name="T16" fmla="*/ 114 w 116"/>
                <a:gd name="T17" fmla="*/ 64 h 70"/>
                <a:gd name="T18" fmla="*/ 116 w 116"/>
                <a:gd name="T19" fmla="*/ 60 h 70"/>
                <a:gd name="T20" fmla="*/ 116 w 116"/>
                <a:gd name="T21" fmla="*/ 54 h 70"/>
                <a:gd name="T22" fmla="*/ 116 w 116"/>
                <a:gd name="T23" fmla="*/ 48 h 70"/>
                <a:gd name="T24" fmla="*/ 112 w 116"/>
                <a:gd name="T25" fmla="*/ 44 h 70"/>
                <a:gd name="T26" fmla="*/ 106 w 116"/>
                <a:gd name="T27" fmla="*/ 42 h 70"/>
                <a:gd name="T28" fmla="*/ 106 w 116"/>
                <a:gd name="T29" fmla="*/ 42 h 70"/>
                <a:gd name="T30" fmla="*/ 84 w 116"/>
                <a:gd name="T31" fmla="*/ 34 h 70"/>
                <a:gd name="T32" fmla="*/ 62 w 116"/>
                <a:gd name="T33" fmla="*/ 24 h 70"/>
                <a:gd name="T34" fmla="*/ 22 w 116"/>
                <a:gd name="T35" fmla="*/ 2 h 70"/>
                <a:gd name="T36" fmla="*/ 22 w 116"/>
                <a:gd name="T37" fmla="*/ 2 h 70"/>
                <a:gd name="T38" fmla="*/ 16 w 116"/>
                <a:gd name="T39" fmla="*/ 0 h 70"/>
                <a:gd name="T40" fmla="*/ 10 w 116"/>
                <a:gd name="T41" fmla="*/ 2 h 70"/>
                <a:gd name="T42" fmla="*/ 4 w 116"/>
                <a:gd name="T43" fmla="*/ 4 h 70"/>
                <a:gd name="T44" fmla="*/ 2 w 116"/>
                <a:gd name="T45" fmla="*/ 8 h 70"/>
                <a:gd name="T46" fmla="*/ 0 w 116"/>
                <a:gd name="T47" fmla="*/ 14 h 70"/>
                <a:gd name="T48" fmla="*/ 0 w 116"/>
                <a:gd name="T49" fmla="*/ 20 h 70"/>
                <a:gd name="T50" fmla="*/ 2 w 116"/>
                <a:gd name="T51" fmla="*/ 24 h 70"/>
                <a:gd name="T52" fmla="*/ 6 w 116"/>
                <a:gd name="T53"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6" h="70">
                  <a:moveTo>
                    <a:pt x="6" y="28"/>
                  </a:moveTo>
                  <a:lnTo>
                    <a:pt x="6" y="28"/>
                  </a:lnTo>
                  <a:lnTo>
                    <a:pt x="50" y="52"/>
                  </a:lnTo>
                  <a:lnTo>
                    <a:pt x="74" y="62"/>
                  </a:lnTo>
                  <a:lnTo>
                    <a:pt x="98" y="70"/>
                  </a:lnTo>
                  <a:lnTo>
                    <a:pt x="98" y="70"/>
                  </a:lnTo>
                  <a:lnTo>
                    <a:pt x="104" y="70"/>
                  </a:lnTo>
                  <a:lnTo>
                    <a:pt x="110" y="68"/>
                  </a:lnTo>
                  <a:lnTo>
                    <a:pt x="114" y="64"/>
                  </a:lnTo>
                  <a:lnTo>
                    <a:pt x="116" y="60"/>
                  </a:lnTo>
                  <a:lnTo>
                    <a:pt x="116" y="54"/>
                  </a:lnTo>
                  <a:lnTo>
                    <a:pt x="116" y="48"/>
                  </a:lnTo>
                  <a:lnTo>
                    <a:pt x="112" y="44"/>
                  </a:lnTo>
                  <a:lnTo>
                    <a:pt x="106" y="42"/>
                  </a:lnTo>
                  <a:lnTo>
                    <a:pt x="106" y="42"/>
                  </a:lnTo>
                  <a:lnTo>
                    <a:pt x="84" y="34"/>
                  </a:lnTo>
                  <a:lnTo>
                    <a:pt x="62" y="24"/>
                  </a:lnTo>
                  <a:lnTo>
                    <a:pt x="22" y="2"/>
                  </a:lnTo>
                  <a:lnTo>
                    <a:pt x="22" y="2"/>
                  </a:lnTo>
                  <a:lnTo>
                    <a:pt x="16" y="0"/>
                  </a:lnTo>
                  <a:lnTo>
                    <a:pt x="10" y="2"/>
                  </a:lnTo>
                  <a:lnTo>
                    <a:pt x="4" y="4"/>
                  </a:lnTo>
                  <a:lnTo>
                    <a:pt x="2" y="8"/>
                  </a:lnTo>
                  <a:lnTo>
                    <a:pt x="0" y="14"/>
                  </a:lnTo>
                  <a:lnTo>
                    <a:pt x="0" y="20"/>
                  </a:lnTo>
                  <a:lnTo>
                    <a:pt x="2" y="24"/>
                  </a:lnTo>
                  <a:lnTo>
                    <a:pt x="6"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80" name="Freeform 10208"/>
            <p:cNvSpPr/>
            <p:nvPr/>
          </p:nvSpPr>
          <p:spPr bwMode="auto">
            <a:xfrm>
              <a:off x="7273131" y="3251200"/>
              <a:ext cx="73025" cy="39688"/>
            </a:xfrm>
            <a:custGeom>
              <a:avLst/>
              <a:gdLst>
                <a:gd name="T0" fmla="*/ 6 w 92"/>
                <a:gd name="T1" fmla="*/ 28 h 50"/>
                <a:gd name="T2" fmla="*/ 6 w 92"/>
                <a:gd name="T3" fmla="*/ 28 h 50"/>
                <a:gd name="T4" fmla="*/ 22 w 92"/>
                <a:gd name="T5" fmla="*/ 36 h 50"/>
                <a:gd name="T6" fmla="*/ 40 w 92"/>
                <a:gd name="T7" fmla="*/ 42 h 50"/>
                <a:gd name="T8" fmla="*/ 74 w 92"/>
                <a:gd name="T9" fmla="*/ 50 h 50"/>
                <a:gd name="T10" fmla="*/ 74 w 92"/>
                <a:gd name="T11" fmla="*/ 50 h 50"/>
                <a:gd name="T12" fmla="*/ 80 w 92"/>
                <a:gd name="T13" fmla="*/ 50 h 50"/>
                <a:gd name="T14" fmla="*/ 86 w 92"/>
                <a:gd name="T15" fmla="*/ 48 h 50"/>
                <a:gd name="T16" fmla="*/ 90 w 92"/>
                <a:gd name="T17" fmla="*/ 44 h 50"/>
                <a:gd name="T18" fmla="*/ 92 w 92"/>
                <a:gd name="T19" fmla="*/ 38 h 50"/>
                <a:gd name="T20" fmla="*/ 92 w 92"/>
                <a:gd name="T21" fmla="*/ 34 h 50"/>
                <a:gd name="T22" fmla="*/ 92 w 92"/>
                <a:gd name="T23" fmla="*/ 28 h 50"/>
                <a:gd name="T24" fmla="*/ 88 w 92"/>
                <a:gd name="T25" fmla="*/ 24 h 50"/>
                <a:gd name="T26" fmla="*/ 82 w 92"/>
                <a:gd name="T27" fmla="*/ 22 h 50"/>
                <a:gd name="T28" fmla="*/ 82 w 92"/>
                <a:gd name="T29" fmla="*/ 22 h 50"/>
                <a:gd name="T30" fmla="*/ 50 w 92"/>
                <a:gd name="T31" fmla="*/ 14 h 50"/>
                <a:gd name="T32" fmla="*/ 36 w 92"/>
                <a:gd name="T33" fmla="*/ 10 h 50"/>
                <a:gd name="T34" fmla="*/ 22 w 92"/>
                <a:gd name="T35" fmla="*/ 2 h 50"/>
                <a:gd name="T36" fmla="*/ 22 w 92"/>
                <a:gd name="T37" fmla="*/ 2 h 50"/>
                <a:gd name="T38" fmla="*/ 16 w 92"/>
                <a:gd name="T39" fmla="*/ 0 h 50"/>
                <a:gd name="T40" fmla="*/ 10 w 92"/>
                <a:gd name="T41" fmla="*/ 2 h 50"/>
                <a:gd name="T42" fmla="*/ 4 w 92"/>
                <a:gd name="T43" fmla="*/ 4 h 50"/>
                <a:gd name="T44" fmla="*/ 2 w 92"/>
                <a:gd name="T45" fmla="*/ 8 h 50"/>
                <a:gd name="T46" fmla="*/ 0 w 92"/>
                <a:gd name="T47" fmla="*/ 14 h 50"/>
                <a:gd name="T48" fmla="*/ 0 w 92"/>
                <a:gd name="T49" fmla="*/ 20 h 50"/>
                <a:gd name="T50" fmla="*/ 2 w 92"/>
                <a:gd name="T51" fmla="*/ 24 h 50"/>
                <a:gd name="T52" fmla="*/ 6 w 92"/>
                <a:gd name="T53"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50">
                  <a:moveTo>
                    <a:pt x="6" y="28"/>
                  </a:moveTo>
                  <a:lnTo>
                    <a:pt x="6" y="28"/>
                  </a:lnTo>
                  <a:lnTo>
                    <a:pt x="22" y="36"/>
                  </a:lnTo>
                  <a:lnTo>
                    <a:pt x="40" y="42"/>
                  </a:lnTo>
                  <a:lnTo>
                    <a:pt x="74" y="50"/>
                  </a:lnTo>
                  <a:lnTo>
                    <a:pt x="74" y="50"/>
                  </a:lnTo>
                  <a:lnTo>
                    <a:pt x="80" y="50"/>
                  </a:lnTo>
                  <a:lnTo>
                    <a:pt x="86" y="48"/>
                  </a:lnTo>
                  <a:lnTo>
                    <a:pt x="90" y="44"/>
                  </a:lnTo>
                  <a:lnTo>
                    <a:pt x="92" y="38"/>
                  </a:lnTo>
                  <a:lnTo>
                    <a:pt x="92" y="34"/>
                  </a:lnTo>
                  <a:lnTo>
                    <a:pt x="92" y="28"/>
                  </a:lnTo>
                  <a:lnTo>
                    <a:pt x="88" y="24"/>
                  </a:lnTo>
                  <a:lnTo>
                    <a:pt x="82" y="22"/>
                  </a:lnTo>
                  <a:lnTo>
                    <a:pt x="82" y="22"/>
                  </a:lnTo>
                  <a:lnTo>
                    <a:pt x="50" y="14"/>
                  </a:lnTo>
                  <a:lnTo>
                    <a:pt x="36" y="10"/>
                  </a:lnTo>
                  <a:lnTo>
                    <a:pt x="22" y="2"/>
                  </a:lnTo>
                  <a:lnTo>
                    <a:pt x="22" y="2"/>
                  </a:lnTo>
                  <a:lnTo>
                    <a:pt x="16" y="0"/>
                  </a:lnTo>
                  <a:lnTo>
                    <a:pt x="10" y="2"/>
                  </a:lnTo>
                  <a:lnTo>
                    <a:pt x="4" y="4"/>
                  </a:lnTo>
                  <a:lnTo>
                    <a:pt x="2" y="8"/>
                  </a:lnTo>
                  <a:lnTo>
                    <a:pt x="0" y="14"/>
                  </a:lnTo>
                  <a:lnTo>
                    <a:pt x="0" y="20"/>
                  </a:lnTo>
                  <a:lnTo>
                    <a:pt x="2" y="24"/>
                  </a:lnTo>
                  <a:lnTo>
                    <a:pt x="6" y="28"/>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81" name="Freeform 10209"/>
            <p:cNvSpPr/>
            <p:nvPr/>
          </p:nvSpPr>
          <p:spPr bwMode="auto">
            <a:xfrm>
              <a:off x="7273131" y="3251200"/>
              <a:ext cx="73025" cy="39688"/>
            </a:xfrm>
            <a:custGeom>
              <a:avLst/>
              <a:gdLst>
                <a:gd name="T0" fmla="*/ 6 w 92"/>
                <a:gd name="T1" fmla="*/ 28 h 50"/>
                <a:gd name="T2" fmla="*/ 6 w 92"/>
                <a:gd name="T3" fmla="*/ 28 h 50"/>
                <a:gd name="T4" fmla="*/ 22 w 92"/>
                <a:gd name="T5" fmla="*/ 36 h 50"/>
                <a:gd name="T6" fmla="*/ 40 w 92"/>
                <a:gd name="T7" fmla="*/ 42 h 50"/>
                <a:gd name="T8" fmla="*/ 74 w 92"/>
                <a:gd name="T9" fmla="*/ 50 h 50"/>
                <a:gd name="T10" fmla="*/ 74 w 92"/>
                <a:gd name="T11" fmla="*/ 50 h 50"/>
                <a:gd name="T12" fmla="*/ 80 w 92"/>
                <a:gd name="T13" fmla="*/ 50 h 50"/>
                <a:gd name="T14" fmla="*/ 86 w 92"/>
                <a:gd name="T15" fmla="*/ 48 h 50"/>
                <a:gd name="T16" fmla="*/ 90 w 92"/>
                <a:gd name="T17" fmla="*/ 44 h 50"/>
                <a:gd name="T18" fmla="*/ 92 w 92"/>
                <a:gd name="T19" fmla="*/ 38 h 50"/>
                <a:gd name="T20" fmla="*/ 92 w 92"/>
                <a:gd name="T21" fmla="*/ 34 h 50"/>
                <a:gd name="T22" fmla="*/ 92 w 92"/>
                <a:gd name="T23" fmla="*/ 28 h 50"/>
                <a:gd name="T24" fmla="*/ 88 w 92"/>
                <a:gd name="T25" fmla="*/ 24 h 50"/>
                <a:gd name="T26" fmla="*/ 82 w 92"/>
                <a:gd name="T27" fmla="*/ 22 h 50"/>
                <a:gd name="T28" fmla="*/ 82 w 92"/>
                <a:gd name="T29" fmla="*/ 22 h 50"/>
                <a:gd name="T30" fmla="*/ 50 w 92"/>
                <a:gd name="T31" fmla="*/ 14 h 50"/>
                <a:gd name="T32" fmla="*/ 36 w 92"/>
                <a:gd name="T33" fmla="*/ 10 h 50"/>
                <a:gd name="T34" fmla="*/ 22 w 92"/>
                <a:gd name="T35" fmla="*/ 2 h 50"/>
                <a:gd name="T36" fmla="*/ 22 w 92"/>
                <a:gd name="T37" fmla="*/ 2 h 50"/>
                <a:gd name="T38" fmla="*/ 16 w 92"/>
                <a:gd name="T39" fmla="*/ 0 h 50"/>
                <a:gd name="T40" fmla="*/ 10 w 92"/>
                <a:gd name="T41" fmla="*/ 2 h 50"/>
                <a:gd name="T42" fmla="*/ 4 w 92"/>
                <a:gd name="T43" fmla="*/ 4 h 50"/>
                <a:gd name="T44" fmla="*/ 2 w 92"/>
                <a:gd name="T45" fmla="*/ 8 h 50"/>
                <a:gd name="T46" fmla="*/ 0 w 92"/>
                <a:gd name="T47" fmla="*/ 14 h 50"/>
                <a:gd name="T48" fmla="*/ 0 w 92"/>
                <a:gd name="T49" fmla="*/ 20 h 50"/>
                <a:gd name="T50" fmla="*/ 2 w 92"/>
                <a:gd name="T51" fmla="*/ 24 h 50"/>
                <a:gd name="T52" fmla="*/ 6 w 92"/>
                <a:gd name="T53"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50">
                  <a:moveTo>
                    <a:pt x="6" y="28"/>
                  </a:moveTo>
                  <a:lnTo>
                    <a:pt x="6" y="28"/>
                  </a:lnTo>
                  <a:lnTo>
                    <a:pt x="22" y="36"/>
                  </a:lnTo>
                  <a:lnTo>
                    <a:pt x="40" y="42"/>
                  </a:lnTo>
                  <a:lnTo>
                    <a:pt x="74" y="50"/>
                  </a:lnTo>
                  <a:lnTo>
                    <a:pt x="74" y="50"/>
                  </a:lnTo>
                  <a:lnTo>
                    <a:pt x="80" y="50"/>
                  </a:lnTo>
                  <a:lnTo>
                    <a:pt x="86" y="48"/>
                  </a:lnTo>
                  <a:lnTo>
                    <a:pt x="90" y="44"/>
                  </a:lnTo>
                  <a:lnTo>
                    <a:pt x="92" y="38"/>
                  </a:lnTo>
                  <a:lnTo>
                    <a:pt x="92" y="34"/>
                  </a:lnTo>
                  <a:lnTo>
                    <a:pt x="92" y="28"/>
                  </a:lnTo>
                  <a:lnTo>
                    <a:pt x="88" y="24"/>
                  </a:lnTo>
                  <a:lnTo>
                    <a:pt x="82" y="22"/>
                  </a:lnTo>
                  <a:lnTo>
                    <a:pt x="82" y="22"/>
                  </a:lnTo>
                  <a:lnTo>
                    <a:pt x="50" y="14"/>
                  </a:lnTo>
                  <a:lnTo>
                    <a:pt x="36" y="10"/>
                  </a:lnTo>
                  <a:lnTo>
                    <a:pt x="22" y="2"/>
                  </a:lnTo>
                  <a:lnTo>
                    <a:pt x="22" y="2"/>
                  </a:lnTo>
                  <a:lnTo>
                    <a:pt x="16" y="0"/>
                  </a:lnTo>
                  <a:lnTo>
                    <a:pt x="10" y="2"/>
                  </a:lnTo>
                  <a:lnTo>
                    <a:pt x="4" y="4"/>
                  </a:lnTo>
                  <a:lnTo>
                    <a:pt x="2" y="8"/>
                  </a:lnTo>
                  <a:lnTo>
                    <a:pt x="0" y="14"/>
                  </a:lnTo>
                  <a:lnTo>
                    <a:pt x="0" y="20"/>
                  </a:lnTo>
                  <a:lnTo>
                    <a:pt x="2" y="24"/>
                  </a:lnTo>
                  <a:lnTo>
                    <a:pt x="6"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82" name="Freeform 10210"/>
            <p:cNvSpPr/>
            <p:nvPr/>
          </p:nvSpPr>
          <p:spPr bwMode="auto">
            <a:xfrm>
              <a:off x="7787481" y="2806700"/>
              <a:ext cx="39688" cy="103188"/>
            </a:xfrm>
            <a:custGeom>
              <a:avLst/>
              <a:gdLst>
                <a:gd name="T0" fmla="*/ 2 w 50"/>
                <a:gd name="T1" fmla="*/ 24 h 130"/>
                <a:gd name="T2" fmla="*/ 2 w 50"/>
                <a:gd name="T3" fmla="*/ 24 h 130"/>
                <a:gd name="T4" fmla="*/ 10 w 50"/>
                <a:gd name="T5" fmla="*/ 46 h 130"/>
                <a:gd name="T6" fmla="*/ 16 w 50"/>
                <a:gd name="T7" fmla="*/ 68 h 130"/>
                <a:gd name="T8" fmla="*/ 18 w 50"/>
                <a:gd name="T9" fmla="*/ 92 h 130"/>
                <a:gd name="T10" fmla="*/ 20 w 50"/>
                <a:gd name="T11" fmla="*/ 116 h 130"/>
                <a:gd name="T12" fmla="*/ 20 w 50"/>
                <a:gd name="T13" fmla="*/ 116 h 130"/>
                <a:gd name="T14" fmla="*/ 20 w 50"/>
                <a:gd name="T15" fmla="*/ 122 h 130"/>
                <a:gd name="T16" fmla="*/ 24 w 50"/>
                <a:gd name="T17" fmla="*/ 126 h 130"/>
                <a:gd name="T18" fmla="*/ 28 w 50"/>
                <a:gd name="T19" fmla="*/ 130 h 130"/>
                <a:gd name="T20" fmla="*/ 34 w 50"/>
                <a:gd name="T21" fmla="*/ 130 h 130"/>
                <a:gd name="T22" fmla="*/ 40 w 50"/>
                <a:gd name="T23" fmla="*/ 130 h 130"/>
                <a:gd name="T24" fmla="*/ 44 w 50"/>
                <a:gd name="T25" fmla="*/ 126 h 130"/>
                <a:gd name="T26" fmla="*/ 48 w 50"/>
                <a:gd name="T27" fmla="*/ 122 h 130"/>
                <a:gd name="T28" fmla="*/ 50 w 50"/>
                <a:gd name="T29" fmla="*/ 116 h 130"/>
                <a:gd name="T30" fmla="*/ 50 w 50"/>
                <a:gd name="T31" fmla="*/ 116 h 130"/>
                <a:gd name="T32" fmla="*/ 48 w 50"/>
                <a:gd name="T33" fmla="*/ 88 h 130"/>
                <a:gd name="T34" fmla="*/ 44 w 50"/>
                <a:gd name="T35" fmla="*/ 60 h 130"/>
                <a:gd name="T36" fmla="*/ 38 w 50"/>
                <a:gd name="T37" fmla="*/ 34 h 130"/>
                <a:gd name="T38" fmla="*/ 32 w 50"/>
                <a:gd name="T39" fmla="*/ 20 h 130"/>
                <a:gd name="T40" fmla="*/ 26 w 50"/>
                <a:gd name="T41" fmla="*/ 8 h 130"/>
                <a:gd name="T42" fmla="*/ 26 w 50"/>
                <a:gd name="T43" fmla="*/ 8 h 130"/>
                <a:gd name="T44" fmla="*/ 22 w 50"/>
                <a:gd name="T45" fmla="*/ 4 h 130"/>
                <a:gd name="T46" fmla="*/ 18 w 50"/>
                <a:gd name="T47" fmla="*/ 0 h 130"/>
                <a:gd name="T48" fmla="*/ 12 w 50"/>
                <a:gd name="T49" fmla="*/ 0 h 130"/>
                <a:gd name="T50" fmla="*/ 8 w 50"/>
                <a:gd name="T51" fmla="*/ 2 h 130"/>
                <a:gd name="T52" fmla="*/ 2 w 50"/>
                <a:gd name="T53" fmla="*/ 6 h 130"/>
                <a:gd name="T54" fmla="*/ 0 w 50"/>
                <a:gd name="T55" fmla="*/ 12 h 130"/>
                <a:gd name="T56" fmla="*/ 0 w 50"/>
                <a:gd name="T57" fmla="*/ 18 h 130"/>
                <a:gd name="T58" fmla="*/ 2 w 50"/>
                <a:gd name="T59" fmla="*/ 2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130">
                  <a:moveTo>
                    <a:pt x="2" y="24"/>
                  </a:moveTo>
                  <a:lnTo>
                    <a:pt x="2" y="24"/>
                  </a:lnTo>
                  <a:lnTo>
                    <a:pt x="10" y="46"/>
                  </a:lnTo>
                  <a:lnTo>
                    <a:pt x="16" y="68"/>
                  </a:lnTo>
                  <a:lnTo>
                    <a:pt x="18" y="92"/>
                  </a:lnTo>
                  <a:lnTo>
                    <a:pt x="20" y="116"/>
                  </a:lnTo>
                  <a:lnTo>
                    <a:pt x="20" y="116"/>
                  </a:lnTo>
                  <a:lnTo>
                    <a:pt x="20" y="122"/>
                  </a:lnTo>
                  <a:lnTo>
                    <a:pt x="24" y="126"/>
                  </a:lnTo>
                  <a:lnTo>
                    <a:pt x="28" y="130"/>
                  </a:lnTo>
                  <a:lnTo>
                    <a:pt x="34" y="130"/>
                  </a:lnTo>
                  <a:lnTo>
                    <a:pt x="40" y="130"/>
                  </a:lnTo>
                  <a:lnTo>
                    <a:pt x="44" y="126"/>
                  </a:lnTo>
                  <a:lnTo>
                    <a:pt x="48" y="122"/>
                  </a:lnTo>
                  <a:lnTo>
                    <a:pt x="50" y="116"/>
                  </a:lnTo>
                  <a:lnTo>
                    <a:pt x="50" y="116"/>
                  </a:lnTo>
                  <a:lnTo>
                    <a:pt x="48" y="88"/>
                  </a:lnTo>
                  <a:lnTo>
                    <a:pt x="44" y="60"/>
                  </a:lnTo>
                  <a:lnTo>
                    <a:pt x="38" y="34"/>
                  </a:lnTo>
                  <a:lnTo>
                    <a:pt x="32" y="20"/>
                  </a:lnTo>
                  <a:lnTo>
                    <a:pt x="26" y="8"/>
                  </a:lnTo>
                  <a:lnTo>
                    <a:pt x="26" y="8"/>
                  </a:lnTo>
                  <a:lnTo>
                    <a:pt x="22" y="4"/>
                  </a:lnTo>
                  <a:lnTo>
                    <a:pt x="18" y="0"/>
                  </a:lnTo>
                  <a:lnTo>
                    <a:pt x="12" y="0"/>
                  </a:lnTo>
                  <a:lnTo>
                    <a:pt x="8" y="2"/>
                  </a:lnTo>
                  <a:lnTo>
                    <a:pt x="2" y="6"/>
                  </a:lnTo>
                  <a:lnTo>
                    <a:pt x="0" y="12"/>
                  </a:lnTo>
                  <a:lnTo>
                    <a:pt x="0" y="18"/>
                  </a:lnTo>
                  <a:lnTo>
                    <a:pt x="2" y="24"/>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83" name="Freeform 10211"/>
            <p:cNvSpPr/>
            <p:nvPr/>
          </p:nvSpPr>
          <p:spPr bwMode="auto">
            <a:xfrm>
              <a:off x="7787481" y="2806700"/>
              <a:ext cx="39688" cy="103188"/>
            </a:xfrm>
            <a:custGeom>
              <a:avLst/>
              <a:gdLst>
                <a:gd name="T0" fmla="*/ 2 w 50"/>
                <a:gd name="T1" fmla="*/ 24 h 130"/>
                <a:gd name="T2" fmla="*/ 2 w 50"/>
                <a:gd name="T3" fmla="*/ 24 h 130"/>
                <a:gd name="T4" fmla="*/ 10 w 50"/>
                <a:gd name="T5" fmla="*/ 46 h 130"/>
                <a:gd name="T6" fmla="*/ 16 w 50"/>
                <a:gd name="T7" fmla="*/ 68 h 130"/>
                <a:gd name="T8" fmla="*/ 18 w 50"/>
                <a:gd name="T9" fmla="*/ 92 h 130"/>
                <a:gd name="T10" fmla="*/ 20 w 50"/>
                <a:gd name="T11" fmla="*/ 116 h 130"/>
                <a:gd name="T12" fmla="*/ 20 w 50"/>
                <a:gd name="T13" fmla="*/ 116 h 130"/>
                <a:gd name="T14" fmla="*/ 20 w 50"/>
                <a:gd name="T15" fmla="*/ 122 h 130"/>
                <a:gd name="T16" fmla="*/ 24 w 50"/>
                <a:gd name="T17" fmla="*/ 126 h 130"/>
                <a:gd name="T18" fmla="*/ 28 w 50"/>
                <a:gd name="T19" fmla="*/ 130 h 130"/>
                <a:gd name="T20" fmla="*/ 34 w 50"/>
                <a:gd name="T21" fmla="*/ 130 h 130"/>
                <a:gd name="T22" fmla="*/ 40 w 50"/>
                <a:gd name="T23" fmla="*/ 130 h 130"/>
                <a:gd name="T24" fmla="*/ 44 w 50"/>
                <a:gd name="T25" fmla="*/ 126 h 130"/>
                <a:gd name="T26" fmla="*/ 48 w 50"/>
                <a:gd name="T27" fmla="*/ 122 h 130"/>
                <a:gd name="T28" fmla="*/ 50 w 50"/>
                <a:gd name="T29" fmla="*/ 116 h 130"/>
                <a:gd name="T30" fmla="*/ 50 w 50"/>
                <a:gd name="T31" fmla="*/ 116 h 130"/>
                <a:gd name="T32" fmla="*/ 48 w 50"/>
                <a:gd name="T33" fmla="*/ 88 h 130"/>
                <a:gd name="T34" fmla="*/ 44 w 50"/>
                <a:gd name="T35" fmla="*/ 60 h 130"/>
                <a:gd name="T36" fmla="*/ 38 w 50"/>
                <a:gd name="T37" fmla="*/ 34 h 130"/>
                <a:gd name="T38" fmla="*/ 32 w 50"/>
                <a:gd name="T39" fmla="*/ 20 h 130"/>
                <a:gd name="T40" fmla="*/ 26 w 50"/>
                <a:gd name="T41" fmla="*/ 8 h 130"/>
                <a:gd name="T42" fmla="*/ 26 w 50"/>
                <a:gd name="T43" fmla="*/ 8 h 130"/>
                <a:gd name="T44" fmla="*/ 22 w 50"/>
                <a:gd name="T45" fmla="*/ 4 h 130"/>
                <a:gd name="T46" fmla="*/ 18 w 50"/>
                <a:gd name="T47" fmla="*/ 0 h 130"/>
                <a:gd name="T48" fmla="*/ 12 w 50"/>
                <a:gd name="T49" fmla="*/ 0 h 130"/>
                <a:gd name="T50" fmla="*/ 8 w 50"/>
                <a:gd name="T51" fmla="*/ 2 h 130"/>
                <a:gd name="T52" fmla="*/ 2 w 50"/>
                <a:gd name="T53" fmla="*/ 6 h 130"/>
                <a:gd name="T54" fmla="*/ 0 w 50"/>
                <a:gd name="T55" fmla="*/ 12 h 130"/>
                <a:gd name="T56" fmla="*/ 0 w 50"/>
                <a:gd name="T57" fmla="*/ 18 h 130"/>
                <a:gd name="T58" fmla="*/ 2 w 50"/>
                <a:gd name="T59" fmla="*/ 2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130">
                  <a:moveTo>
                    <a:pt x="2" y="24"/>
                  </a:moveTo>
                  <a:lnTo>
                    <a:pt x="2" y="24"/>
                  </a:lnTo>
                  <a:lnTo>
                    <a:pt x="10" y="46"/>
                  </a:lnTo>
                  <a:lnTo>
                    <a:pt x="16" y="68"/>
                  </a:lnTo>
                  <a:lnTo>
                    <a:pt x="18" y="92"/>
                  </a:lnTo>
                  <a:lnTo>
                    <a:pt x="20" y="116"/>
                  </a:lnTo>
                  <a:lnTo>
                    <a:pt x="20" y="116"/>
                  </a:lnTo>
                  <a:lnTo>
                    <a:pt x="20" y="122"/>
                  </a:lnTo>
                  <a:lnTo>
                    <a:pt x="24" y="126"/>
                  </a:lnTo>
                  <a:lnTo>
                    <a:pt x="28" y="130"/>
                  </a:lnTo>
                  <a:lnTo>
                    <a:pt x="34" y="130"/>
                  </a:lnTo>
                  <a:lnTo>
                    <a:pt x="40" y="130"/>
                  </a:lnTo>
                  <a:lnTo>
                    <a:pt x="44" y="126"/>
                  </a:lnTo>
                  <a:lnTo>
                    <a:pt x="48" y="122"/>
                  </a:lnTo>
                  <a:lnTo>
                    <a:pt x="50" y="116"/>
                  </a:lnTo>
                  <a:lnTo>
                    <a:pt x="50" y="116"/>
                  </a:lnTo>
                  <a:lnTo>
                    <a:pt x="48" y="88"/>
                  </a:lnTo>
                  <a:lnTo>
                    <a:pt x="44" y="60"/>
                  </a:lnTo>
                  <a:lnTo>
                    <a:pt x="38" y="34"/>
                  </a:lnTo>
                  <a:lnTo>
                    <a:pt x="32" y="20"/>
                  </a:lnTo>
                  <a:lnTo>
                    <a:pt x="26" y="8"/>
                  </a:lnTo>
                  <a:lnTo>
                    <a:pt x="26" y="8"/>
                  </a:lnTo>
                  <a:lnTo>
                    <a:pt x="22" y="4"/>
                  </a:lnTo>
                  <a:lnTo>
                    <a:pt x="18" y="0"/>
                  </a:lnTo>
                  <a:lnTo>
                    <a:pt x="12" y="0"/>
                  </a:lnTo>
                  <a:lnTo>
                    <a:pt x="8" y="2"/>
                  </a:lnTo>
                  <a:lnTo>
                    <a:pt x="2" y="6"/>
                  </a:lnTo>
                  <a:lnTo>
                    <a:pt x="0" y="12"/>
                  </a:lnTo>
                  <a:lnTo>
                    <a:pt x="0" y="18"/>
                  </a:lnTo>
                  <a:lnTo>
                    <a:pt x="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84" name="Freeform 10212"/>
            <p:cNvSpPr/>
            <p:nvPr/>
          </p:nvSpPr>
          <p:spPr bwMode="auto">
            <a:xfrm>
              <a:off x="7839869" y="2792412"/>
              <a:ext cx="38100" cy="95250"/>
            </a:xfrm>
            <a:custGeom>
              <a:avLst/>
              <a:gdLst>
                <a:gd name="T0" fmla="*/ 2 w 48"/>
                <a:gd name="T1" fmla="*/ 18 h 120"/>
                <a:gd name="T2" fmla="*/ 2 w 48"/>
                <a:gd name="T3" fmla="*/ 18 h 120"/>
                <a:gd name="T4" fmla="*/ 8 w 48"/>
                <a:gd name="T5" fmla="*/ 40 h 120"/>
                <a:gd name="T6" fmla="*/ 14 w 48"/>
                <a:gd name="T7" fmla="*/ 60 h 120"/>
                <a:gd name="T8" fmla="*/ 16 w 48"/>
                <a:gd name="T9" fmla="*/ 84 h 120"/>
                <a:gd name="T10" fmla="*/ 18 w 48"/>
                <a:gd name="T11" fmla="*/ 106 h 120"/>
                <a:gd name="T12" fmla="*/ 18 w 48"/>
                <a:gd name="T13" fmla="*/ 106 h 120"/>
                <a:gd name="T14" fmla="*/ 18 w 48"/>
                <a:gd name="T15" fmla="*/ 112 h 120"/>
                <a:gd name="T16" fmla="*/ 22 w 48"/>
                <a:gd name="T17" fmla="*/ 116 h 120"/>
                <a:gd name="T18" fmla="*/ 26 w 48"/>
                <a:gd name="T19" fmla="*/ 120 h 120"/>
                <a:gd name="T20" fmla="*/ 32 w 48"/>
                <a:gd name="T21" fmla="*/ 120 h 120"/>
                <a:gd name="T22" fmla="*/ 38 w 48"/>
                <a:gd name="T23" fmla="*/ 120 h 120"/>
                <a:gd name="T24" fmla="*/ 42 w 48"/>
                <a:gd name="T25" fmla="*/ 116 h 120"/>
                <a:gd name="T26" fmla="*/ 46 w 48"/>
                <a:gd name="T27" fmla="*/ 112 h 120"/>
                <a:gd name="T28" fmla="*/ 48 w 48"/>
                <a:gd name="T29" fmla="*/ 106 h 120"/>
                <a:gd name="T30" fmla="*/ 48 w 48"/>
                <a:gd name="T31" fmla="*/ 106 h 120"/>
                <a:gd name="T32" fmla="*/ 46 w 48"/>
                <a:gd name="T33" fmla="*/ 82 h 120"/>
                <a:gd name="T34" fmla="*/ 44 w 48"/>
                <a:gd name="T35" fmla="*/ 56 h 120"/>
                <a:gd name="T36" fmla="*/ 38 w 48"/>
                <a:gd name="T37" fmla="*/ 34 h 120"/>
                <a:gd name="T38" fmla="*/ 30 w 48"/>
                <a:gd name="T39" fmla="*/ 10 h 120"/>
                <a:gd name="T40" fmla="*/ 30 w 48"/>
                <a:gd name="T41" fmla="*/ 10 h 120"/>
                <a:gd name="T42" fmla="*/ 26 w 48"/>
                <a:gd name="T43" fmla="*/ 4 h 120"/>
                <a:gd name="T44" fmla="*/ 22 w 48"/>
                <a:gd name="T45" fmla="*/ 0 h 120"/>
                <a:gd name="T46" fmla="*/ 16 w 48"/>
                <a:gd name="T47" fmla="*/ 0 h 120"/>
                <a:gd name="T48" fmla="*/ 10 w 48"/>
                <a:gd name="T49" fmla="*/ 0 h 120"/>
                <a:gd name="T50" fmla="*/ 6 w 48"/>
                <a:gd name="T51" fmla="*/ 2 h 120"/>
                <a:gd name="T52" fmla="*/ 2 w 48"/>
                <a:gd name="T53" fmla="*/ 6 h 120"/>
                <a:gd name="T54" fmla="*/ 0 w 48"/>
                <a:gd name="T55" fmla="*/ 12 h 120"/>
                <a:gd name="T56" fmla="*/ 2 w 48"/>
                <a:gd name="T57" fmla="*/ 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20">
                  <a:moveTo>
                    <a:pt x="2" y="18"/>
                  </a:moveTo>
                  <a:lnTo>
                    <a:pt x="2" y="18"/>
                  </a:lnTo>
                  <a:lnTo>
                    <a:pt x="8" y="40"/>
                  </a:lnTo>
                  <a:lnTo>
                    <a:pt x="14" y="60"/>
                  </a:lnTo>
                  <a:lnTo>
                    <a:pt x="16" y="84"/>
                  </a:lnTo>
                  <a:lnTo>
                    <a:pt x="18" y="106"/>
                  </a:lnTo>
                  <a:lnTo>
                    <a:pt x="18" y="106"/>
                  </a:lnTo>
                  <a:lnTo>
                    <a:pt x="18" y="112"/>
                  </a:lnTo>
                  <a:lnTo>
                    <a:pt x="22" y="116"/>
                  </a:lnTo>
                  <a:lnTo>
                    <a:pt x="26" y="120"/>
                  </a:lnTo>
                  <a:lnTo>
                    <a:pt x="32" y="120"/>
                  </a:lnTo>
                  <a:lnTo>
                    <a:pt x="38" y="120"/>
                  </a:lnTo>
                  <a:lnTo>
                    <a:pt x="42" y="116"/>
                  </a:lnTo>
                  <a:lnTo>
                    <a:pt x="46" y="112"/>
                  </a:lnTo>
                  <a:lnTo>
                    <a:pt x="48" y="106"/>
                  </a:lnTo>
                  <a:lnTo>
                    <a:pt x="48" y="106"/>
                  </a:lnTo>
                  <a:lnTo>
                    <a:pt x="46" y="82"/>
                  </a:lnTo>
                  <a:lnTo>
                    <a:pt x="44" y="56"/>
                  </a:lnTo>
                  <a:lnTo>
                    <a:pt x="38" y="34"/>
                  </a:lnTo>
                  <a:lnTo>
                    <a:pt x="30" y="10"/>
                  </a:lnTo>
                  <a:lnTo>
                    <a:pt x="30" y="10"/>
                  </a:lnTo>
                  <a:lnTo>
                    <a:pt x="26" y="4"/>
                  </a:lnTo>
                  <a:lnTo>
                    <a:pt x="22" y="0"/>
                  </a:lnTo>
                  <a:lnTo>
                    <a:pt x="16" y="0"/>
                  </a:lnTo>
                  <a:lnTo>
                    <a:pt x="10" y="0"/>
                  </a:lnTo>
                  <a:lnTo>
                    <a:pt x="6" y="2"/>
                  </a:lnTo>
                  <a:lnTo>
                    <a:pt x="2" y="6"/>
                  </a:lnTo>
                  <a:lnTo>
                    <a:pt x="0" y="12"/>
                  </a:lnTo>
                  <a:lnTo>
                    <a:pt x="2" y="18"/>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85" name="Freeform 10213"/>
            <p:cNvSpPr/>
            <p:nvPr/>
          </p:nvSpPr>
          <p:spPr bwMode="auto">
            <a:xfrm>
              <a:off x="7839869" y="2792412"/>
              <a:ext cx="38100" cy="95250"/>
            </a:xfrm>
            <a:custGeom>
              <a:avLst/>
              <a:gdLst>
                <a:gd name="T0" fmla="*/ 2 w 48"/>
                <a:gd name="T1" fmla="*/ 18 h 120"/>
                <a:gd name="T2" fmla="*/ 2 w 48"/>
                <a:gd name="T3" fmla="*/ 18 h 120"/>
                <a:gd name="T4" fmla="*/ 8 w 48"/>
                <a:gd name="T5" fmla="*/ 40 h 120"/>
                <a:gd name="T6" fmla="*/ 14 w 48"/>
                <a:gd name="T7" fmla="*/ 60 h 120"/>
                <a:gd name="T8" fmla="*/ 16 w 48"/>
                <a:gd name="T9" fmla="*/ 84 h 120"/>
                <a:gd name="T10" fmla="*/ 18 w 48"/>
                <a:gd name="T11" fmla="*/ 106 h 120"/>
                <a:gd name="T12" fmla="*/ 18 w 48"/>
                <a:gd name="T13" fmla="*/ 106 h 120"/>
                <a:gd name="T14" fmla="*/ 18 w 48"/>
                <a:gd name="T15" fmla="*/ 112 h 120"/>
                <a:gd name="T16" fmla="*/ 22 w 48"/>
                <a:gd name="T17" fmla="*/ 116 h 120"/>
                <a:gd name="T18" fmla="*/ 26 w 48"/>
                <a:gd name="T19" fmla="*/ 120 h 120"/>
                <a:gd name="T20" fmla="*/ 32 w 48"/>
                <a:gd name="T21" fmla="*/ 120 h 120"/>
                <a:gd name="T22" fmla="*/ 38 w 48"/>
                <a:gd name="T23" fmla="*/ 120 h 120"/>
                <a:gd name="T24" fmla="*/ 42 w 48"/>
                <a:gd name="T25" fmla="*/ 116 h 120"/>
                <a:gd name="T26" fmla="*/ 46 w 48"/>
                <a:gd name="T27" fmla="*/ 112 h 120"/>
                <a:gd name="T28" fmla="*/ 48 w 48"/>
                <a:gd name="T29" fmla="*/ 106 h 120"/>
                <a:gd name="T30" fmla="*/ 48 w 48"/>
                <a:gd name="T31" fmla="*/ 106 h 120"/>
                <a:gd name="T32" fmla="*/ 46 w 48"/>
                <a:gd name="T33" fmla="*/ 82 h 120"/>
                <a:gd name="T34" fmla="*/ 44 w 48"/>
                <a:gd name="T35" fmla="*/ 56 h 120"/>
                <a:gd name="T36" fmla="*/ 38 w 48"/>
                <a:gd name="T37" fmla="*/ 34 h 120"/>
                <a:gd name="T38" fmla="*/ 30 w 48"/>
                <a:gd name="T39" fmla="*/ 10 h 120"/>
                <a:gd name="T40" fmla="*/ 30 w 48"/>
                <a:gd name="T41" fmla="*/ 10 h 120"/>
                <a:gd name="T42" fmla="*/ 26 w 48"/>
                <a:gd name="T43" fmla="*/ 4 h 120"/>
                <a:gd name="T44" fmla="*/ 22 w 48"/>
                <a:gd name="T45" fmla="*/ 0 h 120"/>
                <a:gd name="T46" fmla="*/ 16 w 48"/>
                <a:gd name="T47" fmla="*/ 0 h 120"/>
                <a:gd name="T48" fmla="*/ 10 w 48"/>
                <a:gd name="T49" fmla="*/ 0 h 120"/>
                <a:gd name="T50" fmla="*/ 6 w 48"/>
                <a:gd name="T51" fmla="*/ 2 h 120"/>
                <a:gd name="T52" fmla="*/ 2 w 48"/>
                <a:gd name="T53" fmla="*/ 6 h 120"/>
                <a:gd name="T54" fmla="*/ 0 w 48"/>
                <a:gd name="T55" fmla="*/ 12 h 120"/>
                <a:gd name="T56" fmla="*/ 2 w 48"/>
                <a:gd name="T57" fmla="*/ 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20">
                  <a:moveTo>
                    <a:pt x="2" y="18"/>
                  </a:moveTo>
                  <a:lnTo>
                    <a:pt x="2" y="18"/>
                  </a:lnTo>
                  <a:lnTo>
                    <a:pt x="8" y="40"/>
                  </a:lnTo>
                  <a:lnTo>
                    <a:pt x="14" y="60"/>
                  </a:lnTo>
                  <a:lnTo>
                    <a:pt x="16" y="84"/>
                  </a:lnTo>
                  <a:lnTo>
                    <a:pt x="18" y="106"/>
                  </a:lnTo>
                  <a:lnTo>
                    <a:pt x="18" y="106"/>
                  </a:lnTo>
                  <a:lnTo>
                    <a:pt x="18" y="112"/>
                  </a:lnTo>
                  <a:lnTo>
                    <a:pt x="22" y="116"/>
                  </a:lnTo>
                  <a:lnTo>
                    <a:pt x="26" y="120"/>
                  </a:lnTo>
                  <a:lnTo>
                    <a:pt x="32" y="120"/>
                  </a:lnTo>
                  <a:lnTo>
                    <a:pt x="38" y="120"/>
                  </a:lnTo>
                  <a:lnTo>
                    <a:pt x="42" y="116"/>
                  </a:lnTo>
                  <a:lnTo>
                    <a:pt x="46" y="112"/>
                  </a:lnTo>
                  <a:lnTo>
                    <a:pt x="48" y="106"/>
                  </a:lnTo>
                  <a:lnTo>
                    <a:pt x="48" y="106"/>
                  </a:lnTo>
                  <a:lnTo>
                    <a:pt x="46" y="82"/>
                  </a:lnTo>
                  <a:lnTo>
                    <a:pt x="44" y="56"/>
                  </a:lnTo>
                  <a:lnTo>
                    <a:pt x="38" y="34"/>
                  </a:lnTo>
                  <a:lnTo>
                    <a:pt x="30" y="10"/>
                  </a:lnTo>
                  <a:lnTo>
                    <a:pt x="30" y="10"/>
                  </a:lnTo>
                  <a:lnTo>
                    <a:pt x="26" y="4"/>
                  </a:lnTo>
                  <a:lnTo>
                    <a:pt x="22" y="0"/>
                  </a:lnTo>
                  <a:lnTo>
                    <a:pt x="16" y="0"/>
                  </a:lnTo>
                  <a:lnTo>
                    <a:pt x="10" y="0"/>
                  </a:lnTo>
                  <a:lnTo>
                    <a:pt x="6" y="2"/>
                  </a:lnTo>
                  <a:lnTo>
                    <a:pt x="2" y="6"/>
                  </a:lnTo>
                  <a:lnTo>
                    <a:pt x="0" y="12"/>
                  </a:lnTo>
                  <a:lnTo>
                    <a:pt x="2"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86" name="Freeform 10214"/>
            <p:cNvSpPr/>
            <p:nvPr/>
          </p:nvSpPr>
          <p:spPr bwMode="auto">
            <a:xfrm>
              <a:off x="6641306" y="2890837"/>
              <a:ext cx="261938" cy="166688"/>
            </a:xfrm>
            <a:custGeom>
              <a:avLst/>
              <a:gdLst>
                <a:gd name="T0" fmla="*/ 70 w 330"/>
                <a:gd name="T1" fmla="*/ 86 h 210"/>
                <a:gd name="T2" fmla="*/ 70 w 330"/>
                <a:gd name="T3" fmla="*/ 86 h 210"/>
                <a:gd name="T4" fmla="*/ 106 w 330"/>
                <a:gd name="T5" fmla="*/ 90 h 210"/>
                <a:gd name="T6" fmla="*/ 138 w 330"/>
                <a:gd name="T7" fmla="*/ 92 h 210"/>
                <a:gd name="T8" fmla="*/ 152 w 330"/>
                <a:gd name="T9" fmla="*/ 92 h 210"/>
                <a:gd name="T10" fmla="*/ 162 w 330"/>
                <a:gd name="T11" fmla="*/ 92 h 210"/>
                <a:gd name="T12" fmla="*/ 162 w 330"/>
                <a:gd name="T13" fmla="*/ 92 h 210"/>
                <a:gd name="T14" fmla="*/ 174 w 330"/>
                <a:gd name="T15" fmla="*/ 86 h 210"/>
                <a:gd name="T16" fmla="*/ 186 w 330"/>
                <a:gd name="T17" fmla="*/ 76 h 210"/>
                <a:gd name="T18" fmla="*/ 216 w 330"/>
                <a:gd name="T19" fmla="*/ 48 h 210"/>
                <a:gd name="T20" fmla="*/ 244 w 330"/>
                <a:gd name="T21" fmla="*/ 18 h 210"/>
                <a:gd name="T22" fmla="*/ 254 w 330"/>
                <a:gd name="T23" fmla="*/ 6 h 210"/>
                <a:gd name="T24" fmla="*/ 262 w 330"/>
                <a:gd name="T25" fmla="*/ 0 h 210"/>
                <a:gd name="T26" fmla="*/ 262 w 330"/>
                <a:gd name="T27" fmla="*/ 0 h 210"/>
                <a:gd name="T28" fmla="*/ 266 w 330"/>
                <a:gd name="T29" fmla="*/ 0 h 210"/>
                <a:gd name="T30" fmla="*/ 270 w 330"/>
                <a:gd name="T31" fmla="*/ 0 h 210"/>
                <a:gd name="T32" fmla="*/ 280 w 330"/>
                <a:gd name="T33" fmla="*/ 4 h 210"/>
                <a:gd name="T34" fmla="*/ 290 w 330"/>
                <a:gd name="T35" fmla="*/ 14 h 210"/>
                <a:gd name="T36" fmla="*/ 302 w 330"/>
                <a:gd name="T37" fmla="*/ 24 h 210"/>
                <a:gd name="T38" fmla="*/ 322 w 330"/>
                <a:gd name="T39" fmla="*/ 44 h 210"/>
                <a:gd name="T40" fmla="*/ 330 w 330"/>
                <a:gd name="T41" fmla="*/ 54 h 210"/>
                <a:gd name="T42" fmla="*/ 330 w 330"/>
                <a:gd name="T43" fmla="*/ 54 h 210"/>
                <a:gd name="T44" fmla="*/ 248 w 330"/>
                <a:gd name="T45" fmla="*/ 120 h 210"/>
                <a:gd name="T46" fmla="*/ 186 w 330"/>
                <a:gd name="T47" fmla="*/ 168 h 210"/>
                <a:gd name="T48" fmla="*/ 160 w 330"/>
                <a:gd name="T49" fmla="*/ 186 h 210"/>
                <a:gd name="T50" fmla="*/ 142 w 330"/>
                <a:gd name="T51" fmla="*/ 196 h 210"/>
                <a:gd name="T52" fmla="*/ 106 w 330"/>
                <a:gd name="T53" fmla="*/ 192 h 210"/>
                <a:gd name="T54" fmla="*/ 84 w 330"/>
                <a:gd name="T55" fmla="*/ 206 h 210"/>
                <a:gd name="T56" fmla="*/ 84 w 330"/>
                <a:gd name="T57" fmla="*/ 206 h 210"/>
                <a:gd name="T58" fmla="*/ 72 w 330"/>
                <a:gd name="T59" fmla="*/ 208 h 210"/>
                <a:gd name="T60" fmla="*/ 48 w 330"/>
                <a:gd name="T61" fmla="*/ 210 h 210"/>
                <a:gd name="T62" fmla="*/ 34 w 330"/>
                <a:gd name="T63" fmla="*/ 210 h 210"/>
                <a:gd name="T64" fmla="*/ 22 w 330"/>
                <a:gd name="T65" fmla="*/ 210 h 210"/>
                <a:gd name="T66" fmla="*/ 12 w 330"/>
                <a:gd name="T67" fmla="*/ 206 h 210"/>
                <a:gd name="T68" fmla="*/ 8 w 330"/>
                <a:gd name="T69" fmla="*/ 204 h 210"/>
                <a:gd name="T70" fmla="*/ 4 w 330"/>
                <a:gd name="T71" fmla="*/ 202 h 210"/>
                <a:gd name="T72" fmla="*/ 4 w 330"/>
                <a:gd name="T73" fmla="*/ 202 h 210"/>
                <a:gd name="T74" fmla="*/ 2 w 330"/>
                <a:gd name="T75" fmla="*/ 192 h 210"/>
                <a:gd name="T76" fmla="*/ 0 w 330"/>
                <a:gd name="T77" fmla="*/ 178 h 210"/>
                <a:gd name="T78" fmla="*/ 4 w 330"/>
                <a:gd name="T79" fmla="*/ 142 h 210"/>
                <a:gd name="T80" fmla="*/ 8 w 330"/>
                <a:gd name="T81" fmla="*/ 110 h 210"/>
                <a:gd name="T82" fmla="*/ 10 w 330"/>
                <a:gd name="T83" fmla="*/ 96 h 210"/>
                <a:gd name="T84" fmla="*/ 10 w 330"/>
                <a:gd name="T85" fmla="*/ 96 h 210"/>
                <a:gd name="T86" fmla="*/ 32 w 330"/>
                <a:gd name="T87" fmla="*/ 90 h 210"/>
                <a:gd name="T88" fmla="*/ 52 w 330"/>
                <a:gd name="T89" fmla="*/ 86 h 210"/>
                <a:gd name="T90" fmla="*/ 70 w 330"/>
                <a:gd name="T91" fmla="*/ 8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0" h="210">
                  <a:moveTo>
                    <a:pt x="70" y="86"/>
                  </a:moveTo>
                  <a:lnTo>
                    <a:pt x="70" y="86"/>
                  </a:lnTo>
                  <a:lnTo>
                    <a:pt x="106" y="90"/>
                  </a:lnTo>
                  <a:lnTo>
                    <a:pt x="138" y="92"/>
                  </a:lnTo>
                  <a:lnTo>
                    <a:pt x="152" y="92"/>
                  </a:lnTo>
                  <a:lnTo>
                    <a:pt x="162" y="92"/>
                  </a:lnTo>
                  <a:lnTo>
                    <a:pt x="162" y="92"/>
                  </a:lnTo>
                  <a:lnTo>
                    <a:pt x="174" y="86"/>
                  </a:lnTo>
                  <a:lnTo>
                    <a:pt x="186" y="76"/>
                  </a:lnTo>
                  <a:lnTo>
                    <a:pt x="216" y="48"/>
                  </a:lnTo>
                  <a:lnTo>
                    <a:pt x="244" y="18"/>
                  </a:lnTo>
                  <a:lnTo>
                    <a:pt x="254" y="6"/>
                  </a:lnTo>
                  <a:lnTo>
                    <a:pt x="262" y="0"/>
                  </a:lnTo>
                  <a:lnTo>
                    <a:pt x="262" y="0"/>
                  </a:lnTo>
                  <a:lnTo>
                    <a:pt x="266" y="0"/>
                  </a:lnTo>
                  <a:lnTo>
                    <a:pt x="270" y="0"/>
                  </a:lnTo>
                  <a:lnTo>
                    <a:pt x="280" y="4"/>
                  </a:lnTo>
                  <a:lnTo>
                    <a:pt x="290" y="14"/>
                  </a:lnTo>
                  <a:lnTo>
                    <a:pt x="302" y="24"/>
                  </a:lnTo>
                  <a:lnTo>
                    <a:pt x="322" y="44"/>
                  </a:lnTo>
                  <a:lnTo>
                    <a:pt x="330" y="54"/>
                  </a:lnTo>
                  <a:lnTo>
                    <a:pt x="330" y="54"/>
                  </a:lnTo>
                  <a:lnTo>
                    <a:pt x="248" y="120"/>
                  </a:lnTo>
                  <a:lnTo>
                    <a:pt x="186" y="168"/>
                  </a:lnTo>
                  <a:lnTo>
                    <a:pt x="160" y="186"/>
                  </a:lnTo>
                  <a:lnTo>
                    <a:pt x="142" y="196"/>
                  </a:lnTo>
                  <a:lnTo>
                    <a:pt x="106" y="192"/>
                  </a:lnTo>
                  <a:lnTo>
                    <a:pt x="84" y="206"/>
                  </a:lnTo>
                  <a:lnTo>
                    <a:pt x="84" y="206"/>
                  </a:lnTo>
                  <a:lnTo>
                    <a:pt x="72" y="208"/>
                  </a:lnTo>
                  <a:lnTo>
                    <a:pt x="48" y="210"/>
                  </a:lnTo>
                  <a:lnTo>
                    <a:pt x="34" y="210"/>
                  </a:lnTo>
                  <a:lnTo>
                    <a:pt x="22" y="210"/>
                  </a:lnTo>
                  <a:lnTo>
                    <a:pt x="12" y="206"/>
                  </a:lnTo>
                  <a:lnTo>
                    <a:pt x="8" y="204"/>
                  </a:lnTo>
                  <a:lnTo>
                    <a:pt x="4" y="202"/>
                  </a:lnTo>
                  <a:lnTo>
                    <a:pt x="4" y="202"/>
                  </a:lnTo>
                  <a:lnTo>
                    <a:pt x="2" y="192"/>
                  </a:lnTo>
                  <a:lnTo>
                    <a:pt x="0" y="178"/>
                  </a:lnTo>
                  <a:lnTo>
                    <a:pt x="4" y="142"/>
                  </a:lnTo>
                  <a:lnTo>
                    <a:pt x="8" y="110"/>
                  </a:lnTo>
                  <a:lnTo>
                    <a:pt x="10" y="96"/>
                  </a:lnTo>
                  <a:lnTo>
                    <a:pt x="10" y="96"/>
                  </a:lnTo>
                  <a:lnTo>
                    <a:pt x="32" y="90"/>
                  </a:lnTo>
                  <a:lnTo>
                    <a:pt x="52" y="86"/>
                  </a:lnTo>
                  <a:lnTo>
                    <a:pt x="70" y="86"/>
                  </a:lnTo>
                  <a:close/>
                </a:path>
              </a:pathLst>
            </a:custGeom>
            <a:solidFill>
              <a:srgbClr val="291E14"/>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87" name="Freeform 10215"/>
            <p:cNvSpPr/>
            <p:nvPr/>
          </p:nvSpPr>
          <p:spPr bwMode="auto">
            <a:xfrm>
              <a:off x="6641306" y="2890837"/>
              <a:ext cx="261938" cy="166688"/>
            </a:xfrm>
            <a:custGeom>
              <a:avLst/>
              <a:gdLst>
                <a:gd name="T0" fmla="*/ 70 w 330"/>
                <a:gd name="T1" fmla="*/ 86 h 210"/>
                <a:gd name="T2" fmla="*/ 70 w 330"/>
                <a:gd name="T3" fmla="*/ 86 h 210"/>
                <a:gd name="T4" fmla="*/ 106 w 330"/>
                <a:gd name="T5" fmla="*/ 90 h 210"/>
                <a:gd name="T6" fmla="*/ 138 w 330"/>
                <a:gd name="T7" fmla="*/ 92 h 210"/>
                <a:gd name="T8" fmla="*/ 152 w 330"/>
                <a:gd name="T9" fmla="*/ 92 h 210"/>
                <a:gd name="T10" fmla="*/ 162 w 330"/>
                <a:gd name="T11" fmla="*/ 92 h 210"/>
                <a:gd name="T12" fmla="*/ 162 w 330"/>
                <a:gd name="T13" fmla="*/ 92 h 210"/>
                <a:gd name="T14" fmla="*/ 174 w 330"/>
                <a:gd name="T15" fmla="*/ 86 h 210"/>
                <a:gd name="T16" fmla="*/ 186 w 330"/>
                <a:gd name="T17" fmla="*/ 76 h 210"/>
                <a:gd name="T18" fmla="*/ 216 w 330"/>
                <a:gd name="T19" fmla="*/ 48 h 210"/>
                <a:gd name="T20" fmla="*/ 244 w 330"/>
                <a:gd name="T21" fmla="*/ 18 h 210"/>
                <a:gd name="T22" fmla="*/ 254 w 330"/>
                <a:gd name="T23" fmla="*/ 6 h 210"/>
                <a:gd name="T24" fmla="*/ 262 w 330"/>
                <a:gd name="T25" fmla="*/ 0 h 210"/>
                <a:gd name="T26" fmla="*/ 262 w 330"/>
                <a:gd name="T27" fmla="*/ 0 h 210"/>
                <a:gd name="T28" fmla="*/ 266 w 330"/>
                <a:gd name="T29" fmla="*/ 0 h 210"/>
                <a:gd name="T30" fmla="*/ 270 w 330"/>
                <a:gd name="T31" fmla="*/ 0 h 210"/>
                <a:gd name="T32" fmla="*/ 280 w 330"/>
                <a:gd name="T33" fmla="*/ 4 h 210"/>
                <a:gd name="T34" fmla="*/ 290 w 330"/>
                <a:gd name="T35" fmla="*/ 14 h 210"/>
                <a:gd name="T36" fmla="*/ 302 w 330"/>
                <a:gd name="T37" fmla="*/ 24 h 210"/>
                <a:gd name="T38" fmla="*/ 322 w 330"/>
                <a:gd name="T39" fmla="*/ 44 h 210"/>
                <a:gd name="T40" fmla="*/ 330 w 330"/>
                <a:gd name="T41" fmla="*/ 54 h 210"/>
                <a:gd name="T42" fmla="*/ 330 w 330"/>
                <a:gd name="T43" fmla="*/ 54 h 210"/>
                <a:gd name="T44" fmla="*/ 248 w 330"/>
                <a:gd name="T45" fmla="*/ 120 h 210"/>
                <a:gd name="T46" fmla="*/ 186 w 330"/>
                <a:gd name="T47" fmla="*/ 168 h 210"/>
                <a:gd name="T48" fmla="*/ 160 w 330"/>
                <a:gd name="T49" fmla="*/ 186 h 210"/>
                <a:gd name="T50" fmla="*/ 142 w 330"/>
                <a:gd name="T51" fmla="*/ 196 h 210"/>
                <a:gd name="T52" fmla="*/ 106 w 330"/>
                <a:gd name="T53" fmla="*/ 192 h 210"/>
                <a:gd name="T54" fmla="*/ 84 w 330"/>
                <a:gd name="T55" fmla="*/ 206 h 210"/>
                <a:gd name="T56" fmla="*/ 84 w 330"/>
                <a:gd name="T57" fmla="*/ 206 h 210"/>
                <a:gd name="T58" fmla="*/ 72 w 330"/>
                <a:gd name="T59" fmla="*/ 208 h 210"/>
                <a:gd name="T60" fmla="*/ 48 w 330"/>
                <a:gd name="T61" fmla="*/ 210 h 210"/>
                <a:gd name="T62" fmla="*/ 34 w 330"/>
                <a:gd name="T63" fmla="*/ 210 h 210"/>
                <a:gd name="T64" fmla="*/ 22 w 330"/>
                <a:gd name="T65" fmla="*/ 210 h 210"/>
                <a:gd name="T66" fmla="*/ 12 w 330"/>
                <a:gd name="T67" fmla="*/ 206 h 210"/>
                <a:gd name="T68" fmla="*/ 8 w 330"/>
                <a:gd name="T69" fmla="*/ 204 h 210"/>
                <a:gd name="T70" fmla="*/ 4 w 330"/>
                <a:gd name="T71" fmla="*/ 202 h 210"/>
                <a:gd name="T72" fmla="*/ 4 w 330"/>
                <a:gd name="T73" fmla="*/ 202 h 210"/>
                <a:gd name="T74" fmla="*/ 2 w 330"/>
                <a:gd name="T75" fmla="*/ 192 h 210"/>
                <a:gd name="T76" fmla="*/ 0 w 330"/>
                <a:gd name="T77" fmla="*/ 178 h 210"/>
                <a:gd name="T78" fmla="*/ 4 w 330"/>
                <a:gd name="T79" fmla="*/ 142 h 210"/>
                <a:gd name="T80" fmla="*/ 8 w 330"/>
                <a:gd name="T81" fmla="*/ 110 h 210"/>
                <a:gd name="T82" fmla="*/ 10 w 330"/>
                <a:gd name="T83" fmla="*/ 96 h 210"/>
                <a:gd name="T84" fmla="*/ 10 w 330"/>
                <a:gd name="T85" fmla="*/ 96 h 210"/>
                <a:gd name="T86" fmla="*/ 32 w 330"/>
                <a:gd name="T87" fmla="*/ 90 h 210"/>
                <a:gd name="T88" fmla="*/ 52 w 330"/>
                <a:gd name="T89" fmla="*/ 86 h 210"/>
                <a:gd name="T90" fmla="*/ 70 w 330"/>
                <a:gd name="T91" fmla="*/ 8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0" h="210">
                  <a:moveTo>
                    <a:pt x="70" y="86"/>
                  </a:moveTo>
                  <a:lnTo>
                    <a:pt x="70" y="86"/>
                  </a:lnTo>
                  <a:lnTo>
                    <a:pt x="106" y="90"/>
                  </a:lnTo>
                  <a:lnTo>
                    <a:pt x="138" y="92"/>
                  </a:lnTo>
                  <a:lnTo>
                    <a:pt x="152" y="92"/>
                  </a:lnTo>
                  <a:lnTo>
                    <a:pt x="162" y="92"/>
                  </a:lnTo>
                  <a:lnTo>
                    <a:pt x="162" y="92"/>
                  </a:lnTo>
                  <a:lnTo>
                    <a:pt x="174" y="86"/>
                  </a:lnTo>
                  <a:lnTo>
                    <a:pt x="186" y="76"/>
                  </a:lnTo>
                  <a:lnTo>
                    <a:pt x="216" y="48"/>
                  </a:lnTo>
                  <a:lnTo>
                    <a:pt x="244" y="18"/>
                  </a:lnTo>
                  <a:lnTo>
                    <a:pt x="254" y="6"/>
                  </a:lnTo>
                  <a:lnTo>
                    <a:pt x="262" y="0"/>
                  </a:lnTo>
                  <a:lnTo>
                    <a:pt x="262" y="0"/>
                  </a:lnTo>
                  <a:lnTo>
                    <a:pt x="266" y="0"/>
                  </a:lnTo>
                  <a:lnTo>
                    <a:pt x="270" y="0"/>
                  </a:lnTo>
                  <a:lnTo>
                    <a:pt x="280" y="4"/>
                  </a:lnTo>
                  <a:lnTo>
                    <a:pt x="290" y="14"/>
                  </a:lnTo>
                  <a:lnTo>
                    <a:pt x="302" y="24"/>
                  </a:lnTo>
                  <a:lnTo>
                    <a:pt x="322" y="44"/>
                  </a:lnTo>
                  <a:lnTo>
                    <a:pt x="330" y="54"/>
                  </a:lnTo>
                  <a:lnTo>
                    <a:pt x="330" y="54"/>
                  </a:lnTo>
                  <a:lnTo>
                    <a:pt x="248" y="120"/>
                  </a:lnTo>
                  <a:lnTo>
                    <a:pt x="186" y="168"/>
                  </a:lnTo>
                  <a:lnTo>
                    <a:pt x="160" y="186"/>
                  </a:lnTo>
                  <a:lnTo>
                    <a:pt x="142" y="196"/>
                  </a:lnTo>
                  <a:lnTo>
                    <a:pt x="106" y="192"/>
                  </a:lnTo>
                  <a:lnTo>
                    <a:pt x="84" y="206"/>
                  </a:lnTo>
                  <a:lnTo>
                    <a:pt x="84" y="206"/>
                  </a:lnTo>
                  <a:lnTo>
                    <a:pt x="72" y="208"/>
                  </a:lnTo>
                  <a:lnTo>
                    <a:pt x="48" y="210"/>
                  </a:lnTo>
                  <a:lnTo>
                    <a:pt x="34" y="210"/>
                  </a:lnTo>
                  <a:lnTo>
                    <a:pt x="22" y="210"/>
                  </a:lnTo>
                  <a:lnTo>
                    <a:pt x="12" y="206"/>
                  </a:lnTo>
                  <a:lnTo>
                    <a:pt x="8" y="204"/>
                  </a:lnTo>
                  <a:lnTo>
                    <a:pt x="4" y="202"/>
                  </a:lnTo>
                  <a:lnTo>
                    <a:pt x="4" y="202"/>
                  </a:lnTo>
                  <a:lnTo>
                    <a:pt x="2" y="192"/>
                  </a:lnTo>
                  <a:lnTo>
                    <a:pt x="0" y="178"/>
                  </a:lnTo>
                  <a:lnTo>
                    <a:pt x="4" y="142"/>
                  </a:lnTo>
                  <a:lnTo>
                    <a:pt x="8" y="110"/>
                  </a:lnTo>
                  <a:lnTo>
                    <a:pt x="10" y="96"/>
                  </a:lnTo>
                  <a:lnTo>
                    <a:pt x="10" y="96"/>
                  </a:lnTo>
                  <a:lnTo>
                    <a:pt x="32" y="90"/>
                  </a:lnTo>
                  <a:lnTo>
                    <a:pt x="52" y="86"/>
                  </a:lnTo>
                  <a:lnTo>
                    <a:pt x="70" y="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88" name="Freeform 10216"/>
            <p:cNvSpPr/>
            <p:nvPr/>
          </p:nvSpPr>
          <p:spPr bwMode="auto">
            <a:xfrm>
              <a:off x="6107906" y="2730500"/>
              <a:ext cx="604838" cy="254000"/>
            </a:xfrm>
            <a:custGeom>
              <a:avLst/>
              <a:gdLst>
                <a:gd name="T0" fmla="*/ 144 w 762"/>
                <a:gd name="T1" fmla="*/ 212 h 320"/>
                <a:gd name="T2" fmla="*/ 232 w 762"/>
                <a:gd name="T3" fmla="*/ 138 h 320"/>
                <a:gd name="T4" fmla="*/ 320 w 762"/>
                <a:gd name="T5" fmla="*/ 76 h 320"/>
                <a:gd name="T6" fmla="*/ 386 w 762"/>
                <a:gd name="T7" fmla="*/ 38 h 320"/>
                <a:gd name="T8" fmla="*/ 454 w 762"/>
                <a:gd name="T9" fmla="*/ 12 h 320"/>
                <a:gd name="T10" fmla="*/ 502 w 762"/>
                <a:gd name="T11" fmla="*/ 0 h 320"/>
                <a:gd name="T12" fmla="*/ 532 w 762"/>
                <a:gd name="T13" fmla="*/ 0 h 320"/>
                <a:gd name="T14" fmla="*/ 546 w 762"/>
                <a:gd name="T15" fmla="*/ 2 h 320"/>
                <a:gd name="T16" fmla="*/ 598 w 762"/>
                <a:gd name="T17" fmla="*/ 18 h 320"/>
                <a:gd name="T18" fmla="*/ 640 w 762"/>
                <a:gd name="T19" fmla="*/ 46 h 320"/>
                <a:gd name="T20" fmla="*/ 676 w 762"/>
                <a:gd name="T21" fmla="*/ 80 h 320"/>
                <a:gd name="T22" fmla="*/ 704 w 762"/>
                <a:gd name="T23" fmla="*/ 120 h 320"/>
                <a:gd name="T24" fmla="*/ 726 w 762"/>
                <a:gd name="T25" fmla="*/ 164 h 320"/>
                <a:gd name="T26" fmla="*/ 754 w 762"/>
                <a:gd name="T27" fmla="*/ 252 h 320"/>
                <a:gd name="T28" fmla="*/ 762 w 762"/>
                <a:gd name="T29" fmla="*/ 288 h 320"/>
                <a:gd name="T30" fmla="*/ 732 w 762"/>
                <a:gd name="T31" fmla="*/ 306 h 320"/>
                <a:gd name="T32" fmla="*/ 704 w 762"/>
                <a:gd name="T33" fmla="*/ 318 h 320"/>
                <a:gd name="T34" fmla="*/ 678 w 762"/>
                <a:gd name="T35" fmla="*/ 320 h 320"/>
                <a:gd name="T36" fmla="*/ 672 w 762"/>
                <a:gd name="T37" fmla="*/ 282 h 320"/>
                <a:gd name="T38" fmla="*/ 650 w 762"/>
                <a:gd name="T39" fmla="*/ 196 h 320"/>
                <a:gd name="T40" fmla="*/ 632 w 762"/>
                <a:gd name="T41" fmla="*/ 150 h 320"/>
                <a:gd name="T42" fmla="*/ 608 w 762"/>
                <a:gd name="T43" fmla="*/ 112 h 320"/>
                <a:gd name="T44" fmla="*/ 578 w 762"/>
                <a:gd name="T45" fmla="*/ 86 h 320"/>
                <a:gd name="T46" fmla="*/ 560 w 762"/>
                <a:gd name="T47" fmla="*/ 80 h 320"/>
                <a:gd name="T48" fmla="*/ 542 w 762"/>
                <a:gd name="T49" fmla="*/ 78 h 320"/>
                <a:gd name="T50" fmla="*/ 520 w 762"/>
                <a:gd name="T51" fmla="*/ 82 h 320"/>
                <a:gd name="T52" fmla="*/ 468 w 762"/>
                <a:gd name="T53" fmla="*/ 100 h 320"/>
                <a:gd name="T54" fmla="*/ 378 w 762"/>
                <a:gd name="T55" fmla="*/ 146 h 320"/>
                <a:gd name="T56" fmla="*/ 262 w 762"/>
                <a:gd name="T57" fmla="*/ 220 h 320"/>
                <a:gd name="T58" fmla="*/ 160 w 762"/>
                <a:gd name="T59" fmla="*/ 288 h 320"/>
                <a:gd name="T60" fmla="*/ 154 w 762"/>
                <a:gd name="T61" fmla="*/ 290 h 320"/>
                <a:gd name="T62" fmla="*/ 104 w 762"/>
                <a:gd name="T63" fmla="*/ 288 h 320"/>
                <a:gd name="T64" fmla="*/ 40 w 762"/>
                <a:gd name="T65" fmla="*/ 276 h 320"/>
                <a:gd name="T66" fmla="*/ 10 w 762"/>
                <a:gd name="T67" fmla="*/ 264 h 320"/>
                <a:gd name="T68" fmla="*/ 0 w 762"/>
                <a:gd name="T69" fmla="*/ 254 h 320"/>
                <a:gd name="T70" fmla="*/ 4 w 762"/>
                <a:gd name="T71" fmla="*/ 246 h 320"/>
                <a:gd name="T72" fmla="*/ 24 w 762"/>
                <a:gd name="T73" fmla="*/ 234 h 320"/>
                <a:gd name="T74" fmla="*/ 90 w 762"/>
                <a:gd name="T75" fmla="*/ 2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2" h="320">
                  <a:moveTo>
                    <a:pt x="144" y="212"/>
                  </a:moveTo>
                  <a:lnTo>
                    <a:pt x="144" y="212"/>
                  </a:lnTo>
                  <a:lnTo>
                    <a:pt x="186" y="176"/>
                  </a:lnTo>
                  <a:lnTo>
                    <a:pt x="232" y="138"/>
                  </a:lnTo>
                  <a:lnTo>
                    <a:pt x="288" y="96"/>
                  </a:lnTo>
                  <a:lnTo>
                    <a:pt x="320" y="76"/>
                  </a:lnTo>
                  <a:lnTo>
                    <a:pt x="352" y="56"/>
                  </a:lnTo>
                  <a:lnTo>
                    <a:pt x="386" y="38"/>
                  </a:lnTo>
                  <a:lnTo>
                    <a:pt x="420" y="24"/>
                  </a:lnTo>
                  <a:lnTo>
                    <a:pt x="454" y="12"/>
                  </a:lnTo>
                  <a:lnTo>
                    <a:pt x="486" y="2"/>
                  </a:lnTo>
                  <a:lnTo>
                    <a:pt x="502" y="0"/>
                  </a:lnTo>
                  <a:lnTo>
                    <a:pt x="516" y="0"/>
                  </a:lnTo>
                  <a:lnTo>
                    <a:pt x="532" y="0"/>
                  </a:lnTo>
                  <a:lnTo>
                    <a:pt x="546" y="2"/>
                  </a:lnTo>
                  <a:lnTo>
                    <a:pt x="546" y="2"/>
                  </a:lnTo>
                  <a:lnTo>
                    <a:pt x="572" y="8"/>
                  </a:lnTo>
                  <a:lnTo>
                    <a:pt x="598" y="18"/>
                  </a:lnTo>
                  <a:lnTo>
                    <a:pt x="620" y="30"/>
                  </a:lnTo>
                  <a:lnTo>
                    <a:pt x="640" y="46"/>
                  </a:lnTo>
                  <a:lnTo>
                    <a:pt x="658" y="62"/>
                  </a:lnTo>
                  <a:lnTo>
                    <a:pt x="676" y="80"/>
                  </a:lnTo>
                  <a:lnTo>
                    <a:pt x="690" y="100"/>
                  </a:lnTo>
                  <a:lnTo>
                    <a:pt x="704" y="120"/>
                  </a:lnTo>
                  <a:lnTo>
                    <a:pt x="714" y="142"/>
                  </a:lnTo>
                  <a:lnTo>
                    <a:pt x="726" y="164"/>
                  </a:lnTo>
                  <a:lnTo>
                    <a:pt x="742" y="208"/>
                  </a:lnTo>
                  <a:lnTo>
                    <a:pt x="754" y="252"/>
                  </a:lnTo>
                  <a:lnTo>
                    <a:pt x="762" y="288"/>
                  </a:lnTo>
                  <a:lnTo>
                    <a:pt x="762" y="288"/>
                  </a:lnTo>
                  <a:lnTo>
                    <a:pt x="754" y="294"/>
                  </a:lnTo>
                  <a:lnTo>
                    <a:pt x="732" y="306"/>
                  </a:lnTo>
                  <a:lnTo>
                    <a:pt x="718" y="312"/>
                  </a:lnTo>
                  <a:lnTo>
                    <a:pt x="704" y="318"/>
                  </a:lnTo>
                  <a:lnTo>
                    <a:pt x="690" y="320"/>
                  </a:lnTo>
                  <a:lnTo>
                    <a:pt x="678" y="320"/>
                  </a:lnTo>
                  <a:lnTo>
                    <a:pt x="678" y="320"/>
                  </a:lnTo>
                  <a:lnTo>
                    <a:pt x="672" y="282"/>
                  </a:lnTo>
                  <a:lnTo>
                    <a:pt x="664" y="242"/>
                  </a:lnTo>
                  <a:lnTo>
                    <a:pt x="650" y="196"/>
                  </a:lnTo>
                  <a:lnTo>
                    <a:pt x="642" y="172"/>
                  </a:lnTo>
                  <a:lnTo>
                    <a:pt x="632" y="150"/>
                  </a:lnTo>
                  <a:lnTo>
                    <a:pt x="622" y="130"/>
                  </a:lnTo>
                  <a:lnTo>
                    <a:pt x="608" y="112"/>
                  </a:lnTo>
                  <a:lnTo>
                    <a:pt x="594" y="98"/>
                  </a:lnTo>
                  <a:lnTo>
                    <a:pt x="578" y="86"/>
                  </a:lnTo>
                  <a:lnTo>
                    <a:pt x="570" y="82"/>
                  </a:lnTo>
                  <a:lnTo>
                    <a:pt x="560" y="80"/>
                  </a:lnTo>
                  <a:lnTo>
                    <a:pt x="552" y="78"/>
                  </a:lnTo>
                  <a:lnTo>
                    <a:pt x="542" y="78"/>
                  </a:lnTo>
                  <a:lnTo>
                    <a:pt x="542" y="78"/>
                  </a:lnTo>
                  <a:lnTo>
                    <a:pt x="520" y="82"/>
                  </a:lnTo>
                  <a:lnTo>
                    <a:pt x="494" y="90"/>
                  </a:lnTo>
                  <a:lnTo>
                    <a:pt x="468" y="100"/>
                  </a:lnTo>
                  <a:lnTo>
                    <a:pt x="438" y="114"/>
                  </a:lnTo>
                  <a:lnTo>
                    <a:pt x="378" y="146"/>
                  </a:lnTo>
                  <a:lnTo>
                    <a:pt x="318" y="182"/>
                  </a:lnTo>
                  <a:lnTo>
                    <a:pt x="262" y="220"/>
                  </a:lnTo>
                  <a:lnTo>
                    <a:pt x="214" y="252"/>
                  </a:lnTo>
                  <a:lnTo>
                    <a:pt x="160" y="288"/>
                  </a:lnTo>
                  <a:lnTo>
                    <a:pt x="160" y="288"/>
                  </a:lnTo>
                  <a:lnTo>
                    <a:pt x="154" y="290"/>
                  </a:lnTo>
                  <a:lnTo>
                    <a:pt x="140" y="290"/>
                  </a:lnTo>
                  <a:lnTo>
                    <a:pt x="104" y="288"/>
                  </a:lnTo>
                  <a:lnTo>
                    <a:pt x="60" y="280"/>
                  </a:lnTo>
                  <a:lnTo>
                    <a:pt x="40" y="276"/>
                  </a:lnTo>
                  <a:lnTo>
                    <a:pt x="24" y="270"/>
                  </a:lnTo>
                  <a:lnTo>
                    <a:pt x="10" y="264"/>
                  </a:lnTo>
                  <a:lnTo>
                    <a:pt x="2" y="256"/>
                  </a:lnTo>
                  <a:lnTo>
                    <a:pt x="0" y="254"/>
                  </a:lnTo>
                  <a:lnTo>
                    <a:pt x="0" y="250"/>
                  </a:lnTo>
                  <a:lnTo>
                    <a:pt x="4" y="246"/>
                  </a:lnTo>
                  <a:lnTo>
                    <a:pt x="8" y="242"/>
                  </a:lnTo>
                  <a:lnTo>
                    <a:pt x="24" y="234"/>
                  </a:lnTo>
                  <a:lnTo>
                    <a:pt x="52" y="226"/>
                  </a:lnTo>
                  <a:lnTo>
                    <a:pt x="90" y="220"/>
                  </a:lnTo>
                  <a:lnTo>
                    <a:pt x="144" y="212"/>
                  </a:lnTo>
                  <a:close/>
                </a:path>
              </a:pathLst>
            </a:custGeom>
            <a:solidFill>
              <a:srgbClr val="474C4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89" name="Freeform 10217"/>
            <p:cNvSpPr/>
            <p:nvPr/>
          </p:nvSpPr>
          <p:spPr bwMode="auto">
            <a:xfrm>
              <a:off x="6107906" y="2730500"/>
              <a:ext cx="604838" cy="254000"/>
            </a:xfrm>
            <a:custGeom>
              <a:avLst/>
              <a:gdLst>
                <a:gd name="T0" fmla="*/ 144 w 762"/>
                <a:gd name="T1" fmla="*/ 212 h 320"/>
                <a:gd name="T2" fmla="*/ 232 w 762"/>
                <a:gd name="T3" fmla="*/ 138 h 320"/>
                <a:gd name="T4" fmla="*/ 320 w 762"/>
                <a:gd name="T5" fmla="*/ 76 h 320"/>
                <a:gd name="T6" fmla="*/ 386 w 762"/>
                <a:gd name="T7" fmla="*/ 38 h 320"/>
                <a:gd name="T8" fmla="*/ 454 w 762"/>
                <a:gd name="T9" fmla="*/ 12 h 320"/>
                <a:gd name="T10" fmla="*/ 502 w 762"/>
                <a:gd name="T11" fmla="*/ 0 h 320"/>
                <a:gd name="T12" fmla="*/ 532 w 762"/>
                <a:gd name="T13" fmla="*/ 0 h 320"/>
                <a:gd name="T14" fmla="*/ 546 w 762"/>
                <a:gd name="T15" fmla="*/ 2 h 320"/>
                <a:gd name="T16" fmla="*/ 598 w 762"/>
                <a:gd name="T17" fmla="*/ 18 h 320"/>
                <a:gd name="T18" fmla="*/ 640 w 762"/>
                <a:gd name="T19" fmla="*/ 46 h 320"/>
                <a:gd name="T20" fmla="*/ 676 w 762"/>
                <a:gd name="T21" fmla="*/ 80 h 320"/>
                <a:gd name="T22" fmla="*/ 704 w 762"/>
                <a:gd name="T23" fmla="*/ 120 h 320"/>
                <a:gd name="T24" fmla="*/ 726 w 762"/>
                <a:gd name="T25" fmla="*/ 164 h 320"/>
                <a:gd name="T26" fmla="*/ 754 w 762"/>
                <a:gd name="T27" fmla="*/ 252 h 320"/>
                <a:gd name="T28" fmla="*/ 762 w 762"/>
                <a:gd name="T29" fmla="*/ 288 h 320"/>
                <a:gd name="T30" fmla="*/ 732 w 762"/>
                <a:gd name="T31" fmla="*/ 306 h 320"/>
                <a:gd name="T32" fmla="*/ 704 w 762"/>
                <a:gd name="T33" fmla="*/ 318 h 320"/>
                <a:gd name="T34" fmla="*/ 678 w 762"/>
                <a:gd name="T35" fmla="*/ 320 h 320"/>
                <a:gd name="T36" fmla="*/ 672 w 762"/>
                <a:gd name="T37" fmla="*/ 282 h 320"/>
                <a:gd name="T38" fmla="*/ 650 w 762"/>
                <a:gd name="T39" fmla="*/ 196 h 320"/>
                <a:gd name="T40" fmla="*/ 632 w 762"/>
                <a:gd name="T41" fmla="*/ 150 h 320"/>
                <a:gd name="T42" fmla="*/ 608 w 762"/>
                <a:gd name="T43" fmla="*/ 112 h 320"/>
                <a:gd name="T44" fmla="*/ 578 w 762"/>
                <a:gd name="T45" fmla="*/ 86 h 320"/>
                <a:gd name="T46" fmla="*/ 560 w 762"/>
                <a:gd name="T47" fmla="*/ 80 h 320"/>
                <a:gd name="T48" fmla="*/ 542 w 762"/>
                <a:gd name="T49" fmla="*/ 78 h 320"/>
                <a:gd name="T50" fmla="*/ 520 w 762"/>
                <a:gd name="T51" fmla="*/ 82 h 320"/>
                <a:gd name="T52" fmla="*/ 468 w 762"/>
                <a:gd name="T53" fmla="*/ 100 h 320"/>
                <a:gd name="T54" fmla="*/ 378 w 762"/>
                <a:gd name="T55" fmla="*/ 146 h 320"/>
                <a:gd name="T56" fmla="*/ 262 w 762"/>
                <a:gd name="T57" fmla="*/ 220 h 320"/>
                <a:gd name="T58" fmla="*/ 160 w 762"/>
                <a:gd name="T59" fmla="*/ 288 h 320"/>
                <a:gd name="T60" fmla="*/ 154 w 762"/>
                <a:gd name="T61" fmla="*/ 290 h 320"/>
                <a:gd name="T62" fmla="*/ 104 w 762"/>
                <a:gd name="T63" fmla="*/ 288 h 320"/>
                <a:gd name="T64" fmla="*/ 40 w 762"/>
                <a:gd name="T65" fmla="*/ 276 h 320"/>
                <a:gd name="T66" fmla="*/ 10 w 762"/>
                <a:gd name="T67" fmla="*/ 264 h 320"/>
                <a:gd name="T68" fmla="*/ 0 w 762"/>
                <a:gd name="T69" fmla="*/ 254 h 320"/>
                <a:gd name="T70" fmla="*/ 4 w 762"/>
                <a:gd name="T71" fmla="*/ 246 h 320"/>
                <a:gd name="T72" fmla="*/ 24 w 762"/>
                <a:gd name="T73" fmla="*/ 234 h 320"/>
                <a:gd name="T74" fmla="*/ 90 w 762"/>
                <a:gd name="T75" fmla="*/ 2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2" h="320">
                  <a:moveTo>
                    <a:pt x="144" y="212"/>
                  </a:moveTo>
                  <a:lnTo>
                    <a:pt x="144" y="212"/>
                  </a:lnTo>
                  <a:lnTo>
                    <a:pt x="186" y="176"/>
                  </a:lnTo>
                  <a:lnTo>
                    <a:pt x="232" y="138"/>
                  </a:lnTo>
                  <a:lnTo>
                    <a:pt x="288" y="96"/>
                  </a:lnTo>
                  <a:lnTo>
                    <a:pt x="320" y="76"/>
                  </a:lnTo>
                  <a:lnTo>
                    <a:pt x="352" y="56"/>
                  </a:lnTo>
                  <a:lnTo>
                    <a:pt x="386" y="38"/>
                  </a:lnTo>
                  <a:lnTo>
                    <a:pt x="420" y="24"/>
                  </a:lnTo>
                  <a:lnTo>
                    <a:pt x="454" y="12"/>
                  </a:lnTo>
                  <a:lnTo>
                    <a:pt x="486" y="2"/>
                  </a:lnTo>
                  <a:lnTo>
                    <a:pt x="502" y="0"/>
                  </a:lnTo>
                  <a:lnTo>
                    <a:pt x="516" y="0"/>
                  </a:lnTo>
                  <a:lnTo>
                    <a:pt x="532" y="0"/>
                  </a:lnTo>
                  <a:lnTo>
                    <a:pt x="546" y="2"/>
                  </a:lnTo>
                  <a:lnTo>
                    <a:pt x="546" y="2"/>
                  </a:lnTo>
                  <a:lnTo>
                    <a:pt x="572" y="8"/>
                  </a:lnTo>
                  <a:lnTo>
                    <a:pt x="598" y="18"/>
                  </a:lnTo>
                  <a:lnTo>
                    <a:pt x="620" y="30"/>
                  </a:lnTo>
                  <a:lnTo>
                    <a:pt x="640" y="46"/>
                  </a:lnTo>
                  <a:lnTo>
                    <a:pt x="658" y="62"/>
                  </a:lnTo>
                  <a:lnTo>
                    <a:pt x="676" y="80"/>
                  </a:lnTo>
                  <a:lnTo>
                    <a:pt x="690" y="100"/>
                  </a:lnTo>
                  <a:lnTo>
                    <a:pt x="704" y="120"/>
                  </a:lnTo>
                  <a:lnTo>
                    <a:pt x="714" y="142"/>
                  </a:lnTo>
                  <a:lnTo>
                    <a:pt x="726" y="164"/>
                  </a:lnTo>
                  <a:lnTo>
                    <a:pt x="742" y="208"/>
                  </a:lnTo>
                  <a:lnTo>
                    <a:pt x="754" y="252"/>
                  </a:lnTo>
                  <a:lnTo>
                    <a:pt x="762" y="288"/>
                  </a:lnTo>
                  <a:lnTo>
                    <a:pt x="762" y="288"/>
                  </a:lnTo>
                  <a:lnTo>
                    <a:pt x="754" y="294"/>
                  </a:lnTo>
                  <a:lnTo>
                    <a:pt x="732" y="306"/>
                  </a:lnTo>
                  <a:lnTo>
                    <a:pt x="718" y="312"/>
                  </a:lnTo>
                  <a:lnTo>
                    <a:pt x="704" y="318"/>
                  </a:lnTo>
                  <a:lnTo>
                    <a:pt x="690" y="320"/>
                  </a:lnTo>
                  <a:lnTo>
                    <a:pt x="678" y="320"/>
                  </a:lnTo>
                  <a:lnTo>
                    <a:pt x="678" y="320"/>
                  </a:lnTo>
                  <a:lnTo>
                    <a:pt x="672" y="282"/>
                  </a:lnTo>
                  <a:lnTo>
                    <a:pt x="664" y="242"/>
                  </a:lnTo>
                  <a:lnTo>
                    <a:pt x="650" y="196"/>
                  </a:lnTo>
                  <a:lnTo>
                    <a:pt x="642" y="172"/>
                  </a:lnTo>
                  <a:lnTo>
                    <a:pt x="632" y="150"/>
                  </a:lnTo>
                  <a:lnTo>
                    <a:pt x="622" y="130"/>
                  </a:lnTo>
                  <a:lnTo>
                    <a:pt x="608" y="112"/>
                  </a:lnTo>
                  <a:lnTo>
                    <a:pt x="594" y="98"/>
                  </a:lnTo>
                  <a:lnTo>
                    <a:pt x="578" y="86"/>
                  </a:lnTo>
                  <a:lnTo>
                    <a:pt x="570" y="82"/>
                  </a:lnTo>
                  <a:lnTo>
                    <a:pt x="560" y="80"/>
                  </a:lnTo>
                  <a:lnTo>
                    <a:pt x="552" y="78"/>
                  </a:lnTo>
                  <a:lnTo>
                    <a:pt x="542" y="78"/>
                  </a:lnTo>
                  <a:lnTo>
                    <a:pt x="542" y="78"/>
                  </a:lnTo>
                  <a:lnTo>
                    <a:pt x="520" y="82"/>
                  </a:lnTo>
                  <a:lnTo>
                    <a:pt x="494" y="90"/>
                  </a:lnTo>
                  <a:lnTo>
                    <a:pt x="468" y="100"/>
                  </a:lnTo>
                  <a:lnTo>
                    <a:pt x="438" y="114"/>
                  </a:lnTo>
                  <a:lnTo>
                    <a:pt x="378" y="146"/>
                  </a:lnTo>
                  <a:lnTo>
                    <a:pt x="318" y="182"/>
                  </a:lnTo>
                  <a:lnTo>
                    <a:pt x="262" y="220"/>
                  </a:lnTo>
                  <a:lnTo>
                    <a:pt x="214" y="252"/>
                  </a:lnTo>
                  <a:lnTo>
                    <a:pt x="160" y="288"/>
                  </a:lnTo>
                  <a:lnTo>
                    <a:pt x="160" y="288"/>
                  </a:lnTo>
                  <a:lnTo>
                    <a:pt x="154" y="290"/>
                  </a:lnTo>
                  <a:lnTo>
                    <a:pt x="140" y="290"/>
                  </a:lnTo>
                  <a:lnTo>
                    <a:pt x="104" y="288"/>
                  </a:lnTo>
                  <a:lnTo>
                    <a:pt x="60" y="280"/>
                  </a:lnTo>
                  <a:lnTo>
                    <a:pt x="40" y="276"/>
                  </a:lnTo>
                  <a:lnTo>
                    <a:pt x="24" y="270"/>
                  </a:lnTo>
                  <a:lnTo>
                    <a:pt x="10" y="264"/>
                  </a:lnTo>
                  <a:lnTo>
                    <a:pt x="2" y="256"/>
                  </a:lnTo>
                  <a:lnTo>
                    <a:pt x="0" y="254"/>
                  </a:lnTo>
                  <a:lnTo>
                    <a:pt x="0" y="250"/>
                  </a:lnTo>
                  <a:lnTo>
                    <a:pt x="4" y="246"/>
                  </a:lnTo>
                  <a:lnTo>
                    <a:pt x="8" y="242"/>
                  </a:lnTo>
                  <a:lnTo>
                    <a:pt x="24" y="234"/>
                  </a:lnTo>
                  <a:lnTo>
                    <a:pt x="52" y="226"/>
                  </a:lnTo>
                  <a:lnTo>
                    <a:pt x="90" y="220"/>
                  </a:lnTo>
                  <a:lnTo>
                    <a:pt x="144" y="2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90" name="Freeform 10218"/>
            <p:cNvSpPr/>
            <p:nvPr/>
          </p:nvSpPr>
          <p:spPr bwMode="auto">
            <a:xfrm>
              <a:off x="6742906" y="3027362"/>
              <a:ext cx="219075" cy="309563"/>
            </a:xfrm>
            <a:custGeom>
              <a:avLst/>
              <a:gdLst>
                <a:gd name="T0" fmla="*/ 74 w 276"/>
                <a:gd name="T1" fmla="*/ 232 h 390"/>
                <a:gd name="T2" fmla="*/ 106 w 276"/>
                <a:gd name="T3" fmla="*/ 220 h 390"/>
                <a:gd name="T4" fmla="*/ 132 w 276"/>
                <a:gd name="T5" fmla="*/ 206 h 390"/>
                <a:gd name="T6" fmla="*/ 152 w 276"/>
                <a:gd name="T7" fmla="*/ 186 h 390"/>
                <a:gd name="T8" fmla="*/ 158 w 276"/>
                <a:gd name="T9" fmla="*/ 174 h 390"/>
                <a:gd name="T10" fmla="*/ 168 w 276"/>
                <a:gd name="T11" fmla="*/ 134 h 390"/>
                <a:gd name="T12" fmla="*/ 172 w 276"/>
                <a:gd name="T13" fmla="*/ 86 h 390"/>
                <a:gd name="T14" fmla="*/ 168 w 276"/>
                <a:gd name="T15" fmla="*/ 44 h 390"/>
                <a:gd name="T16" fmla="*/ 162 w 276"/>
                <a:gd name="T17" fmla="*/ 28 h 390"/>
                <a:gd name="T18" fmla="*/ 190 w 276"/>
                <a:gd name="T19" fmla="*/ 14 h 390"/>
                <a:gd name="T20" fmla="*/ 226 w 276"/>
                <a:gd name="T21" fmla="*/ 2 h 390"/>
                <a:gd name="T22" fmla="*/ 254 w 276"/>
                <a:gd name="T23" fmla="*/ 0 h 390"/>
                <a:gd name="T24" fmla="*/ 268 w 276"/>
                <a:gd name="T25" fmla="*/ 6 h 390"/>
                <a:gd name="T26" fmla="*/ 274 w 276"/>
                <a:gd name="T27" fmla="*/ 10 h 390"/>
                <a:gd name="T28" fmla="*/ 276 w 276"/>
                <a:gd name="T29" fmla="*/ 84 h 390"/>
                <a:gd name="T30" fmla="*/ 266 w 276"/>
                <a:gd name="T31" fmla="*/ 176 h 390"/>
                <a:gd name="T32" fmla="*/ 256 w 276"/>
                <a:gd name="T33" fmla="*/ 222 h 390"/>
                <a:gd name="T34" fmla="*/ 238 w 276"/>
                <a:gd name="T35" fmla="*/ 262 h 390"/>
                <a:gd name="T36" fmla="*/ 214 w 276"/>
                <a:gd name="T37" fmla="*/ 292 h 390"/>
                <a:gd name="T38" fmla="*/ 182 w 276"/>
                <a:gd name="T39" fmla="*/ 290 h 390"/>
                <a:gd name="T40" fmla="*/ 188 w 276"/>
                <a:gd name="T41" fmla="*/ 314 h 390"/>
                <a:gd name="T42" fmla="*/ 188 w 276"/>
                <a:gd name="T43" fmla="*/ 332 h 390"/>
                <a:gd name="T44" fmla="*/ 178 w 276"/>
                <a:gd name="T45" fmla="*/ 346 h 390"/>
                <a:gd name="T46" fmla="*/ 152 w 276"/>
                <a:gd name="T47" fmla="*/ 360 h 390"/>
                <a:gd name="T48" fmla="*/ 82 w 276"/>
                <a:gd name="T49" fmla="*/ 386 h 390"/>
                <a:gd name="T50" fmla="*/ 64 w 276"/>
                <a:gd name="T51" fmla="*/ 390 h 390"/>
                <a:gd name="T52" fmla="*/ 16 w 276"/>
                <a:gd name="T53" fmla="*/ 314 h 390"/>
                <a:gd name="T54" fmla="*/ 0 w 276"/>
                <a:gd name="T55" fmla="*/ 286 h 390"/>
                <a:gd name="T56" fmla="*/ 0 w 276"/>
                <a:gd name="T57" fmla="*/ 276 h 390"/>
                <a:gd name="T58" fmla="*/ 6 w 276"/>
                <a:gd name="T59" fmla="*/ 268 h 390"/>
                <a:gd name="T60" fmla="*/ 32 w 276"/>
                <a:gd name="T61" fmla="*/ 250 h 390"/>
                <a:gd name="T62" fmla="*/ 74 w 276"/>
                <a:gd name="T63" fmla="*/ 23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6" h="390">
                  <a:moveTo>
                    <a:pt x="74" y="232"/>
                  </a:moveTo>
                  <a:lnTo>
                    <a:pt x="74" y="232"/>
                  </a:lnTo>
                  <a:lnTo>
                    <a:pt x="84" y="230"/>
                  </a:lnTo>
                  <a:lnTo>
                    <a:pt x="106" y="220"/>
                  </a:lnTo>
                  <a:lnTo>
                    <a:pt x="120" y="214"/>
                  </a:lnTo>
                  <a:lnTo>
                    <a:pt x="132" y="206"/>
                  </a:lnTo>
                  <a:lnTo>
                    <a:pt x="144" y="196"/>
                  </a:lnTo>
                  <a:lnTo>
                    <a:pt x="152" y="186"/>
                  </a:lnTo>
                  <a:lnTo>
                    <a:pt x="152" y="186"/>
                  </a:lnTo>
                  <a:lnTo>
                    <a:pt x="158" y="174"/>
                  </a:lnTo>
                  <a:lnTo>
                    <a:pt x="164" y="154"/>
                  </a:lnTo>
                  <a:lnTo>
                    <a:pt x="168" y="134"/>
                  </a:lnTo>
                  <a:lnTo>
                    <a:pt x="170" y="110"/>
                  </a:lnTo>
                  <a:lnTo>
                    <a:pt x="172" y="86"/>
                  </a:lnTo>
                  <a:lnTo>
                    <a:pt x="170" y="64"/>
                  </a:lnTo>
                  <a:lnTo>
                    <a:pt x="168" y="44"/>
                  </a:lnTo>
                  <a:lnTo>
                    <a:pt x="162" y="28"/>
                  </a:lnTo>
                  <a:lnTo>
                    <a:pt x="162" y="28"/>
                  </a:lnTo>
                  <a:lnTo>
                    <a:pt x="176" y="22"/>
                  </a:lnTo>
                  <a:lnTo>
                    <a:pt x="190" y="14"/>
                  </a:lnTo>
                  <a:lnTo>
                    <a:pt x="208" y="8"/>
                  </a:lnTo>
                  <a:lnTo>
                    <a:pt x="226" y="2"/>
                  </a:lnTo>
                  <a:lnTo>
                    <a:pt x="246" y="0"/>
                  </a:lnTo>
                  <a:lnTo>
                    <a:pt x="254" y="0"/>
                  </a:lnTo>
                  <a:lnTo>
                    <a:pt x="262" y="2"/>
                  </a:lnTo>
                  <a:lnTo>
                    <a:pt x="268" y="6"/>
                  </a:lnTo>
                  <a:lnTo>
                    <a:pt x="274" y="10"/>
                  </a:lnTo>
                  <a:lnTo>
                    <a:pt x="274" y="10"/>
                  </a:lnTo>
                  <a:lnTo>
                    <a:pt x="276" y="46"/>
                  </a:lnTo>
                  <a:lnTo>
                    <a:pt x="276" y="84"/>
                  </a:lnTo>
                  <a:lnTo>
                    <a:pt x="272" y="128"/>
                  </a:lnTo>
                  <a:lnTo>
                    <a:pt x="266" y="176"/>
                  </a:lnTo>
                  <a:lnTo>
                    <a:pt x="262" y="200"/>
                  </a:lnTo>
                  <a:lnTo>
                    <a:pt x="256" y="222"/>
                  </a:lnTo>
                  <a:lnTo>
                    <a:pt x="248" y="244"/>
                  </a:lnTo>
                  <a:lnTo>
                    <a:pt x="238" y="262"/>
                  </a:lnTo>
                  <a:lnTo>
                    <a:pt x="228" y="278"/>
                  </a:lnTo>
                  <a:lnTo>
                    <a:pt x="214" y="292"/>
                  </a:lnTo>
                  <a:lnTo>
                    <a:pt x="182" y="290"/>
                  </a:lnTo>
                  <a:lnTo>
                    <a:pt x="182" y="290"/>
                  </a:lnTo>
                  <a:lnTo>
                    <a:pt x="184" y="296"/>
                  </a:lnTo>
                  <a:lnTo>
                    <a:pt x="188" y="314"/>
                  </a:lnTo>
                  <a:lnTo>
                    <a:pt x="190" y="322"/>
                  </a:lnTo>
                  <a:lnTo>
                    <a:pt x="188" y="332"/>
                  </a:lnTo>
                  <a:lnTo>
                    <a:pt x="184" y="340"/>
                  </a:lnTo>
                  <a:lnTo>
                    <a:pt x="178" y="346"/>
                  </a:lnTo>
                  <a:lnTo>
                    <a:pt x="178" y="346"/>
                  </a:lnTo>
                  <a:lnTo>
                    <a:pt x="152" y="360"/>
                  </a:lnTo>
                  <a:lnTo>
                    <a:pt x="116" y="374"/>
                  </a:lnTo>
                  <a:lnTo>
                    <a:pt x="82" y="386"/>
                  </a:lnTo>
                  <a:lnTo>
                    <a:pt x="64" y="390"/>
                  </a:lnTo>
                  <a:lnTo>
                    <a:pt x="64" y="390"/>
                  </a:lnTo>
                  <a:lnTo>
                    <a:pt x="36" y="348"/>
                  </a:lnTo>
                  <a:lnTo>
                    <a:pt x="16" y="314"/>
                  </a:lnTo>
                  <a:lnTo>
                    <a:pt x="0" y="286"/>
                  </a:lnTo>
                  <a:lnTo>
                    <a:pt x="0" y="286"/>
                  </a:lnTo>
                  <a:lnTo>
                    <a:pt x="0" y="282"/>
                  </a:lnTo>
                  <a:lnTo>
                    <a:pt x="0" y="276"/>
                  </a:lnTo>
                  <a:lnTo>
                    <a:pt x="2" y="272"/>
                  </a:lnTo>
                  <a:lnTo>
                    <a:pt x="6" y="268"/>
                  </a:lnTo>
                  <a:lnTo>
                    <a:pt x="18" y="258"/>
                  </a:lnTo>
                  <a:lnTo>
                    <a:pt x="32" y="250"/>
                  </a:lnTo>
                  <a:lnTo>
                    <a:pt x="60" y="238"/>
                  </a:lnTo>
                  <a:lnTo>
                    <a:pt x="74" y="232"/>
                  </a:lnTo>
                  <a:close/>
                </a:path>
              </a:pathLst>
            </a:custGeom>
            <a:solidFill>
              <a:srgbClr val="291E14"/>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91" name="Freeform 10219"/>
            <p:cNvSpPr/>
            <p:nvPr/>
          </p:nvSpPr>
          <p:spPr bwMode="auto">
            <a:xfrm>
              <a:off x="6742906" y="3027362"/>
              <a:ext cx="219075" cy="309563"/>
            </a:xfrm>
            <a:custGeom>
              <a:avLst/>
              <a:gdLst>
                <a:gd name="T0" fmla="*/ 74 w 276"/>
                <a:gd name="T1" fmla="*/ 232 h 390"/>
                <a:gd name="T2" fmla="*/ 106 w 276"/>
                <a:gd name="T3" fmla="*/ 220 h 390"/>
                <a:gd name="T4" fmla="*/ 132 w 276"/>
                <a:gd name="T5" fmla="*/ 206 h 390"/>
                <a:gd name="T6" fmla="*/ 152 w 276"/>
                <a:gd name="T7" fmla="*/ 186 h 390"/>
                <a:gd name="T8" fmla="*/ 158 w 276"/>
                <a:gd name="T9" fmla="*/ 174 h 390"/>
                <a:gd name="T10" fmla="*/ 168 w 276"/>
                <a:gd name="T11" fmla="*/ 134 h 390"/>
                <a:gd name="T12" fmla="*/ 172 w 276"/>
                <a:gd name="T13" fmla="*/ 86 h 390"/>
                <a:gd name="T14" fmla="*/ 168 w 276"/>
                <a:gd name="T15" fmla="*/ 44 h 390"/>
                <a:gd name="T16" fmla="*/ 162 w 276"/>
                <a:gd name="T17" fmla="*/ 28 h 390"/>
                <a:gd name="T18" fmla="*/ 190 w 276"/>
                <a:gd name="T19" fmla="*/ 14 h 390"/>
                <a:gd name="T20" fmla="*/ 226 w 276"/>
                <a:gd name="T21" fmla="*/ 2 h 390"/>
                <a:gd name="T22" fmla="*/ 254 w 276"/>
                <a:gd name="T23" fmla="*/ 0 h 390"/>
                <a:gd name="T24" fmla="*/ 268 w 276"/>
                <a:gd name="T25" fmla="*/ 6 h 390"/>
                <a:gd name="T26" fmla="*/ 274 w 276"/>
                <a:gd name="T27" fmla="*/ 10 h 390"/>
                <a:gd name="T28" fmla="*/ 276 w 276"/>
                <a:gd name="T29" fmla="*/ 84 h 390"/>
                <a:gd name="T30" fmla="*/ 266 w 276"/>
                <a:gd name="T31" fmla="*/ 176 h 390"/>
                <a:gd name="T32" fmla="*/ 256 w 276"/>
                <a:gd name="T33" fmla="*/ 222 h 390"/>
                <a:gd name="T34" fmla="*/ 238 w 276"/>
                <a:gd name="T35" fmla="*/ 262 h 390"/>
                <a:gd name="T36" fmla="*/ 214 w 276"/>
                <a:gd name="T37" fmla="*/ 292 h 390"/>
                <a:gd name="T38" fmla="*/ 182 w 276"/>
                <a:gd name="T39" fmla="*/ 290 h 390"/>
                <a:gd name="T40" fmla="*/ 188 w 276"/>
                <a:gd name="T41" fmla="*/ 314 h 390"/>
                <a:gd name="T42" fmla="*/ 188 w 276"/>
                <a:gd name="T43" fmla="*/ 332 h 390"/>
                <a:gd name="T44" fmla="*/ 178 w 276"/>
                <a:gd name="T45" fmla="*/ 346 h 390"/>
                <a:gd name="T46" fmla="*/ 152 w 276"/>
                <a:gd name="T47" fmla="*/ 360 h 390"/>
                <a:gd name="T48" fmla="*/ 82 w 276"/>
                <a:gd name="T49" fmla="*/ 386 h 390"/>
                <a:gd name="T50" fmla="*/ 64 w 276"/>
                <a:gd name="T51" fmla="*/ 390 h 390"/>
                <a:gd name="T52" fmla="*/ 16 w 276"/>
                <a:gd name="T53" fmla="*/ 314 h 390"/>
                <a:gd name="T54" fmla="*/ 0 w 276"/>
                <a:gd name="T55" fmla="*/ 286 h 390"/>
                <a:gd name="T56" fmla="*/ 0 w 276"/>
                <a:gd name="T57" fmla="*/ 276 h 390"/>
                <a:gd name="T58" fmla="*/ 6 w 276"/>
                <a:gd name="T59" fmla="*/ 268 h 390"/>
                <a:gd name="T60" fmla="*/ 32 w 276"/>
                <a:gd name="T61" fmla="*/ 250 h 390"/>
                <a:gd name="T62" fmla="*/ 74 w 276"/>
                <a:gd name="T63" fmla="*/ 23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6" h="390">
                  <a:moveTo>
                    <a:pt x="74" y="232"/>
                  </a:moveTo>
                  <a:lnTo>
                    <a:pt x="74" y="232"/>
                  </a:lnTo>
                  <a:lnTo>
                    <a:pt x="84" y="230"/>
                  </a:lnTo>
                  <a:lnTo>
                    <a:pt x="106" y="220"/>
                  </a:lnTo>
                  <a:lnTo>
                    <a:pt x="120" y="214"/>
                  </a:lnTo>
                  <a:lnTo>
                    <a:pt x="132" y="206"/>
                  </a:lnTo>
                  <a:lnTo>
                    <a:pt x="144" y="196"/>
                  </a:lnTo>
                  <a:lnTo>
                    <a:pt x="152" y="186"/>
                  </a:lnTo>
                  <a:lnTo>
                    <a:pt x="152" y="186"/>
                  </a:lnTo>
                  <a:lnTo>
                    <a:pt x="158" y="174"/>
                  </a:lnTo>
                  <a:lnTo>
                    <a:pt x="164" y="154"/>
                  </a:lnTo>
                  <a:lnTo>
                    <a:pt x="168" y="134"/>
                  </a:lnTo>
                  <a:lnTo>
                    <a:pt x="170" y="110"/>
                  </a:lnTo>
                  <a:lnTo>
                    <a:pt x="172" y="86"/>
                  </a:lnTo>
                  <a:lnTo>
                    <a:pt x="170" y="64"/>
                  </a:lnTo>
                  <a:lnTo>
                    <a:pt x="168" y="44"/>
                  </a:lnTo>
                  <a:lnTo>
                    <a:pt x="162" y="28"/>
                  </a:lnTo>
                  <a:lnTo>
                    <a:pt x="162" y="28"/>
                  </a:lnTo>
                  <a:lnTo>
                    <a:pt x="176" y="22"/>
                  </a:lnTo>
                  <a:lnTo>
                    <a:pt x="190" y="14"/>
                  </a:lnTo>
                  <a:lnTo>
                    <a:pt x="208" y="8"/>
                  </a:lnTo>
                  <a:lnTo>
                    <a:pt x="226" y="2"/>
                  </a:lnTo>
                  <a:lnTo>
                    <a:pt x="246" y="0"/>
                  </a:lnTo>
                  <a:lnTo>
                    <a:pt x="254" y="0"/>
                  </a:lnTo>
                  <a:lnTo>
                    <a:pt x="262" y="2"/>
                  </a:lnTo>
                  <a:lnTo>
                    <a:pt x="268" y="6"/>
                  </a:lnTo>
                  <a:lnTo>
                    <a:pt x="274" y="10"/>
                  </a:lnTo>
                  <a:lnTo>
                    <a:pt x="274" y="10"/>
                  </a:lnTo>
                  <a:lnTo>
                    <a:pt x="276" y="46"/>
                  </a:lnTo>
                  <a:lnTo>
                    <a:pt x="276" y="84"/>
                  </a:lnTo>
                  <a:lnTo>
                    <a:pt x="272" y="128"/>
                  </a:lnTo>
                  <a:lnTo>
                    <a:pt x="266" y="176"/>
                  </a:lnTo>
                  <a:lnTo>
                    <a:pt x="262" y="200"/>
                  </a:lnTo>
                  <a:lnTo>
                    <a:pt x="256" y="222"/>
                  </a:lnTo>
                  <a:lnTo>
                    <a:pt x="248" y="244"/>
                  </a:lnTo>
                  <a:lnTo>
                    <a:pt x="238" y="262"/>
                  </a:lnTo>
                  <a:lnTo>
                    <a:pt x="228" y="278"/>
                  </a:lnTo>
                  <a:lnTo>
                    <a:pt x="214" y="292"/>
                  </a:lnTo>
                  <a:lnTo>
                    <a:pt x="182" y="290"/>
                  </a:lnTo>
                  <a:lnTo>
                    <a:pt x="182" y="290"/>
                  </a:lnTo>
                  <a:lnTo>
                    <a:pt x="184" y="296"/>
                  </a:lnTo>
                  <a:lnTo>
                    <a:pt x="188" y="314"/>
                  </a:lnTo>
                  <a:lnTo>
                    <a:pt x="190" y="322"/>
                  </a:lnTo>
                  <a:lnTo>
                    <a:pt x="188" y="332"/>
                  </a:lnTo>
                  <a:lnTo>
                    <a:pt x="184" y="340"/>
                  </a:lnTo>
                  <a:lnTo>
                    <a:pt x="178" y="346"/>
                  </a:lnTo>
                  <a:lnTo>
                    <a:pt x="178" y="346"/>
                  </a:lnTo>
                  <a:lnTo>
                    <a:pt x="152" y="360"/>
                  </a:lnTo>
                  <a:lnTo>
                    <a:pt x="116" y="374"/>
                  </a:lnTo>
                  <a:lnTo>
                    <a:pt x="82" y="386"/>
                  </a:lnTo>
                  <a:lnTo>
                    <a:pt x="64" y="390"/>
                  </a:lnTo>
                  <a:lnTo>
                    <a:pt x="64" y="390"/>
                  </a:lnTo>
                  <a:lnTo>
                    <a:pt x="36" y="348"/>
                  </a:lnTo>
                  <a:lnTo>
                    <a:pt x="16" y="314"/>
                  </a:lnTo>
                  <a:lnTo>
                    <a:pt x="0" y="286"/>
                  </a:lnTo>
                  <a:lnTo>
                    <a:pt x="0" y="286"/>
                  </a:lnTo>
                  <a:lnTo>
                    <a:pt x="0" y="282"/>
                  </a:lnTo>
                  <a:lnTo>
                    <a:pt x="0" y="276"/>
                  </a:lnTo>
                  <a:lnTo>
                    <a:pt x="2" y="272"/>
                  </a:lnTo>
                  <a:lnTo>
                    <a:pt x="6" y="268"/>
                  </a:lnTo>
                  <a:lnTo>
                    <a:pt x="18" y="258"/>
                  </a:lnTo>
                  <a:lnTo>
                    <a:pt x="32" y="250"/>
                  </a:lnTo>
                  <a:lnTo>
                    <a:pt x="60" y="238"/>
                  </a:lnTo>
                  <a:lnTo>
                    <a:pt x="74" y="2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92" name="Freeform 10220"/>
            <p:cNvSpPr/>
            <p:nvPr/>
          </p:nvSpPr>
          <p:spPr bwMode="auto">
            <a:xfrm>
              <a:off x="5930106" y="2921000"/>
              <a:ext cx="871538" cy="347663"/>
            </a:xfrm>
            <a:custGeom>
              <a:avLst/>
              <a:gdLst>
                <a:gd name="T0" fmla="*/ 294 w 1098"/>
                <a:gd name="T1" fmla="*/ 20 h 438"/>
                <a:gd name="T2" fmla="*/ 350 w 1098"/>
                <a:gd name="T3" fmla="*/ 16 h 438"/>
                <a:gd name="T4" fmla="*/ 438 w 1098"/>
                <a:gd name="T5" fmla="*/ 18 h 438"/>
                <a:gd name="T6" fmla="*/ 552 w 1098"/>
                <a:gd name="T7" fmla="*/ 30 h 438"/>
                <a:gd name="T8" fmla="*/ 684 w 1098"/>
                <a:gd name="T9" fmla="*/ 58 h 438"/>
                <a:gd name="T10" fmla="*/ 750 w 1098"/>
                <a:gd name="T11" fmla="*/ 80 h 438"/>
                <a:gd name="T12" fmla="*/ 818 w 1098"/>
                <a:gd name="T13" fmla="*/ 108 h 438"/>
                <a:gd name="T14" fmla="*/ 884 w 1098"/>
                <a:gd name="T15" fmla="*/ 142 h 438"/>
                <a:gd name="T16" fmla="*/ 946 w 1098"/>
                <a:gd name="T17" fmla="*/ 184 h 438"/>
                <a:gd name="T18" fmla="*/ 1002 w 1098"/>
                <a:gd name="T19" fmla="*/ 236 h 438"/>
                <a:gd name="T20" fmla="*/ 1054 w 1098"/>
                <a:gd name="T21" fmla="*/ 296 h 438"/>
                <a:gd name="T22" fmla="*/ 1098 w 1098"/>
                <a:gd name="T23" fmla="*/ 366 h 438"/>
                <a:gd name="T24" fmla="*/ 1070 w 1098"/>
                <a:gd name="T25" fmla="*/ 394 h 438"/>
                <a:gd name="T26" fmla="*/ 1032 w 1098"/>
                <a:gd name="T27" fmla="*/ 438 h 438"/>
                <a:gd name="T28" fmla="*/ 1024 w 1098"/>
                <a:gd name="T29" fmla="*/ 422 h 438"/>
                <a:gd name="T30" fmla="*/ 1000 w 1098"/>
                <a:gd name="T31" fmla="*/ 378 h 438"/>
                <a:gd name="T32" fmla="*/ 956 w 1098"/>
                <a:gd name="T33" fmla="*/ 316 h 438"/>
                <a:gd name="T34" fmla="*/ 906 w 1098"/>
                <a:gd name="T35" fmla="*/ 266 h 438"/>
                <a:gd name="T36" fmla="*/ 864 w 1098"/>
                <a:gd name="T37" fmla="*/ 232 h 438"/>
                <a:gd name="T38" fmla="*/ 814 w 1098"/>
                <a:gd name="T39" fmla="*/ 200 h 438"/>
                <a:gd name="T40" fmla="*/ 756 w 1098"/>
                <a:gd name="T41" fmla="*/ 170 h 438"/>
                <a:gd name="T42" fmla="*/ 688 w 1098"/>
                <a:gd name="T43" fmla="*/ 146 h 438"/>
                <a:gd name="T44" fmla="*/ 612 w 1098"/>
                <a:gd name="T45" fmla="*/ 126 h 438"/>
                <a:gd name="T46" fmla="*/ 526 w 1098"/>
                <a:gd name="T47" fmla="*/ 112 h 438"/>
                <a:gd name="T48" fmla="*/ 430 w 1098"/>
                <a:gd name="T49" fmla="*/ 108 h 438"/>
                <a:gd name="T50" fmla="*/ 322 w 1098"/>
                <a:gd name="T51" fmla="*/ 112 h 438"/>
                <a:gd name="T52" fmla="*/ 264 w 1098"/>
                <a:gd name="T53" fmla="*/ 116 h 438"/>
                <a:gd name="T54" fmla="*/ 250 w 1098"/>
                <a:gd name="T55" fmla="*/ 120 h 438"/>
                <a:gd name="T56" fmla="*/ 188 w 1098"/>
                <a:gd name="T57" fmla="*/ 140 h 438"/>
                <a:gd name="T58" fmla="*/ 126 w 1098"/>
                <a:gd name="T59" fmla="*/ 156 h 438"/>
                <a:gd name="T60" fmla="*/ 86 w 1098"/>
                <a:gd name="T61" fmla="*/ 156 h 438"/>
                <a:gd name="T62" fmla="*/ 48 w 1098"/>
                <a:gd name="T63" fmla="*/ 148 h 438"/>
                <a:gd name="T64" fmla="*/ 26 w 1098"/>
                <a:gd name="T65" fmla="*/ 132 h 438"/>
                <a:gd name="T66" fmla="*/ 14 w 1098"/>
                <a:gd name="T67" fmla="*/ 114 h 438"/>
                <a:gd name="T68" fmla="*/ 10 w 1098"/>
                <a:gd name="T69" fmla="*/ 104 h 438"/>
                <a:gd name="T70" fmla="*/ 2 w 1098"/>
                <a:gd name="T71" fmla="*/ 76 h 438"/>
                <a:gd name="T72" fmla="*/ 2 w 1098"/>
                <a:gd name="T73" fmla="*/ 54 h 438"/>
                <a:gd name="T74" fmla="*/ 10 w 1098"/>
                <a:gd name="T75" fmla="*/ 36 h 438"/>
                <a:gd name="T76" fmla="*/ 26 w 1098"/>
                <a:gd name="T77" fmla="*/ 22 h 438"/>
                <a:gd name="T78" fmla="*/ 46 w 1098"/>
                <a:gd name="T79" fmla="*/ 12 h 438"/>
                <a:gd name="T80" fmla="*/ 96 w 1098"/>
                <a:gd name="T81" fmla="*/ 2 h 438"/>
                <a:gd name="T82" fmla="*/ 156 w 1098"/>
                <a:gd name="T83" fmla="*/ 0 h 438"/>
                <a:gd name="T84" fmla="*/ 240 w 1098"/>
                <a:gd name="T85" fmla="*/ 10 h 438"/>
                <a:gd name="T86" fmla="*/ 294 w 1098"/>
                <a:gd name="T87" fmla="*/ 2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98" h="438">
                  <a:moveTo>
                    <a:pt x="294" y="20"/>
                  </a:moveTo>
                  <a:lnTo>
                    <a:pt x="294" y="20"/>
                  </a:lnTo>
                  <a:lnTo>
                    <a:pt x="320" y="18"/>
                  </a:lnTo>
                  <a:lnTo>
                    <a:pt x="350" y="16"/>
                  </a:lnTo>
                  <a:lnTo>
                    <a:pt x="390" y="16"/>
                  </a:lnTo>
                  <a:lnTo>
                    <a:pt x="438" y="18"/>
                  </a:lnTo>
                  <a:lnTo>
                    <a:pt x="492" y="22"/>
                  </a:lnTo>
                  <a:lnTo>
                    <a:pt x="552" y="30"/>
                  </a:lnTo>
                  <a:lnTo>
                    <a:pt x="616" y="42"/>
                  </a:lnTo>
                  <a:lnTo>
                    <a:pt x="684" y="58"/>
                  </a:lnTo>
                  <a:lnTo>
                    <a:pt x="718" y="68"/>
                  </a:lnTo>
                  <a:lnTo>
                    <a:pt x="750" y="80"/>
                  </a:lnTo>
                  <a:lnTo>
                    <a:pt x="784" y="92"/>
                  </a:lnTo>
                  <a:lnTo>
                    <a:pt x="818" y="108"/>
                  </a:lnTo>
                  <a:lnTo>
                    <a:pt x="850" y="124"/>
                  </a:lnTo>
                  <a:lnTo>
                    <a:pt x="884" y="142"/>
                  </a:lnTo>
                  <a:lnTo>
                    <a:pt x="914" y="162"/>
                  </a:lnTo>
                  <a:lnTo>
                    <a:pt x="946" y="184"/>
                  </a:lnTo>
                  <a:lnTo>
                    <a:pt x="974" y="210"/>
                  </a:lnTo>
                  <a:lnTo>
                    <a:pt x="1002" y="236"/>
                  </a:lnTo>
                  <a:lnTo>
                    <a:pt x="1030" y="264"/>
                  </a:lnTo>
                  <a:lnTo>
                    <a:pt x="1054" y="296"/>
                  </a:lnTo>
                  <a:lnTo>
                    <a:pt x="1076" y="330"/>
                  </a:lnTo>
                  <a:lnTo>
                    <a:pt x="1098" y="366"/>
                  </a:lnTo>
                  <a:lnTo>
                    <a:pt x="1098" y="366"/>
                  </a:lnTo>
                  <a:lnTo>
                    <a:pt x="1070" y="394"/>
                  </a:lnTo>
                  <a:lnTo>
                    <a:pt x="1048" y="418"/>
                  </a:lnTo>
                  <a:lnTo>
                    <a:pt x="1032" y="438"/>
                  </a:lnTo>
                  <a:lnTo>
                    <a:pt x="1032" y="438"/>
                  </a:lnTo>
                  <a:lnTo>
                    <a:pt x="1024" y="422"/>
                  </a:lnTo>
                  <a:lnTo>
                    <a:pt x="1016" y="402"/>
                  </a:lnTo>
                  <a:lnTo>
                    <a:pt x="1000" y="378"/>
                  </a:lnTo>
                  <a:lnTo>
                    <a:pt x="982" y="348"/>
                  </a:lnTo>
                  <a:lnTo>
                    <a:pt x="956" y="316"/>
                  </a:lnTo>
                  <a:lnTo>
                    <a:pt x="924" y="282"/>
                  </a:lnTo>
                  <a:lnTo>
                    <a:pt x="906" y="266"/>
                  </a:lnTo>
                  <a:lnTo>
                    <a:pt x="886" y="248"/>
                  </a:lnTo>
                  <a:lnTo>
                    <a:pt x="864" y="232"/>
                  </a:lnTo>
                  <a:lnTo>
                    <a:pt x="840" y="216"/>
                  </a:lnTo>
                  <a:lnTo>
                    <a:pt x="814" y="200"/>
                  </a:lnTo>
                  <a:lnTo>
                    <a:pt x="786" y="184"/>
                  </a:lnTo>
                  <a:lnTo>
                    <a:pt x="756" y="170"/>
                  </a:lnTo>
                  <a:lnTo>
                    <a:pt x="722" y="158"/>
                  </a:lnTo>
                  <a:lnTo>
                    <a:pt x="688" y="146"/>
                  </a:lnTo>
                  <a:lnTo>
                    <a:pt x="652" y="134"/>
                  </a:lnTo>
                  <a:lnTo>
                    <a:pt x="612" y="126"/>
                  </a:lnTo>
                  <a:lnTo>
                    <a:pt x="570" y="118"/>
                  </a:lnTo>
                  <a:lnTo>
                    <a:pt x="526" y="112"/>
                  </a:lnTo>
                  <a:lnTo>
                    <a:pt x="480" y="108"/>
                  </a:lnTo>
                  <a:lnTo>
                    <a:pt x="430" y="108"/>
                  </a:lnTo>
                  <a:lnTo>
                    <a:pt x="378" y="108"/>
                  </a:lnTo>
                  <a:lnTo>
                    <a:pt x="322" y="112"/>
                  </a:lnTo>
                  <a:lnTo>
                    <a:pt x="264" y="116"/>
                  </a:lnTo>
                  <a:lnTo>
                    <a:pt x="264" y="116"/>
                  </a:lnTo>
                  <a:lnTo>
                    <a:pt x="260" y="118"/>
                  </a:lnTo>
                  <a:lnTo>
                    <a:pt x="250" y="120"/>
                  </a:lnTo>
                  <a:lnTo>
                    <a:pt x="224" y="128"/>
                  </a:lnTo>
                  <a:lnTo>
                    <a:pt x="188" y="140"/>
                  </a:lnTo>
                  <a:lnTo>
                    <a:pt x="148" y="152"/>
                  </a:lnTo>
                  <a:lnTo>
                    <a:pt x="126" y="156"/>
                  </a:lnTo>
                  <a:lnTo>
                    <a:pt x="106" y="158"/>
                  </a:lnTo>
                  <a:lnTo>
                    <a:pt x="86" y="156"/>
                  </a:lnTo>
                  <a:lnTo>
                    <a:pt x="66" y="154"/>
                  </a:lnTo>
                  <a:lnTo>
                    <a:pt x="48" y="148"/>
                  </a:lnTo>
                  <a:lnTo>
                    <a:pt x="32" y="138"/>
                  </a:lnTo>
                  <a:lnTo>
                    <a:pt x="26" y="132"/>
                  </a:lnTo>
                  <a:lnTo>
                    <a:pt x="20" y="124"/>
                  </a:lnTo>
                  <a:lnTo>
                    <a:pt x="14" y="114"/>
                  </a:lnTo>
                  <a:lnTo>
                    <a:pt x="10" y="104"/>
                  </a:lnTo>
                  <a:lnTo>
                    <a:pt x="10" y="104"/>
                  </a:lnTo>
                  <a:lnTo>
                    <a:pt x="4" y="90"/>
                  </a:lnTo>
                  <a:lnTo>
                    <a:pt x="2" y="76"/>
                  </a:lnTo>
                  <a:lnTo>
                    <a:pt x="0" y="64"/>
                  </a:lnTo>
                  <a:lnTo>
                    <a:pt x="2" y="54"/>
                  </a:lnTo>
                  <a:lnTo>
                    <a:pt x="6" y="44"/>
                  </a:lnTo>
                  <a:lnTo>
                    <a:pt x="10" y="36"/>
                  </a:lnTo>
                  <a:lnTo>
                    <a:pt x="18" y="28"/>
                  </a:lnTo>
                  <a:lnTo>
                    <a:pt x="26" y="22"/>
                  </a:lnTo>
                  <a:lnTo>
                    <a:pt x="34" y="16"/>
                  </a:lnTo>
                  <a:lnTo>
                    <a:pt x="46" y="12"/>
                  </a:lnTo>
                  <a:lnTo>
                    <a:pt x="70" y="4"/>
                  </a:lnTo>
                  <a:lnTo>
                    <a:pt x="96" y="2"/>
                  </a:lnTo>
                  <a:lnTo>
                    <a:pt x="126" y="0"/>
                  </a:lnTo>
                  <a:lnTo>
                    <a:pt x="156" y="0"/>
                  </a:lnTo>
                  <a:lnTo>
                    <a:pt x="186" y="2"/>
                  </a:lnTo>
                  <a:lnTo>
                    <a:pt x="240" y="10"/>
                  </a:lnTo>
                  <a:lnTo>
                    <a:pt x="278" y="16"/>
                  </a:lnTo>
                  <a:lnTo>
                    <a:pt x="294" y="20"/>
                  </a:lnTo>
                  <a:close/>
                </a:path>
              </a:pathLst>
            </a:custGeom>
            <a:solidFill>
              <a:srgbClr val="474C4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93" name="Freeform 10221"/>
            <p:cNvSpPr/>
            <p:nvPr/>
          </p:nvSpPr>
          <p:spPr bwMode="auto">
            <a:xfrm>
              <a:off x="5930106" y="2921000"/>
              <a:ext cx="871538" cy="347663"/>
            </a:xfrm>
            <a:custGeom>
              <a:avLst/>
              <a:gdLst>
                <a:gd name="T0" fmla="*/ 294 w 1098"/>
                <a:gd name="T1" fmla="*/ 20 h 438"/>
                <a:gd name="T2" fmla="*/ 350 w 1098"/>
                <a:gd name="T3" fmla="*/ 16 h 438"/>
                <a:gd name="T4" fmla="*/ 438 w 1098"/>
                <a:gd name="T5" fmla="*/ 18 h 438"/>
                <a:gd name="T6" fmla="*/ 552 w 1098"/>
                <a:gd name="T7" fmla="*/ 30 h 438"/>
                <a:gd name="T8" fmla="*/ 684 w 1098"/>
                <a:gd name="T9" fmla="*/ 58 h 438"/>
                <a:gd name="T10" fmla="*/ 750 w 1098"/>
                <a:gd name="T11" fmla="*/ 80 h 438"/>
                <a:gd name="T12" fmla="*/ 818 w 1098"/>
                <a:gd name="T13" fmla="*/ 108 h 438"/>
                <a:gd name="T14" fmla="*/ 884 w 1098"/>
                <a:gd name="T15" fmla="*/ 142 h 438"/>
                <a:gd name="T16" fmla="*/ 946 w 1098"/>
                <a:gd name="T17" fmla="*/ 184 h 438"/>
                <a:gd name="T18" fmla="*/ 1002 w 1098"/>
                <a:gd name="T19" fmla="*/ 236 h 438"/>
                <a:gd name="T20" fmla="*/ 1054 w 1098"/>
                <a:gd name="T21" fmla="*/ 296 h 438"/>
                <a:gd name="T22" fmla="*/ 1098 w 1098"/>
                <a:gd name="T23" fmla="*/ 366 h 438"/>
                <a:gd name="T24" fmla="*/ 1070 w 1098"/>
                <a:gd name="T25" fmla="*/ 394 h 438"/>
                <a:gd name="T26" fmla="*/ 1032 w 1098"/>
                <a:gd name="T27" fmla="*/ 438 h 438"/>
                <a:gd name="T28" fmla="*/ 1024 w 1098"/>
                <a:gd name="T29" fmla="*/ 422 h 438"/>
                <a:gd name="T30" fmla="*/ 1000 w 1098"/>
                <a:gd name="T31" fmla="*/ 378 h 438"/>
                <a:gd name="T32" fmla="*/ 956 w 1098"/>
                <a:gd name="T33" fmla="*/ 316 h 438"/>
                <a:gd name="T34" fmla="*/ 906 w 1098"/>
                <a:gd name="T35" fmla="*/ 266 h 438"/>
                <a:gd name="T36" fmla="*/ 864 w 1098"/>
                <a:gd name="T37" fmla="*/ 232 h 438"/>
                <a:gd name="T38" fmla="*/ 814 w 1098"/>
                <a:gd name="T39" fmla="*/ 200 h 438"/>
                <a:gd name="T40" fmla="*/ 756 w 1098"/>
                <a:gd name="T41" fmla="*/ 170 h 438"/>
                <a:gd name="T42" fmla="*/ 688 w 1098"/>
                <a:gd name="T43" fmla="*/ 146 h 438"/>
                <a:gd name="T44" fmla="*/ 612 w 1098"/>
                <a:gd name="T45" fmla="*/ 126 h 438"/>
                <a:gd name="T46" fmla="*/ 526 w 1098"/>
                <a:gd name="T47" fmla="*/ 112 h 438"/>
                <a:gd name="T48" fmla="*/ 430 w 1098"/>
                <a:gd name="T49" fmla="*/ 108 h 438"/>
                <a:gd name="T50" fmla="*/ 322 w 1098"/>
                <a:gd name="T51" fmla="*/ 112 h 438"/>
                <a:gd name="T52" fmla="*/ 264 w 1098"/>
                <a:gd name="T53" fmla="*/ 116 h 438"/>
                <a:gd name="T54" fmla="*/ 250 w 1098"/>
                <a:gd name="T55" fmla="*/ 120 h 438"/>
                <a:gd name="T56" fmla="*/ 188 w 1098"/>
                <a:gd name="T57" fmla="*/ 140 h 438"/>
                <a:gd name="T58" fmla="*/ 126 w 1098"/>
                <a:gd name="T59" fmla="*/ 156 h 438"/>
                <a:gd name="T60" fmla="*/ 86 w 1098"/>
                <a:gd name="T61" fmla="*/ 156 h 438"/>
                <a:gd name="T62" fmla="*/ 48 w 1098"/>
                <a:gd name="T63" fmla="*/ 148 h 438"/>
                <a:gd name="T64" fmla="*/ 26 w 1098"/>
                <a:gd name="T65" fmla="*/ 132 h 438"/>
                <a:gd name="T66" fmla="*/ 14 w 1098"/>
                <a:gd name="T67" fmla="*/ 114 h 438"/>
                <a:gd name="T68" fmla="*/ 10 w 1098"/>
                <a:gd name="T69" fmla="*/ 104 h 438"/>
                <a:gd name="T70" fmla="*/ 2 w 1098"/>
                <a:gd name="T71" fmla="*/ 76 h 438"/>
                <a:gd name="T72" fmla="*/ 2 w 1098"/>
                <a:gd name="T73" fmla="*/ 54 h 438"/>
                <a:gd name="T74" fmla="*/ 10 w 1098"/>
                <a:gd name="T75" fmla="*/ 36 h 438"/>
                <a:gd name="T76" fmla="*/ 26 w 1098"/>
                <a:gd name="T77" fmla="*/ 22 h 438"/>
                <a:gd name="T78" fmla="*/ 46 w 1098"/>
                <a:gd name="T79" fmla="*/ 12 h 438"/>
                <a:gd name="T80" fmla="*/ 96 w 1098"/>
                <a:gd name="T81" fmla="*/ 2 h 438"/>
                <a:gd name="T82" fmla="*/ 156 w 1098"/>
                <a:gd name="T83" fmla="*/ 0 h 438"/>
                <a:gd name="T84" fmla="*/ 240 w 1098"/>
                <a:gd name="T85" fmla="*/ 10 h 438"/>
                <a:gd name="T86" fmla="*/ 294 w 1098"/>
                <a:gd name="T87" fmla="*/ 2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98" h="438">
                  <a:moveTo>
                    <a:pt x="294" y="20"/>
                  </a:moveTo>
                  <a:lnTo>
                    <a:pt x="294" y="20"/>
                  </a:lnTo>
                  <a:lnTo>
                    <a:pt x="320" y="18"/>
                  </a:lnTo>
                  <a:lnTo>
                    <a:pt x="350" y="16"/>
                  </a:lnTo>
                  <a:lnTo>
                    <a:pt x="390" y="16"/>
                  </a:lnTo>
                  <a:lnTo>
                    <a:pt x="438" y="18"/>
                  </a:lnTo>
                  <a:lnTo>
                    <a:pt x="492" y="22"/>
                  </a:lnTo>
                  <a:lnTo>
                    <a:pt x="552" y="30"/>
                  </a:lnTo>
                  <a:lnTo>
                    <a:pt x="616" y="42"/>
                  </a:lnTo>
                  <a:lnTo>
                    <a:pt x="684" y="58"/>
                  </a:lnTo>
                  <a:lnTo>
                    <a:pt x="718" y="68"/>
                  </a:lnTo>
                  <a:lnTo>
                    <a:pt x="750" y="80"/>
                  </a:lnTo>
                  <a:lnTo>
                    <a:pt x="784" y="92"/>
                  </a:lnTo>
                  <a:lnTo>
                    <a:pt x="818" y="108"/>
                  </a:lnTo>
                  <a:lnTo>
                    <a:pt x="850" y="124"/>
                  </a:lnTo>
                  <a:lnTo>
                    <a:pt x="884" y="142"/>
                  </a:lnTo>
                  <a:lnTo>
                    <a:pt x="914" y="162"/>
                  </a:lnTo>
                  <a:lnTo>
                    <a:pt x="946" y="184"/>
                  </a:lnTo>
                  <a:lnTo>
                    <a:pt x="974" y="210"/>
                  </a:lnTo>
                  <a:lnTo>
                    <a:pt x="1002" y="236"/>
                  </a:lnTo>
                  <a:lnTo>
                    <a:pt x="1030" y="264"/>
                  </a:lnTo>
                  <a:lnTo>
                    <a:pt x="1054" y="296"/>
                  </a:lnTo>
                  <a:lnTo>
                    <a:pt x="1076" y="330"/>
                  </a:lnTo>
                  <a:lnTo>
                    <a:pt x="1098" y="366"/>
                  </a:lnTo>
                  <a:lnTo>
                    <a:pt x="1098" y="366"/>
                  </a:lnTo>
                  <a:lnTo>
                    <a:pt x="1070" y="394"/>
                  </a:lnTo>
                  <a:lnTo>
                    <a:pt x="1048" y="418"/>
                  </a:lnTo>
                  <a:lnTo>
                    <a:pt x="1032" y="438"/>
                  </a:lnTo>
                  <a:lnTo>
                    <a:pt x="1032" y="438"/>
                  </a:lnTo>
                  <a:lnTo>
                    <a:pt x="1024" y="422"/>
                  </a:lnTo>
                  <a:lnTo>
                    <a:pt x="1016" y="402"/>
                  </a:lnTo>
                  <a:lnTo>
                    <a:pt x="1000" y="378"/>
                  </a:lnTo>
                  <a:lnTo>
                    <a:pt x="982" y="348"/>
                  </a:lnTo>
                  <a:lnTo>
                    <a:pt x="956" y="316"/>
                  </a:lnTo>
                  <a:lnTo>
                    <a:pt x="924" y="282"/>
                  </a:lnTo>
                  <a:lnTo>
                    <a:pt x="906" y="266"/>
                  </a:lnTo>
                  <a:lnTo>
                    <a:pt x="886" y="248"/>
                  </a:lnTo>
                  <a:lnTo>
                    <a:pt x="864" y="232"/>
                  </a:lnTo>
                  <a:lnTo>
                    <a:pt x="840" y="216"/>
                  </a:lnTo>
                  <a:lnTo>
                    <a:pt x="814" y="200"/>
                  </a:lnTo>
                  <a:lnTo>
                    <a:pt x="786" y="184"/>
                  </a:lnTo>
                  <a:lnTo>
                    <a:pt x="756" y="170"/>
                  </a:lnTo>
                  <a:lnTo>
                    <a:pt x="722" y="158"/>
                  </a:lnTo>
                  <a:lnTo>
                    <a:pt x="688" y="146"/>
                  </a:lnTo>
                  <a:lnTo>
                    <a:pt x="652" y="134"/>
                  </a:lnTo>
                  <a:lnTo>
                    <a:pt x="612" y="126"/>
                  </a:lnTo>
                  <a:lnTo>
                    <a:pt x="570" y="118"/>
                  </a:lnTo>
                  <a:lnTo>
                    <a:pt x="526" y="112"/>
                  </a:lnTo>
                  <a:lnTo>
                    <a:pt x="480" y="108"/>
                  </a:lnTo>
                  <a:lnTo>
                    <a:pt x="430" y="108"/>
                  </a:lnTo>
                  <a:lnTo>
                    <a:pt x="378" y="108"/>
                  </a:lnTo>
                  <a:lnTo>
                    <a:pt x="322" y="112"/>
                  </a:lnTo>
                  <a:lnTo>
                    <a:pt x="264" y="116"/>
                  </a:lnTo>
                  <a:lnTo>
                    <a:pt x="264" y="116"/>
                  </a:lnTo>
                  <a:lnTo>
                    <a:pt x="260" y="118"/>
                  </a:lnTo>
                  <a:lnTo>
                    <a:pt x="250" y="120"/>
                  </a:lnTo>
                  <a:lnTo>
                    <a:pt x="224" y="128"/>
                  </a:lnTo>
                  <a:lnTo>
                    <a:pt x="188" y="140"/>
                  </a:lnTo>
                  <a:lnTo>
                    <a:pt x="148" y="152"/>
                  </a:lnTo>
                  <a:lnTo>
                    <a:pt x="126" y="156"/>
                  </a:lnTo>
                  <a:lnTo>
                    <a:pt x="106" y="158"/>
                  </a:lnTo>
                  <a:lnTo>
                    <a:pt x="86" y="156"/>
                  </a:lnTo>
                  <a:lnTo>
                    <a:pt x="66" y="154"/>
                  </a:lnTo>
                  <a:lnTo>
                    <a:pt x="48" y="148"/>
                  </a:lnTo>
                  <a:lnTo>
                    <a:pt x="32" y="138"/>
                  </a:lnTo>
                  <a:lnTo>
                    <a:pt x="26" y="132"/>
                  </a:lnTo>
                  <a:lnTo>
                    <a:pt x="20" y="124"/>
                  </a:lnTo>
                  <a:lnTo>
                    <a:pt x="14" y="114"/>
                  </a:lnTo>
                  <a:lnTo>
                    <a:pt x="10" y="104"/>
                  </a:lnTo>
                  <a:lnTo>
                    <a:pt x="10" y="104"/>
                  </a:lnTo>
                  <a:lnTo>
                    <a:pt x="4" y="90"/>
                  </a:lnTo>
                  <a:lnTo>
                    <a:pt x="2" y="76"/>
                  </a:lnTo>
                  <a:lnTo>
                    <a:pt x="0" y="64"/>
                  </a:lnTo>
                  <a:lnTo>
                    <a:pt x="2" y="54"/>
                  </a:lnTo>
                  <a:lnTo>
                    <a:pt x="6" y="44"/>
                  </a:lnTo>
                  <a:lnTo>
                    <a:pt x="10" y="36"/>
                  </a:lnTo>
                  <a:lnTo>
                    <a:pt x="18" y="28"/>
                  </a:lnTo>
                  <a:lnTo>
                    <a:pt x="26" y="22"/>
                  </a:lnTo>
                  <a:lnTo>
                    <a:pt x="34" y="16"/>
                  </a:lnTo>
                  <a:lnTo>
                    <a:pt x="46" y="12"/>
                  </a:lnTo>
                  <a:lnTo>
                    <a:pt x="70" y="4"/>
                  </a:lnTo>
                  <a:lnTo>
                    <a:pt x="96" y="2"/>
                  </a:lnTo>
                  <a:lnTo>
                    <a:pt x="126" y="0"/>
                  </a:lnTo>
                  <a:lnTo>
                    <a:pt x="156" y="0"/>
                  </a:lnTo>
                  <a:lnTo>
                    <a:pt x="186" y="2"/>
                  </a:lnTo>
                  <a:lnTo>
                    <a:pt x="240" y="10"/>
                  </a:lnTo>
                  <a:lnTo>
                    <a:pt x="278" y="16"/>
                  </a:lnTo>
                  <a:lnTo>
                    <a:pt x="294"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94" name="Freeform 10222"/>
            <p:cNvSpPr/>
            <p:nvPr/>
          </p:nvSpPr>
          <p:spPr bwMode="auto">
            <a:xfrm>
              <a:off x="6311106" y="1946275"/>
              <a:ext cx="357188" cy="463550"/>
            </a:xfrm>
            <a:custGeom>
              <a:avLst/>
              <a:gdLst>
                <a:gd name="T0" fmla="*/ 450 w 450"/>
                <a:gd name="T1" fmla="*/ 516 h 584"/>
                <a:gd name="T2" fmla="*/ 432 w 450"/>
                <a:gd name="T3" fmla="*/ 428 h 584"/>
                <a:gd name="T4" fmla="*/ 418 w 450"/>
                <a:gd name="T5" fmla="*/ 444 h 584"/>
                <a:gd name="T6" fmla="*/ 388 w 450"/>
                <a:gd name="T7" fmla="*/ 468 h 584"/>
                <a:gd name="T8" fmla="*/ 360 w 450"/>
                <a:gd name="T9" fmla="*/ 484 h 584"/>
                <a:gd name="T10" fmla="*/ 336 w 450"/>
                <a:gd name="T11" fmla="*/ 492 h 584"/>
                <a:gd name="T12" fmla="*/ 312 w 450"/>
                <a:gd name="T13" fmla="*/ 496 h 584"/>
                <a:gd name="T14" fmla="*/ 280 w 450"/>
                <a:gd name="T15" fmla="*/ 490 h 584"/>
                <a:gd name="T16" fmla="*/ 244 w 450"/>
                <a:gd name="T17" fmla="*/ 470 h 584"/>
                <a:gd name="T18" fmla="*/ 216 w 450"/>
                <a:gd name="T19" fmla="*/ 444 h 584"/>
                <a:gd name="T20" fmla="*/ 196 w 450"/>
                <a:gd name="T21" fmla="*/ 414 h 584"/>
                <a:gd name="T22" fmla="*/ 180 w 450"/>
                <a:gd name="T23" fmla="*/ 382 h 584"/>
                <a:gd name="T24" fmla="*/ 214 w 450"/>
                <a:gd name="T25" fmla="*/ 374 h 584"/>
                <a:gd name="T26" fmla="*/ 402 w 450"/>
                <a:gd name="T27" fmla="*/ 320 h 584"/>
                <a:gd name="T28" fmla="*/ 394 w 450"/>
                <a:gd name="T29" fmla="*/ 288 h 584"/>
                <a:gd name="T30" fmla="*/ 404 w 450"/>
                <a:gd name="T31" fmla="*/ 286 h 584"/>
                <a:gd name="T32" fmla="*/ 420 w 450"/>
                <a:gd name="T33" fmla="*/ 282 h 584"/>
                <a:gd name="T34" fmla="*/ 434 w 450"/>
                <a:gd name="T35" fmla="*/ 272 h 584"/>
                <a:gd name="T36" fmla="*/ 444 w 450"/>
                <a:gd name="T37" fmla="*/ 254 h 584"/>
                <a:gd name="T38" fmla="*/ 446 w 450"/>
                <a:gd name="T39" fmla="*/ 238 h 584"/>
                <a:gd name="T40" fmla="*/ 440 w 450"/>
                <a:gd name="T41" fmla="*/ 232 h 584"/>
                <a:gd name="T42" fmla="*/ 428 w 450"/>
                <a:gd name="T43" fmla="*/ 230 h 584"/>
                <a:gd name="T44" fmla="*/ 420 w 450"/>
                <a:gd name="T45" fmla="*/ 234 h 584"/>
                <a:gd name="T46" fmla="*/ 400 w 450"/>
                <a:gd name="T47" fmla="*/ 238 h 584"/>
                <a:gd name="T48" fmla="*/ 384 w 450"/>
                <a:gd name="T49" fmla="*/ 230 h 584"/>
                <a:gd name="T50" fmla="*/ 374 w 450"/>
                <a:gd name="T51" fmla="*/ 218 h 584"/>
                <a:gd name="T52" fmla="*/ 368 w 450"/>
                <a:gd name="T53" fmla="*/ 206 h 584"/>
                <a:gd name="T54" fmla="*/ 366 w 450"/>
                <a:gd name="T55" fmla="*/ 198 h 584"/>
                <a:gd name="T56" fmla="*/ 324 w 450"/>
                <a:gd name="T57" fmla="*/ 62 h 584"/>
                <a:gd name="T58" fmla="*/ 302 w 450"/>
                <a:gd name="T59" fmla="*/ 44 h 584"/>
                <a:gd name="T60" fmla="*/ 262 w 450"/>
                <a:gd name="T61" fmla="*/ 20 h 584"/>
                <a:gd name="T62" fmla="*/ 224 w 450"/>
                <a:gd name="T63" fmla="*/ 4 h 584"/>
                <a:gd name="T64" fmla="*/ 190 w 450"/>
                <a:gd name="T65" fmla="*/ 0 h 584"/>
                <a:gd name="T66" fmla="*/ 158 w 450"/>
                <a:gd name="T67" fmla="*/ 2 h 584"/>
                <a:gd name="T68" fmla="*/ 130 w 450"/>
                <a:gd name="T69" fmla="*/ 12 h 584"/>
                <a:gd name="T70" fmla="*/ 104 w 450"/>
                <a:gd name="T71" fmla="*/ 26 h 584"/>
                <a:gd name="T72" fmla="*/ 72 w 450"/>
                <a:gd name="T73" fmla="*/ 58 h 584"/>
                <a:gd name="T74" fmla="*/ 36 w 450"/>
                <a:gd name="T75" fmla="*/ 108 h 584"/>
                <a:gd name="T76" fmla="*/ 14 w 450"/>
                <a:gd name="T77" fmla="*/ 158 h 584"/>
                <a:gd name="T78" fmla="*/ 2 w 450"/>
                <a:gd name="T79" fmla="*/ 202 h 584"/>
                <a:gd name="T80" fmla="*/ 2 w 450"/>
                <a:gd name="T81" fmla="*/ 228 h 584"/>
                <a:gd name="T82" fmla="*/ 20 w 450"/>
                <a:gd name="T83" fmla="*/ 286 h 584"/>
                <a:gd name="T84" fmla="*/ 50 w 450"/>
                <a:gd name="T85" fmla="*/ 378 h 584"/>
                <a:gd name="T86" fmla="*/ 90 w 450"/>
                <a:gd name="T87" fmla="*/ 476 h 584"/>
                <a:gd name="T88" fmla="*/ 112 w 450"/>
                <a:gd name="T89" fmla="*/ 516 h 584"/>
                <a:gd name="T90" fmla="*/ 134 w 450"/>
                <a:gd name="T91" fmla="*/ 544 h 584"/>
                <a:gd name="T92" fmla="*/ 148 w 450"/>
                <a:gd name="T93" fmla="*/ 556 h 584"/>
                <a:gd name="T94" fmla="*/ 186 w 450"/>
                <a:gd name="T95" fmla="*/ 572 h 584"/>
                <a:gd name="T96" fmla="*/ 236 w 450"/>
                <a:gd name="T97" fmla="*/ 582 h 584"/>
                <a:gd name="T98" fmla="*/ 290 w 450"/>
                <a:gd name="T99" fmla="*/ 584 h 584"/>
                <a:gd name="T100" fmla="*/ 344 w 450"/>
                <a:gd name="T101" fmla="*/ 582 h 584"/>
                <a:gd name="T102" fmla="*/ 392 w 450"/>
                <a:gd name="T103" fmla="*/ 570 h 584"/>
                <a:gd name="T104" fmla="*/ 428 w 450"/>
                <a:gd name="T105" fmla="*/ 554 h 584"/>
                <a:gd name="T106" fmla="*/ 446 w 450"/>
                <a:gd name="T107" fmla="*/ 536 h 584"/>
                <a:gd name="T108" fmla="*/ 450 w 450"/>
                <a:gd name="T109" fmla="*/ 52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 h="584">
                  <a:moveTo>
                    <a:pt x="450" y="516"/>
                  </a:moveTo>
                  <a:lnTo>
                    <a:pt x="450" y="516"/>
                  </a:lnTo>
                  <a:lnTo>
                    <a:pt x="444" y="480"/>
                  </a:lnTo>
                  <a:lnTo>
                    <a:pt x="432" y="428"/>
                  </a:lnTo>
                  <a:lnTo>
                    <a:pt x="432" y="428"/>
                  </a:lnTo>
                  <a:lnTo>
                    <a:pt x="418" y="444"/>
                  </a:lnTo>
                  <a:lnTo>
                    <a:pt x="402" y="456"/>
                  </a:lnTo>
                  <a:lnTo>
                    <a:pt x="388" y="468"/>
                  </a:lnTo>
                  <a:lnTo>
                    <a:pt x="374" y="476"/>
                  </a:lnTo>
                  <a:lnTo>
                    <a:pt x="360" y="484"/>
                  </a:lnTo>
                  <a:lnTo>
                    <a:pt x="348" y="488"/>
                  </a:lnTo>
                  <a:lnTo>
                    <a:pt x="336" y="492"/>
                  </a:lnTo>
                  <a:lnTo>
                    <a:pt x="324" y="494"/>
                  </a:lnTo>
                  <a:lnTo>
                    <a:pt x="312" y="496"/>
                  </a:lnTo>
                  <a:lnTo>
                    <a:pt x="300" y="496"/>
                  </a:lnTo>
                  <a:lnTo>
                    <a:pt x="280" y="490"/>
                  </a:lnTo>
                  <a:lnTo>
                    <a:pt x="262" y="482"/>
                  </a:lnTo>
                  <a:lnTo>
                    <a:pt x="244" y="470"/>
                  </a:lnTo>
                  <a:lnTo>
                    <a:pt x="230" y="458"/>
                  </a:lnTo>
                  <a:lnTo>
                    <a:pt x="216" y="444"/>
                  </a:lnTo>
                  <a:lnTo>
                    <a:pt x="206" y="428"/>
                  </a:lnTo>
                  <a:lnTo>
                    <a:pt x="196" y="414"/>
                  </a:lnTo>
                  <a:lnTo>
                    <a:pt x="184" y="392"/>
                  </a:lnTo>
                  <a:lnTo>
                    <a:pt x="180" y="382"/>
                  </a:lnTo>
                  <a:lnTo>
                    <a:pt x="180" y="382"/>
                  </a:lnTo>
                  <a:lnTo>
                    <a:pt x="214" y="374"/>
                  </a:lnTo>
                  <a:lnTo>
                    <a:pt x="276" y="356"/>
                  </a:lnTo>
                  <a:lnTo>
                    <a:pt x="402" y="320"/>
                  </a:lnTo>
                  <a:lnTo>
                    <a:pt x="402" y="320"/>
                  </a:lnTo>
                  <a:lnTo>
                    <a:pt x="394" y="288"/>
                  </a:lnTo>
                  <a:lnTo>
                    <a:pt x="394" y="288"/>
                  </a:lnTo>
                  <a:lnTo>
                    <a:pt x="404" y="286"/>
                  </a:lnTo>
                  <a:lnTo>
                    <a:pt x="412" y="284"/>
                  </a:lnTo>
                  <a:lnTo>
                    <a:pt x="420" y="282"/>
                  </a:lnTo>
                  <a:lnTo>
                    <a:pt x="428" y="276"/>
                  </a:lnTo>
                  <a:lnTo>
                    <a:pt x="434" y="272"/>
                  </a:lnTo>
                  <a:lnTo>
                    <a:pt x="438" y="266"/>
                  </a:lnTo>
                  <a:lnTo>
                    <a:pt x="444" y="254"/>
                  </a:lnTo>
                  <a:lnTo>
                    <a:pt x="446" y="242"/>
                  </a:lnTo>
                  <a:lnTo>
                    <a:pt x="446" y="238"/>
                  </a:lnTo>
                  <a:lnTo>
                    <a:pt x="442" y="234"/>
                  </a:lnTo>
                  <a:lnTo>
                    <a:pt x="440" y="232"/>
                  </a:lnTo>
                  <a:lnTo>
                    <a:pt x="434" y="230"/>
                  </a:lnTo>
                  <a:lnTo>
                    <a:pt x="428" y="230"/>
                  </a:lnTo>
                  <a:lnTo>
                    <a:pt x="420" y="234"/>
                  </a:lnTo>
                  <a:lnTo>
                    <a:pt x="420" y="234"/>
                  </a:lnTo>
                  <a:lnTo>
                    <a:pt x="410" y="236"/>
                  </a:lnTo>
                  <a:lnTo>
                    <a:pt x="400" y="238"/>
                  </a:lnTo>
                  <a:lnTo>
                    <a:pt x="392" y="236"/>
                  </a:lnTo>
                  <a:lnTo>
                    <a:pt x="384" y="230"/>
                  </a:lnTo>
                  <a:lnTo>
                    <a:pt x="380" y="226"/>
                  </a:lnTo>
                  <a:lnTo>
                    <a:pt x="374" y="218"/>
                  </a:lnTo>
                  <a:lnTo>
                    <a:pt x="368" y="206"/>
                  </a:lnTo>
                  <a:lnTo>
                    <a:pt x="368" y="206"/>
                  </a:lnTo>
                  <a:lnTo>
                    <a:pt x="366" y="198"/>
                  </a:lnTo>
                  <a:lnTo>
                    <a:pt x="366" y="198"/>
                  </a:lnTo>
                  <a:lnTo>
                    <a:pt x="366" y="198"/>
                  </a:lnTo>
                  <a:lnTo>
                    <a:pt x="324" y="62"/>
                  </a:lnTo>
                  <a:lnTo>
                    <a:pt x="324" y="62"/>
                  </a:lnTo>
                  <a:lnTo>
                    <a:pt x="302" y="44"/>
                  </a:lnTo>
                  <a:lnTo>
                    <a:pt x="282" y="30"/>
                  </a:lnTo>
                  <a:lnTo>
                    <a:pt x="262" y="20"/>
                  </a:lnTo>
                  <a:lnTo>
                    <a:pt x="242" y="10"/>
                  </a:lnTo>
                  <a:lnTo>
                    <a:pt x="224" y="4"/>
                  </a:lnTo>
                  <a:lnTo>
                    <a:pt x="206" y="0"/>
                  </a:lnTo>
                  <a:lnTo>
                    <a:pt x="190" y="0"/>
                  </a:lnTo>
                  <a:lnTo>
                    <a:pt x="174" y="0"/>
                  </a:lnTo>
                  <a:lnTo>
                    <a:pt x="158" y="2"/>
                  </a:lnTo>
                  <a:lnTo>
                    <a:pt x="144" y="6"/>
                  </a:lnTo>
                  <a:lnTo>
                    <a:pt x="130" y="12"/>
                  </a:lnTo>
                  <a:lnTo>
                    <a:pt x="116" y="18"/>
                  </a:lnTo>
                  <a:lnTo>
                    <a:pt x="104" y="26"/>
                  </a:lnTo>
                  <a:lnTo>
                    <a:pt x="92" y="36"/>
                  </a:lnTo>
                  <a:lnTo>
                    <a:pt x="72" y="58"/>
                  </a:lnTo>
                  <a:lnTo>
                    <a:pt x="52" y="82"/>
                  </a:lnTo>
                  <a:lnTo>
                    <a:pt x="36" y="108"/>
                  </a:lnTo>
                  <a:lnTo>
                    <a:pt x="24" y="134"/>
                  </a:lnTo>
                  <a:lnTo>
                    <a:pt x="14" y="158"/>
                  </a:lnTo>
                  <a:lnTo>
                    <a:pt x="6" y="182"/>
                  </a:lnTo>
                  <a:lnTo>
                    <a:pt x="2" y="202"/>
                  </a:lnTo>
                  <a:lnTo>
                    <a:pt x="0" y="218"/>
                  </a:lnTo>
                  <a:lnTo>
                    <a:pt x="2" y="228"/>
                  </a:lnTo>
                  <a:lnTo>
                    <a:pt x="2" y="228"/>
                  </a:lnTo>
                  <a:lnTo>
                    <a:pt x="20" y="286"/>
                  </a:lnTo>
                  <a:lnTo>
                    <a:pt x="34" y="330"/>
                  </a:lnTo>
                  <a:lnTo>
                    <a:pt x="50" y="378"/>
                  </a:lnTo>
                  <a:lnTo>
                    <a:pt x="70" y="428"/>
                  </a:lnTo>
                  <a:lnTo>
                    <a:pt x="90" y="476"/>
                  </a:lnTo>
                  <a:lnTo>
                    <a:pt x="100" y="496"/>
                  </a:lnTo>
                  <a:lnTo>
                    <a:pt x="112" y="516"/>
                  </a:lnTo>
                  <a:lnTo>
                    <a:pt x="124" y="532"/>
                  </a:lnTo>
                  <a:lnTo>
                    <a:pt x="134" y="544"/>
                  </a:lnTo>
                  <a:lnTo>
                    <a:pt x="134" y="544"/>
                  </a:lnTo>
                  <a:lnTo>
                    <a:pt x="148" y="556"/>
                  </a:lnTo>
                  <a:lnTo>
                    <a:pt x="166" y="564"/>
                  </a:lnTo>
                  <a:lnTo>
                    <a:pt x="186" y="572"/>
                  </a:lnTo>
                  <a:lnTo>
                    <a:pt x="210" y="578"/>
                  </a:lnTo>
                  <a:lnTo>
                    <a:pt x="236" y="582"/>
                  </a:lnTo>
                  <a:lnTo>
                    <a:pt x="262" y="584"/>
                  </a:lnTo>
                  <a:lnTo>
                    <a:pt x="290" y="584"/>
                  </a:lnTo>
                  <a:lnTo>
                    <a:pt x="318" y="584"/>
                  </a:lnTo>
                  <a:lnTo>
                    <a:pt x="344" y="582"/>
                  </a:lnTo>
                  <a:lnTo>
                    <a:pt x="368" y="576"/>
                  </a:lnTo>
                  <a:lnTo>
                    <a:pt x="392" y="570"/>
                  </a:lnTo>
                  <a:lnTo>
                    <a:pt x="412" y="564"/>
                  </a:lnTo>
                  <a:lnTo>
                    <a:pt x="428" y="554"/>
                  </a:lnTo>
                  <a:lnTo>
                    <a:pt x="442" y="542"/>
                  </a:lnTo>
                  <a:lnTo>
                    <a:pt x="446" y="536"/>
                  </a:lnTo>
                  <a:lnTo>
                    <a:pt x="448" y="530"/>
                  </a:lnTo>
                  <a:lnTo>
                    <a:pt x="450" y="524"/>
                  </a:lnTo>
                  <a:lnTo>
                    <a:pt x="450" y="516"/>
                  </a:lnTo>
                  <a:close/>
                </a:path>
              </a:pathLst>
            </a:custGeom>
            <a:solidFill>
              <a:srgbClr val="FEDCB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95" name="Freeform 10223"/>
            <p:cNvSpPr/>
            <p:nvPr/>
          </p:nvSpPr>
          <p:spPr bwMode="auto">
            <a:xfrm>
              <a:off x="6311106" y="1946275"/>
              <a:ext cx="357188" cy="463550"/>
            </a:xfrm>
            <a:custGeom>
              <a:avLst/>
              <a:gdLst>
                <a:gd name="T0" fmla="*/ 450 w 450"/>
                <a:gd name="T1" fmla="*/ 516 h 584"/>
                <a:gd name="T2" fmla="*/ 432 w 450"/>
                <a:gd name="T3" fmla="*/ 428 h 584"/>
                <a:gd name="T4" fmla="*/ 418 w 450"/>
                <a:gd name="T5" fmla="*/ 444 h 584"/>
                <a:gd name="T6" fmla="*/ 388 w 450"/>
                <a:gd name="T7" fmla="*/ 468 h 584"/>
                <a:gd name="T8" fmla="*/ 360 w 450"/>
                <a:gd name="T9" fmla="*/ 484 h 584"/>
                <a:gd name="T10" fmla="*/ 336 w 450"/>
                <a:gd name="T11" fmla="*/ 492 h 584"/>
                <a:gd name="T12" fmla="*/ 312 w 450"/>
                <a:gd name="T13" fmla="*/ 496 h 584"/>
                <a:gd name="T14" fmla="*/ 280 w 450"/>
                <a:gd name="T15" fmla="*/ 490 h 584"/>
                <a:gd name="T16" fmla="*/ 244 w 450"/>
                <a:gd name="T17" fmla="*/ 470 h 584"/>
                <a:gd name="T18" fmla="*/ 216 w 450"/>
                <a:gd name="T19" fmla="*/ 444 h 584"/>
                <a:gd name="T20" fmla="*/ 196 w 450"/>
                <a:gd name="T21" fmla="*/ 414 h 584"/>
                <a:gd name="T22" fmla="*/ 180 w 450"/>
                <a:gd name="T23" fmla="*/ 382 h 584"/>
                <a:gd name="T24" fmla="*/ 214 w 450"/>
                <a:gd name="T25" fmla="*/ 374 h 584"/>
                <a:gd name="T26" fmla="*/ 402 w 450"/>
                <a:gd name="T27" fmla="*/ 320 h 584"/>
                <a:gd name="T28" fmla="*/ 394 w 450"/>
                <a:gd name="T29" fmla="*/ 288 h 584"/>
                <a:gd name="T30" fmla="*/ 404 w 450"/>
                <a:gd name="T31" fmla="*/ 286 h 584"/>
                <a:gd name="T32" fmla="*/ 420 w 450"/>
                <a:gd name="T33" fmla="*/ 282 h 584"/>
                <a:gd name="T34" fmla="*/ 434 w 450"/>
                <a:gd name="T35" fmla="*/ 272 h 584"/>
                <a:gd name="T36" fmla="*/ 444 w 450"/>
                <a:gd name="T37" fmla="*/ 254 h 584"/>
                <a:gd name="T38" fmla="*/ 446 w 450"/>
                <a:gd name="T39" fmla="*/ 238 h 584"/>
                <a:gd name="T40" fmla="*/ 440 w 450"/>
                <a:gd name="T41" fmla="*/ 232 h 584"/>
                <a:gd name="T42" fmla="*/ 428 w 450"/>
                <a:gd name="T43" fmla="*/ 230 h 584"/>
                <a:gd name="T44" fmla="*/ 420 w 450"/>
                <a:gd name="T45" fmla="*/ 234 h 584"/>
                <a:gd name="T46" fmla="*/ 400 w 450"/>
                <a:gd name="T47" fmla="*/ 238 h 584"/>
                <a:gd name="T48" fmla="*/ 384 w 450"/>
                <a:gd name="T49" fmla="*/ 230 h 584"/>
                <a:gd name="T50" fmla="*/ 374 w 450"/>
                <a:gd name="T51" fmla="*/ 218 h 584"/>
                <a:gd name="T52" fmla="*/ 368 w 450"/>
                <a:gd name="T53" fmla="*/ 206 h 584"/>
                <a:gd name="T54" fmla="*/ 366 w 450"/>
                <a:gd name="T55" fmla="*/ 198 h 584"/>
                <a:gd name="T56" fmla="*/ 324 w 450"/>
                <a:gd name="T57" fmla="*/ 62 h 584"/>
                <a:gd name="T58" fmla="*/ 302 w 450"/>
                <a:gd name="T59" fmla="*/ 44 h 584"/>
                <a:gd name="T60" fmla="*/ 262 w 450"/>
                <a:gd name="T61" fmla="*/ 20 h 584"/>
                <a:gd name="T62" fmla="*/ 224 w 450"/>
                <a:gd name="T63" fmla="*/ 4 h 584"/>
                <a:gd name="T64" fmla="*/ 190 w 450"/>
                <a:gd name="T65" fmla="*/ 0 h 584"/>
                <a:gd name="T66" fmla="*/ 158 w 450"/>
                <a:gd name="T67" fmla="*/ 2 h 584"/>
                <a:gd name="T68" fmla="*/ 130 w 450"/>
                <a:gd name="T69" fmla="*/ 12 h 584"/>
                <a:gd name="T70" fmla="*/ 104 w 450"/>
                <a:gd name="T71" fmla="*/ 26 h 584"/>
                <a:gd name="T72" fmla="*/ 72 w 450"/>
                <a:gd name="T73" fmla="*/ 58 h 584"/>
                <a:gd name="T74" fmla="*/ 36 w 450"/>
                <a:gd name="T75" fmla="*/ 108 h 584"/>
                <a:gd name="T76" fmla="*/ 14 w 450"/>
                <a:gd name="T77" fmla="*/ 158 h 584"/>
                <a:gd name="T78" fmla="*/ 2 w 450"/>
                <a:gd name="T79" fmla="*/ 202 h 584"/>
                <a:gd name="T80" fmla="*/ 2 w 450"/>
                <a:gd name="T81" fmla="*/ 228 h 584"/>
                <a:gd name="T82" fmla="*/ 20 w 450"/>
                <a:gd name="T83" fmla="*/ 286 h 584"/>
                <a:gd name="T84" fmla="*/ 50 w 450"/>
                <a:gd name="T85" fmla="*/ 378 h 584"/>
                <a:gd name="T86" fmla="*/ 90 w 450"/>
                <a:gd name="T87" fmla="*/ 476 h 584"/>
                <a:gd name="T88" fmla="*/ 112 w 450"/>
                <a:gd name="T89" fmla="*/ 516 h 584"/>
                <a:gd name="T90" fmla="*/ 134 w 450"/>
                <a:gd name="T91" fmla="*/ 544 h 584"/>
                <a:gd name="T92" fmla="*/ 148 w 450"/>
                <a:gd name="T93" fmla="*/ 556 h 584"/>
                <a:gd name="T94" fmla="*/ 186 w 450"/>
                <a:gd name="T95" fmla="*/ 572 h 584"/>
                <a:gd name="T96" fmla="*/ 236 w 450"/>
                <a:gd name="T97" fmla="*/ 582 h 584"/>
                <a:gd name="T98" fmla="*/ 290 w 450"/>
                <a:gd name="T99" fmla="*/ 584 h 584"/>
                <a:gd name="T100" fmla="*/ 344 w 450"/>
                <a:gd name="T101" fmla="*/ 582 h 584"/>
                <a:gd name="T102" fmla="*/ 392 w 450"/>
                <a:gd name="T103" fmla="*/ 570 h 584"/>
                <a:gd name="T104" fmla="*/ 428 w 450"/>
                <a:gd name="T105" fmla="*/ 554 h 584"/>
                <a:gd name="T106" fmla="*/ 446 w 450"/>
                <a:gd name="T107" fmla="*/ 536 h 584"/>
                <a:gd name="T108" fmla="*/ 450 w 450"/>
                <a:gd name="T109" fmla="*/ 52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 h="584">
                  <a:moveTo>
                    <a:pt x="450" y="516"/>
                  </a:moveTo>
                  <a:lnTo>
                    <a:pt x="450" y="516"/>
                  </a:lnTo>
                  <a:lnTo>
                    <a:pt x="444" y="480"/>
                  </a:lnTo>
                  <a:lnTo>
                    <a:pt x="432" y="428"/>
                  </a:lnTo>
                  <a:lnTo>
                    <a:pt x="432" y="428"/>
                  </a:lnTo>
                  <a:lnTo>
                    <a:pt x="418" y="444"/>
                  </a:lnTo>
                  <a:lnTo>
                    <a:pt x="402" y="456"/>
                  </a:lnTo>
                  <a:lnTo>
                    <a:pt x="388" y="468"/>
                  </a:lnTo>
                  <a:lnTo>
                    <a:pt x="374" y="476"/>
                  </a:lnTo>
                  <a:lnTo>
                    <a:pt x="360" y="484"/>
                  </a:lnTo>
                  <a:lnTo>
                    <a:pt x="348" y="488"/>
                  </a:lnTo>
                  <a:lnTo>
                    <a:pt x="336" y="492"/>
                  </a:lnTo>
                  <a:lnTo>
                    <a:pt x="324" y="494"/>
                  </a:lnTo>
                  <a:lnTo>
                    <a:pt x="312" y="496"/>
                  </a:lnTo>
                  <a:lnTo>
                    <a:pt x="300" y="496"/>
                  </a:lnTo>
                  <a:lnTo>
                    <a:pt x="280" y="490"/>
                  </a:lnTo>
                  <a:lnTo>
                    <a:pt x="262" y="482"/>
                  </a:lnTo>
                  <a:lnTo>
                    <a:pt x="244" y="470"/>
                  </a:lnTo>
                  <a:lnTo>
                    <a:pt x="230" y="458"/>
                  </a:lnTo>
                  <a:lnTo>
                    <a:pt x="216" y="444"/>
                  </a:lnTo>
                  <a:lnTo>
                    <a:pt x="206" y="428"/>
                  </a:lnTo>
                  <a:lnTo>
                    <a:pt x="196" y="414"/>
                  </a:lnTo>
                  <a:lnTo>
                    <a:pt x="184" y="392"/>
                  </a:lnTo>
                  <a:lnTo>
                    <a:pt x="180" y="382"/>
                  </a:lnTo>
                  <a:lnTo>
                    <a:pt x="180" y="382"/>
                  </a:lnTo>
                  <a:lnTo>
                    <a:pt x="214" y="374"/>
                  </a:lnTo>
                  <a:lnTo>
                    <a:pt x="276" y="356"/>
                  </a:lnTo>
                  <a:lnTo>
                    <a:pt x="402" y="320"/>
                  </a:lnTo>
                  <a:lnTo>
                    <a:pt x="402" y="320"/>
                  </a:lnTo>
                  <a:lnTo>
                    <a:pt x="394" y="288"/>
                  </a:lnTo>
                  <a:lnTo>
                    <a:pt x="394" y="288"/>
                  </a:lnTo>
                  <a:lnTo>
                    <a:pt x="404" y="286"/>
                  </a:lnTo>
                  <a:lnTo>
                    <a:pt x="412" y="284"/>
                  </a:lnTo>
                  <a:lnTo>
                    <a:pt x="420" y="282"/>
                  </a:lnTo>
                  <a:lnTo>
                    <a:pt x="428" y="276"/>
                  </a:lnTo>
                  <a:lnTo>
                    <a:pt x="434" y="272"/>
                  </a:lnTo>
                  <a:lnTo>
                    <a:pt x="438" y="266"/>
                  </a:lnTo>
                  <a:lnTo>
                    <a:pt x="444" y="254"/>
                  </a:lnTo>
                  <a:lnTo>
                    <a:pt x="446" y="242"/>
                  </a:lnTo>
                  <a:lnTo>
                    <a:pt x="446" y="238"/>
                  </a:lnTo>
                  <a:lnTo>
                    <a:pt x="442" y="234"/>
                  </a:lnTo>
                  <a:lnTo>
                    <a:pt x="440" y="232"/>
                  </a:lnTo>
                  <a:lnTo>
                    <a:pt x="434" y="230"/>
                  </a:lnTo>
                  <a:lnTo>
                    <a:pt x="428" y="230"/>
                  </a:lnTo>
                  <a:lnTo>
                    <a:pt x="420" y="234"/>
                  </a:lnTo>
                  <a:lnTo>
                    <a:pt x="420" y="234"/>
                  </a:lnTo>
                  <a:lnTo>
                    <a:pt x="410" y="236"/>
                  </a:lnTo>
                  <a:lnTo>
                    <a:pt x="400" y="238"/>
                  </a:lnTo>
                  <a:lnTo>
                    <a:pt x="392" y="236"/>
                  </a:lnTo>
                  <a:lnTo>
                    <a:pt x="384" y="230"/>
                  </a:lnTo>
                  <a:lnTo>
                    <a:pt x="380" y="226"/>
                  </a:lnTo>
                  <a:lnTo>
                    <a:pt x="374" y="218"/>
                  </a:lnTo>
                  <a:lnTo>
                    <a:pt x="368" y="206"/>
                  </a:lnTo>
                  <a:lnTo>
                    <a:pt x="368" y="206"/>
                  </a:lnTo>
                  <a:lnTo>
                    <a:pt x="366" y="198"/>
                  </a:lnTo>
                  <a:lnTo>
                    <a:pt x="366" y="198"/>
                  </a:lnTo>
                  <a:lnTo>
                    <a:pt x="366" y="198"/>
                  </a:lnTo>
                  <a:lnTo>
                    <a:pt x="324" y="62"/>
                  </a:lnTo>
                  <a:lnTo>
                    <a:pt x="324" y="62"/>
                  </a:lnTo>
                  <a:lnTo>
                    <a:pt x="302" y="44"/>
                  </a:lnTo>
                  <a:lnTo>
                    <a:pt x="282" y="30"/>
                  </a:lnTo>
                  <a:lnTo>
                    <a:pt x="262" y="20"/>
                  </a:lnTo>
                  <a:lnTo>
                    <a:pt x="242" y="10"/>
                  </a:lnTo>
                  <a:lnTo>
                    <a:pt x="224" y="4"/>
                  </a:lnTo>
                  <a:lnTo>
                    <a:pt x="206" y="0"/>
                  </a:lnTo>
                  <a:lnTo>
                    <a:pt x="190" y="0"/>
                  </a:lnTo>
                  <a:lnTo>
                    <a:pt x="174" y="0"/>
                  </a:lnTo>
                  <a:lnTo>
                    <a:pt x="158" y="2"/>
                  </a:lnTo>
                  <a:lnTo>
                    <a:pt x="144" y="6"/>
                  </a:lnTo>
                  <a:lnTo>
                    <a:pt x="130" y="12"/>
                  </a:lnTo>
                  <a:lnTo>
                    <a:pt x="116" y="18"/>
                  </a:lnTo>
                  <a:lnTo>
                    <a:pt x="104" y="26"/>
                  </a:lnTo>
                  <a:lnTo>
                    <a:pt x="92" y="36"/>
                  </a:lnTo>
                  <a:lnTo>
                    <a:pt x="72" y="58"/>
                  </a:lnTo>
                  <a:lnTo>
                    <a:pt x="52" y="82"/>
                  </a:lnTo>
                  <a:lnTo>
                    <a:pt x="36" y="108"/>
                  </a:lnTo>
                  <a:lnTo>
                    <a:pt x="24" y="134"/>
                  </a:lnTo>
                  <a:lnTo>
                    <a:pt x="14" y="158"/>
                  </a:lnTo>
                  <a:lnTo>
                    <a:pt x="6" y="182"/>
                  </a:lnTo>
                  <a:lnTo>
                    <a:pt x="2" y="202"/>
                  </a:lnTo>
                  <a:lnTo>
                    <a:pt x="0" y="218"/>
                  </a:lnTo>
                  <a:lnTo>
                    <a:pt x="2" y="228"/>
                  </a:lnTo>
                  <a:lnTo>
                    <a:pt x="2" y="228"/>
                  </a:lnTo>
                  <a:lnTo>
                    <a:pt x="20" y="286"/>
                  </a:lnTo>
                  <a:lnTo>
                    <a:pt x="34" y="330"/>
                  </a:lnTo>
                  <a:lnTo>
                    <a:pt x="50" y="378"/>
                  </a:lnTo>
                  <a:lnTo>
                    <a:pt x="70" y="428"/>
                  </a:lnTo>
                  <a:lnTo>
                    <a:pt x="90" y="476"/>
                  </a:lnTo>
                  <a:lnTo>
                    <a:pt x="100" y="496"/>
                  </a:lnTo>
                  <a:lnTo>
                    <a:pt x="112" y="516"/>
                  </a:lnTo>
                  <a:lnTo>
                    <a:pt x="124" y="532"/>
                  </a:lnTo>
                  <a:lnTo>
                    <a:pt x="134" y="544"/>
                  </a:lnTo>
                  <a:lnTo>
                    <a:pt x="134" y="544"/>
                  </a:lnTo>
                  <a:lnTo>
                    <a:pt x="148" y="556"/>
                  </a:lnTo>
                  <a:lnTo>
                    <a:pt x="166" y="564"/>
                  </a:lnTo>
                  <a:lnTo>
                    <a:pt x="186" y="572"/>
                  </a:lnTo>
                  <a:lnTo>
                    <a:pt x="210" y="578"/>
                  </a:lnTo>
                  <a:lnTo>
                    <a:pt x="236" y="582"/>
                  </a:lnTo>
                  <a:lnTo>
                    <a:pt x="262" y="584"/>
                  </a:lnTo>
                  <a:lnTo>
                    <a:pt x="290" y="584"/>
                  </a:lnTo>
                  <a:lnTo>
                    <a:pt x="318" y="584"/>
                  </a:lnTo>
                  <a:lnTo>
                    <a:pt x="344" y="582"/>
                  </a:lnTo>
                  <a:lnTo>
                    <a:pt x="368" y="576"/>
                  </a:lnTo>
                  <a:lnTo>
                    <a:pt x="392" y="570"/>
                  </a:lnTo>
                  <a:lnTo>
                    <a:pt x="412" y="564"/>
                  </a:lnTo>
                  <a:lnTo>
                    <a:pt x="428" y="554"/>
                  </a:lnTo>
                  <a:lnTo>
                    <a:pt x="442" y="542"/>
                  </a:lnTo>
                  <a:lnTo>
                    <a:pt x="446" y="536"/>
                  </a:lnTo>
                  <a:lnTo>
                    <a:pt x="448" y="530"/>
                  </a:lnTo>
                  <a:lnTo>
                    <a:pt x="450" y="524"/>
                  </a:lnTo>
                  <a:lnTo>
                    <a:pt x="450" y="5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96" name="Freeform 10224"/>
            <p:cNvSpPr/>
            <p:nvPr/>
          </p:nvSpPr>
          <p:spPr bwMode="auto">
            <a:xfrm>
              <a:off x="6130131" y="1792287"/>
              <a:ext cx="488950" cy="495300"/>
            </a:xfrm>
            <a:custGeom>
              <a:avLst/>
              <a:gdLst>
                <a:gd name="T0" fmla="*/ 314 w 616"/>
                <a:gd name="T1" fmla="*/ 548 h 624"/>
                <a:gd name="T2" fmla="*/ 328 w 616"/>
                <a:gd name="T3" fmla="*/ 468 h 624"/>
                <a:gd name="T4" fmla="*/ 304 w 616"/>
                <a:gd name="T5" fmla="*/ 388 h 624"/>
                <a:gd name="T6" fmla="*/ 248 w 616"/>
                <a:gd name="T7" fmla="*/ 336 h 624"/>
                <a:gd name="T8" fmla="*/ 440 w 616"/>
                <a:gd name="T9" fmla="*/ 312 h 624"/>
                <a:gd name="T10" fmla="*/ 460 w 616"/>
                <a:gd name="T11" fmla="*/ 298 h 624"/>
                <a:gd name="T12" fmla="*/ 444 w 616"/>
                <a:gd name="T13" fmla="*/ 286 h 624"/>
                <a:gd name="T14" fmla="*/ 396 w 616"/>
                <a:gd name="T15" fmla="*/ 270 h 624"/>
                <a:gd name="T16" fmla="*/ 498 w 616"/>
                <a:gd name="T17" fmla="*/ 276 h 624"/>
                <a:gd name="T18" fmla="*/ 586 w 616"/>
                <a:gd name="T19" fmla="*/ 262 h 624"/>
                <a:gd name="T20" fmla="*/ 612 w 616"/>
                <a:gd name="T21" fmla="*/ 234 h 624"/>
                <a:gd name="T22" fmla="*/ 610 w 616"/>
                <a:gd name="T23" fmla="*/ 206 h 624"/>
                <a:gd name="T24" fmla="*/ 574 w 616"/>
                <a:gd name="T25" fmla="*/ 244 h 624"/>
                <a:gd name="T26" fmla="*/ 580 w 616"/>
                <a:gd name="T27" fmla="*/ 132 h 624"/>
                <a:gd name="T28" fmla="*/ 566 w 616"/>
                <a:gd name="T29" fmla="*/ 52 h 624"/>
                <a:gd name="T30" fmla="*/ 534 w 616"/>
                <a:gd name="T31" fmla="*/ 14 h 624"/>
                <a:gd name="T32" fmla="*/ 502 w 616"/>
                <a:gd name="T33" fmla="*/ 8 h 624"/>
                <a:gd name="T34" fmla="*/ 468 w 616"/>
                <a:gd name="T35" fmla="*/ 24 h 624"/>
                <a:gd name="T36" fmla="*/ 470 w 616"/>
                <a:gd name="T37" fmla="*/ 70 h 624"/>
                <a:gd name="T38" fmla="*/ 474 w 616"/>
                <a:gd name="T39" fmla="*/ 90 h 624"/>
                <a:gd name="T40" fmla="*/ 414 w 616"/>
                <a:gd name="T41" fmla="*/ 32 h 624"/>
                <a:gd name="T42" fmla="*/ 350 w 616"/>
                <a:gd name="T43" fmla="*/ 6 h 624"/>
                <a:gd name="T44" fmla="*/ 296 w 616"/>
                <a:gd name="T45" fmla="*/ 0 h 624"/>
                <a:gd name="T46" fmla="*/ 260 w 616"/>
                <a:gd name="T47" fmla="*/ 20 h 624"/>
                <a:gd name="T48" fmla="*/ 264 w 616"/>
                <a:gd name="T49" fmla="*/ 54 h 624"/>
                <a:gd name="T50" fmla="*/ 296 w 616"/>
                <a:gd name="T51" fmla="*/ 88 h 624"/>
                <a:gd name="T52" fmla="*/ 290 w 616"/>
                <a:gd name="T53" fmla="*/ 104 h 624"/>
                <a:gd name="T54" fmla="*/ 170 w 616"/>
                <a:gd name="T55" fmla="*/ 148 h 624"/>
                <a:gd name="T56" fmla="*/ 106 w 616"/>
                <a:gd name="T57" fmla="*/ 204 h 624"/>
                <a:gd name="T58" fmla="*/ 66 w 616"/>
                <a:gd name="T59" fmla="*/ 220 h 624"/>
                <a:gd name="T60" fmla="*/ 10 w 616"/>
                <a:gd name="T61" fmla="*/ 234 h 624"/>
                <a:gd name="T62" fmla="*/ 0 w 616"/>
                <a:gd name="T63" fmla="*/ 254 h 624"/>
                <a:gd name="T64" fmla="*/ 6 w 616"/>
                <a:gd name="T65" fmla="*/ 276 h 624"/>
                <a:gd name="T66" fmla="*/ 38 w 616"/>
                <a:gd name="T67" fmla="*/ 274 h 624"/>
                <a:gd name="T68" fmla="*/ 48 w 616"/>
                <a:gd name="T69" fmla="*/ 272 h 624"/>
                <a:gd name="T70" fmla="*/ 18 w 616"/>
                <a:gd name="T71" fmla="*/ 312 h 624"/>
                <a:gd name="T72" fmla="*/ 24 w 616"/>
                <a:gd name="T73" fmla="*/ 322 h 624"/>
                <a:gd name="T74" fmla="*/ 50 w 616"/>
                <a:gd name="T75" fmla="*/ 318 h 624"/>
                <a:gd name="T76" fmla="*/ 58 w 616"/>
                <a:gd name="T77" fmla="*/ 310 h 624"/>
                <a:gd name="T78" fmla="*/ 70 w 616"/>
                <a:gd name="T79" fmla="*/ 398 h 624"/>
                <a:gd name="T80" fmla="*/ 104 w 616"/>
                <a:gd name="T81" fmla="*/ 470 h 624"/>
                <a:gd name="T82" fmla="*/ 180 w 616"/>
                <a:gd name="T83" fmla="*/ 518 h 624"/>
                <a:gd name="T84" fmla="*/ 162 w 616"/>
                <a:gd name="T85" fmla="*/ 560 h 624"/>
                <a:gd name="T86" fmla="*/ 164 w 616"/>
                <a:gd name="T87" fmla="*/ 586 h 624"/>
                <a:gd name="T88" fmla="*/ 184 w 616"/>
                <a:gd name="T89" fmla="*/ 586 h 624"/>
                <a:gd name="T90" fmla="*/ 198 w 616"/>
                <a:gd name="T91" fmla="*/ 568 h 624"/>
                <a:gd name="T92" fmla="*/ 198 w 616"/>
                <a:gd name="T93" fmla="*/ 620 h 624"/>
                <a:gd name="T94" fmla="*/ 216 w 616"/>
                <a:gd name="T95" fmla="*/ 620 h 624"/>
                <a:gd name="T96" fmla="*/ 268 w 616"/>
                <a:gd name="T97" fmla="*/ 600 h 624"/>
                <a:gd name="T98" fmla="*/ 304 w 616"/>
                <a:gd name="T99" fmla="*/ 572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6" h="624">
                  <a:moveTo>
                    <a:pt x="304" y="572"/>
                  </a:moveTo>
                  <a:lnTo>
                    <a:pt x="304" y="572"/>
                  </a:lnTo>
                  <a:lnTo>
                    <a:pt x="306" y="566"/>
                  </a:lnTo>
                  <a:lnTo>
                    <a:pt x="314" y="548"/>
                  </a:lnTo>
                  <a:lnTo>
                    <a:pt x="322" y="520"/>
                  </a:lnTo>
                  <a:lnTo>
                    <a:pt x="326" y="504"/>
                  </a:lnTo>
                  <a:lnTo>
                    <a:pt x="328" y="486"/>
                  </a:lnTo>
                  <a:lnTo>
                    <a:pt x="328" y="468"/>
                  </a:lnTo>
                  <a:lnTo>
                    <a:pt x="326" y="448"/>
                  </a:lnTo>
                  <a:lnTo>
                    <a:pt x="322" y="428"/>
                  </a:lnTo>
                  <a:lnTo>
                    <a:pt x="316" y="408"/>
                  </a:lnTo>
                  <a:lnTo>
                    <a:pt x="304" y="388"/>
                  </a:lnTo>
                  <a:lnTo>
                    <a:pt x="290" y="370"/>
                  </a:lnTo>
                  <a:lnTo>
                    <a:pt x="272" y="352"/>
                  </a:lnTo>
                  <a:lnTo>
                    <a:pt x="248" y="336"/>
                  </a:lnTo>
                  <a:lnTo>
                    <a:pt x="248" y="336"/>
                  </a:lnTo>
                  <a:lnTo>
                    <a:pt x="286" y="332"/>
                  </a:lnTo>
                  <a:lnTo>
                    <a:pt x="366" y="324"/>
                  </a:lnTo>
                  <a:lnTo>
                    <a:pt x="406" y="318"/>
                  </a:lnTo>
                  <a:lnTo>
                    <a:pt x="440" y="312"/>
                  </a:lnTo>
                  <a:lnTo>
                    <a:pt x="450" y="308"/>
                  </a:lnTo>
                  <a:lnTo>
                    <a:pt x="458" y="304"/>
                  </a:lnTo>
                  <a:lnTo>
                    <a:pt x="460" y="302"/>
                  </a:lnTo>
                  <a:lnTo>
                    <a:pt x="460" y="298"/>
                  </a:lnTo>
                  <a:lnTo>
                    <a:pt x="458" y="296"/>
                  </a:lnTo>
                  <a:lnTo>
                    <a:pt x="456" y="294"/>
                  </a:lnTo>
                  <a:lnTo>
                    <a:pt x="456" y="294"/>
                  </a:lnTo>
                  <a:lnTo>
                    <a:pt x="444" y="286"/>
                  </a:lnTo>
                  <a:lnTo>
                    <a:pt x="434" y="280"/>
                  </a:lnTo>
                  <a:lnTo>
                    <a:pt x="414" y="274"/>
                  </a:lnTo>
                  <a:lnTo>
                    <a:pt x="402" y="270"/>
                  </a:lnTo>
                  <a:lnTo>
                    <a:pt x="396" y="270"/>
                  </a:lnTo>
                  <a:lnTo>
                    <a:pt x="396" y="270"/>
                  </a:lnTo>
                  <a:lnTo>
                    <a:pt x="428" y="274"/>
                  </a:lnTo>
                  <a:lnTo>
                    <a:pt x="460" y="276"/>
                  </a:lnTo>
                  <a:lnTo>
                    <a:pt x="498" y="276"/>
                  </a:lnTo>
                  <a:lnTo>
                    <a:pt x="538" y="274"/>
                  </a:lnTo>
                  <a:lnTo>
                    <a:pt x="556" y="270"/>
                  </a:lnTo>
                  <a:lnTo>
                    <a:pt x="572" y="266"/>
                  </a:lnTo>
                  <a:lnTo>
                    <a:pt x="586" y="262"/>
                  </a:lnTo>
                  <a:lnTo>
                    <a:pt x="598" y="254"/>
                  </a:lnTo>
                  <a:lnTo>
                    <a:pt x="608" y="246"/>
                  </a:lnTo>
                  <a:lnTo>
                    <a:pt x="612" y="234"/>
                  </a:lnTo>
                  <a:lnTo>
                    <a:pt x="612" y="234"/>
                  </a:lnTo>
                  <a:lnTo>
                    <a:pt x="616" y="216"/>
                  </a:lnTo>
                  <a:lnTo>
                    <a:pt x="616" y="210"/>
                  </a:lnTo>
                  <a:lnTo>
                    <a:pt x="614" y="206"/>
                  </a:lnTo>
                  <a:lnTo>
                    <a:pt x="610" y="206"/>
                  </a:lnTo>
                  <a:lnTo>
                    <a:pt x="608" y="206"/>
                  </a:lnTo>
                  <a:lnTo>
                    <a:pt x="600" y="214"/>
                  </a:lnTo>
                  <a:lnTo>
                    <a:pt x="582" y="232"/>
                  </a:lnTo>
                  <a:lnTo>
                    <a:pt x="574" y="244"/>
                  </a:lnTo>
                  <a:lnTo>
                    <a:pt x="574" y="244"/>
                  </a:lnTo>
                  <a:lnTo>
                    <a:pt x="578" y="210"/>
                  </a:lnTo>
                  <a:lnTo>
                    <a:pt x="580" y="174"/>
                  </a:lnTo>
                  <a:lnTo>
                    <a:pt x="580" y="132"/>
                  </a:lnTo>
                  <a:lnTo>
                    <a:pt x="580" y="110"/>
                  </a:lnTo>
                  <a:lnTo>
                    <a:pt x="576" y="90"/>
                  </a:lnTo>
                  <a:lnTo>
                    <a:pt x="572" y="70"/>
                  </a:lnTo>
                  <a:lnTo>
                    <a:pt x="566" y="52"/>
                  </a:lnTo>
                  <a:lnTo>
                    <a:pt x="558" y="36"/>
                  </a:lnTo>
                  <a:lnTo>
                    <a:pt x="546" y="22"/>
                  </a:lnTo>
                  <a:lnTo>
                    <a:pt x="540" y="18"/>
                  </a:lnTo>
                  <a:lnTo>
                    <a:pt x="534" y="14"/>
                  </a:lnTo>
                  <a:lnTo>
                    <a:pt x="526" y="10"/>
                  </a:lnTo>
                  <a:lnTo>
                    <a:pt x="518" y="8"/>
                  </a:lnTo>
                  <a:lnTo>
                    <a:pt x="518" y="8"/>
                  </a:lnTo>
                  <a:lnTo>
                    <a:pt x="502" y="8"/>
                  </a:lnTo>
                  <a:lnTo>
                    <a:pt x="488" y="8"/>
                  </a:lnTo>
                  <a:lnTo>
                    <a:pt x="480" y="12"/>
                  </a:lnTo>
                  <a:lnTo>
                    <a:pt x="472" y="18"/>
                  </a:lnTo>
                  <a:lnTo>
                    <a:pt x="468" y="24"/>
                  </a:lnTo>
                  <a:lnTo>
                    <a:pt x="466" y="32"/>
                  </a:lnTo>
                  <a:lnTo>
                    <a:pt x="464" y="40"/>
                  </a:lnTo>
                  <a:lnTo>
                    <a:pt x="464" y="50"/>
                  </a:lnTo>
                  <a:lnTo>
                    <a:pt x="470" y="70"/>
                  </a:lnTo>
                  <a:lnTo>
                    <a:pt x="476" y="86"/>
                  </a:lnTo>
                  <a:lnTo>
                    <a:pt x="484" y="102"/>
                  </a:lnTo>
                  <a:lnTo>
                    <a:pt x="484" y="102"/>
                  </a:lnTo>
                  <a:lnTo>
                    <a:pt x="474" y="90"/>
                  </a:lnTo>
                  <a:lnTo>
                    <a:pt x="464" y="74"/>
                  </a:lnTo>
                  <a:lnTo>
                    <a:pt x="448" y="58"/>
                  </a:lnTo>
                  <a:lnTo>
                    <a:pt x="426" y="40"/>
                  </a:lnTo>
                  <a:lnTo>
                    <a:pt x="414" y="32"/>
                  </a:lnTo>
                  <a:lnTo>
                    <a:pt x="400" y="24"/>
                  </a:lnTo>
                  <a:lnTo>
                    <a:pt x="384" y="18"/>
                  </a:lnTo>
                  <a:lnTo>
                    <a:pt x="368" y="10"/>
                  </a:lnTo>
                  <a:lnTo>
                    <a:pt x="350" y="6"/>
                  </a:lnTo>
                  <a:lnTo>
                    <a:pt x="330" y="2"/>
                  </a:lnTo>
                  <a:lnTo>
                    <a:pt x="330" y="2"/>
                  </a:lnTo>
                  <a:lnTo>
                    <a:pt x="310" y="0"/>
                  </a:lnTo>
                  <a:lnTo>
                    <a:pt x="296" y="0"/>
                  </a:lnTo>
                  <a:lnTo>
                    <a:pt x="282" y="2"/>
                  </a:lnTo>
                  <a:lnTo>
                    <a:pt x="272" y="8"/>
                  </a:lnTo>
                  <a:lnTo>
                    <a:pt x="266" y="12"/>
                  </a:lnTo>
                  <a:lnTo>
                    <a:pt x="260" y="20"/>
                  </a:lnTo>
                  <a:lnTo>
                    <a:pt x="258" y="28"/>
                  </a:lnTo>
                  <a:lnTo>
                    <a:pt x="258" y="36"/>
                  </a:lnTo>
                  <a:lnTo>
                    <a:pt x="260" y="46"/>
                  </a:lnTo>
                  <a:lnTo>
                    <a:pt x="264" y="54"/>
                  </a:lnTo>
                  <a:lnTo>
                    <a:pt x="270" y="64"/>
                  </a:lnTo>
                  <a:lnTo>
                    <a:pt x="278" y="72"/>
                  </a:lnTo>
                  <a:lnTo>
                    <a:pt x="286" y="80"/>
                  </a:lnTo>
                  <a:lnTo>
                    <a:pt x="296" y="88"/>
                  </a:lnTo>
                  <a:lnTo>
                    <a:pt x="306" y="94"/>
                  </a:lnTo>
                  <a:lnTo>
                    <a:pt x="318" y="98"/>
                  </a:lnTo>
                  <a:lnTo>
                    <a:pt x="318" y="98"/>
                  </a:lnTo>
                  <a:lnTo>
                    <a:pt x="290" y="104"/>
                  </a:lnTo>
                  <a:lnTo>
                    <a:pt x="262" y="110"/>
                  </a:lnTo>
                  <a:lnTo>
                    <a:pt x="226" y="122"/>
                  </a:lnTo>
                  <a:lnTo>
                    <a:pt x="190" y="138"/>
                  </a:lnTo>
                  <a:lnTo>
                    <a:pt x="170" y="148"/>
                  </a:lnTo>
                  <a:lnTo>
                    <a:pt x="152" y="160"/>
                  </a:lnTo>
                  <a:lnTo>
                    <a:pt x="136" y="172"/>
                  </a:lnTo>
                  <a:lnTo>
                    <a:pt x="120" y="188"/>
                  </a:lnTo>
                  <a:lnTo>
                    <a:pt x="106" y="204"/>
                  </a:lnTo>
                  <a:lnTo>
                    <a:pt x="94" y="222"/>
                  </a:lnTo>
                  <a:lnTo>
                    <a:pt x="94" y="222"/>
                  </a:lnTo>
                  <a:lnTo>
                    <a:pt x="80" y="220"/>
                  </a:lnTo>
                  <a:lnTo>
                    <a:pt x="66" y="220"/>
                  </a:lnTo>
                  <a:lnTo>
                    <a:pt x="50" y="220"/>
                  </a:lnTo>
                  <a:lnTo>
                    <a:pt x="32" y="222"/>
                  </a:lnTo>
                  <a:lnTo>
                    <a:pt x="16" y="228"/>
                  </a:lnTo>
                  <a:lnTo>
                    <a:pt x="10" y="234"/>
                  </a:lnTo>
                  <a:lnTo>
                    <a:pt x="6" y="240"/>
                  </a:lnTo>
                  <a:lnTo>
                    <a:pt x="2" y="246"/>
                  </a:lnTo>
                  <a:lnTo>
                    <a:pt x="0" y="254"/>
                  </a:lnTo>
                  <a:lnTo>
                    <a:pt x="0" y="254"/>
                  </a:lnTo>
                  <a:lnTo>
                    <a:pt x="0" y="262"/>
                  </a:lnTo>
                  <a:lnTo>
                    <a:pt x="0" y="268"/>
                  </a:lnTo>
                  <a:lnTo>
                    <a:pt x="2" y="274"/>
                  </a:lnTo>
                  <a:lnTo>
                    <a:pt x="6" y="276"/>
                  </a:lnTo>
                  <a:lnTo>
                    <a:pt x="10" y="278"/>
                  </a:lnTo>
                  <a:lnTo>
                    <a:pt x="16" y="280"/>
                  </a:lnTo>
                  <a:lnTo>
                    <a:pt x="26" y="278"/>
                  </a:lnTo>
                  <a:lnTo>
                    <a:pt x="38" y="274"/>
                  </a:lnTo>
                  <a:lnTo>
                    <a:pt x="48" y="270"/>
                  </a:lnTo>
                  <a:lnTo>
                    <a:pt x="56" y="266"/>
                  </a:lnTo>
                  <a:lnTo>
                    <a:pt x="56" y="266"/>
                  </a:lnTo>
                  <a:lnTo>
                    <a:pt x="48" y="272"/>
                  </a:lnTo>
                  <a:lnTo>
                    <a:pt x="30" y="288"/>
                  </a:lnTo>
                  <a:lnTo>
                    <a:pt x="24" y="298"/>
                  </a:lnTo>
                  <a:lnTo>
                    <a:pt x="18" y="308"/>
                  </a:lnTo>
                  <a:lnTo>
                    <a:pt x="18" y="312"/>
                  </a:lnTo>
                  <a:lnTo>
                    <a:pt x="18" y="316"/>
                  </a:lnTo>
                  <a:lnTo>
                    <a:pt x="20" y="320"/>
                  </a:lnTo>
                  <a:lnTo>
                    <a:pt x="24" y="322"/>
                  </a:lnTo>
                  <a:lnTo>
                    <a:pt x="24" y="322"/>
                  </a:lnTo>
                  <a:lnTo>
                    <a:pt x="32" y="326"/>
                  </a:lnTo>
                  <a:lnTo>
                    <a:pt x="40" y="326"/>
                  </a:lnTo>
                  <a:lnTo>
                    <a:pt x="46" y="322"/>
                  </a:lnTo>
                  <a:lnTo>
                    <a:pt x="50" y="318"/>
                  </a:lnTo>
                  <a:lnTo>
                    <a:pt x="56" y="308"/>
                  </a:lnTo>
                  <a:lnTo>
                    <a:pt x="58" y="302"/>
                  </a:lnTo>
                  <a:lnTo>
                    <a:pt x="58" y="302"/>
                  </a:lnTo>
                  <a:lnTo>
                    <a:pt x="58" y="310"/>
                  </a:lnTo>
                  <a:lnTo>
                    <a:pt x="60" y="330"/>
                  </a:lnTo>
                  <a:lnTo>
                    <a:pt x="62" y="362"/>
                  </a:lnTo>
                  <a:lnTo>
                    <a:pt x="64" y="378"/>
                  </a:lnTo>
                  <a:lnTo>
                    <a:pt x="70" y="398"/>
                  </a:lnTo>
                  <a:lnTo>
                    <a:pt x="76" y="416"/>
                  </a:lnTo>
                  <a:lnTo>
                    <a:pt x="82" y="434"/>
                  </a:lnTo>
                  <a:lnTo>
                    <a:pt x="92" y="452"/>
                  </a:lnTo>
                  <a:lnTo>
                    <a:pt x="104" y="470"/>
                  </a:lnTo>
                  <a:lnTo>
                    <a:pt x="118" y="486"/>
                  </a:lnTo>
                  <a:lnTo>
                    <a:pt x="136" y="500"/>
                  </a:lnTo>
                  <a:lnTo>
                    <a:pt x="156" y="510"/>
                  </a:lnTo>
                  <a:lnTo>
                    <a:pt x="180" y="518"/>
                  </a:lnTo>
                  <a:lnTo>
                    <a:pt x="180" y="518"/>
                  </a:lnTo>
                  <a:lnTo>
                    <a:pt x="174" y="528"/>
                  </a:lnTo>
                  <a:lnTo>
                    <a:pt x="164" y="548"/>
                  </a:lnTo>
                  <a:lnTo>
                    <a:pt x="162" y="560"/>
                  </a:lnTo>
                  <a:lnTo>
                    <a:pt x="160" y="572"/>
                  </a:lnTo>
                  <a:lnTo>
                    <a:pt x="160" y="580"/>
                  </a:lnTo>
                  <a:lnTo>
                    <a:pt x="162" y="584"/>
                  </a:lnTo>
                  <a:lnTo>
                    <a:pt x="164" y="586"/>
                  </a:lnTo>
                  <a:lnTo>
                    <a:pt x="164" y="586"/>
                  </a:lnTo>
                  <a:lnTo>
                    <a:pt x="172" y="590"/>
                  </a:lnTo>
                  <a:lnTo>
                    <a:pt x="178" y="588"/>
                  </a:lnTo>
                  <a:lnTo>
                    <a:pt x="184" y="586"/>
                  </a:lnTo>
                  <a:lnTo>
                    <a:pt x="188" y="582"/>
                  </a:lnTo>
                  <a:lnTo>
                    <a:pt x="196" y="572"/>
                  </a:lnTo>
                  <a:lnTo>
                    <a:pt x="198" y="568"/>
                  </a:lnTo>
                  <a:lnTo>
                    <a:pt x="198" y="568"/>
                  </a:lnTo>
                  <a:lnTo>
                    <a:pt x="196" y="578"/>
                  </a:lnTo>
                  <a:lnTo>
                    <a:pt x="194" y="602"/>
                  </a:lnTo>
                  <a:lnTo>
                    <a:pt x="194" y="612"/>
                  </a:lnTo>
                  <a:lnTo>
                    <a:pt x="198" y="620"/>
                  </a:lnTo>
                  <a:lnTo>
                    <a:pt x="200" y="622"/>
                  </a:lnTo>
                  <a:lnTo>
                    <a:pt x="204" y="624"/>
                  </a:lnTo>
                  <a:lnTo>
                    <a:pt x="210" y="624"/>
                  </a:lnTo>
                  <a:lnTo>
                    <a:pt x="216" y="620"/>
                  </a:lnTo>
                  <a:lnTo>
                    <a:pt x="216" y="620"/>
                  </a:lnTo>
                  <a:lnTo>
                    <a:pt x="230" y="614"/>
                  </a:lnTo>
                  <a:lnTo>
                    <a:pt x="244" y="610"/>
                  </a:lnTo>
                  <a:lnTo>
                    <a:pt x="268" y="600"/>
                  </a:lnTo>
                  <a:lnTo>
                    <a:pt x="280" y="596"/>
                  </a:lnTo>
                  <a:lnTo>
                    <a:pt x="290" y="590"/>
                  </a:lnTo>
                  <a:lnTo>
                    <a:pt x="298" y="582"/>
                  </a:lnTo>
                  <a:lnTo>
                    <a:pt x="304" y="572"/>
                  </a:lnTo>
                  <a:close/>
                </a:path>
              </a:pathLst>
            </a:custGeom>
            <a:solidFill>
              <a:srgbClr val="735D2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97" name="Freeform 10225"/>
            <p:cNvSpPr/>
            <p:nvPr/>
          </p:nvSpPr>
          <p:spPr bwMode="auto">
            <a:xfrm>
              <a:off x="6130131" y="1792287"/>
              <a:ext cx="488950" cy="495300"/>
            </a:xfrm>
            <a:custGeom>
              <a:avLst/>
              <a:gdLst>
                <a:gd name="T0" fmla="*/ 314 w 616"/>
                <a:gd name="T1" fmla="*/ 548 h 624"/>
                <a:gd name="T2" fmla="*/ 328 w 616"/>
                <a:gd name="T3" fmla="*/ 468 h 624"/>
                <a:gd name="T4" fmla="*/ 304 w 616"/>
                <a:gd name="T5" fmla="*/ 388 h 624"/>
                <a:gd name="T6" fmla="*/ 248 w 616"/>
                <a:gd name="T7" fmla="*/ 336 h 624"/>
                <a:gd name="T8" fmla="*/ 440 w 616"/>
                <a:gd name="T9" fmla="*/ 312 h 624"/>
                <a:gd name="T10" fmla="*/ 460 w 616"/>
                <a:gd name="T11" fmla="*/ 298 h 624"/>
                <a:gd name="T12" fmla="*/ 444 w 616"/>
                <a:gd name="T13" fmla="*/ 286 h 624"/>
                <a:gd name="T14" fmla="*/ 396 w 616"/>
                <a:gd name="T15" fmla="*/ 270 h 624"/>
                <a:gd name="T16" fmla="*/ 498 w 616"/>
                <a:gd name="T17" fmla="*/ 276 h 624"/>
                <a:gd name="T18" fmla="*/ 586 w 616"/>
                <a:gd name="T19" fmla="*/ 262 h 624"/>
                <a:gd name="T20" fmla="*/ 612 w 616"/>
                <a:gd name="T21" fmla="*/ 234 h 624"/>
                <a:gd name="T22" fmla="*/ 610 w 616"/>
                <a:gd name="T23" fmla="*/ 206 h 624"/>
                <a:gd name="T24" fmla="*/ 574 w 616"/>
                <a:gd name="T25" fmla="*/ 244 h 624"/>
                <a:gd name="T26" fmla="*/ 580 w 616"/>
                <a:gd name="T27" fmla="*/ 132 h 624"/>
                <a:gd name="T28" fmla="*/ 566 w 616"/>
                <a:gd name="T29" fmla="*/ 52 h 624"/>
                <a:gd name="T30" fmla="*/ 534 w 616"/>
                <a:gd name="T31" fmla="*/ 14 h 624"/>
                <a:gd name="T32" fmla="*/ 502 w 616"/>
                <a:gd name="T33" fmla="*/ 8 h 624"/>
                <a:gd name="T34" fmla="*/ 468 w 616"/>
                <a:gd name="T35" fmla="*/ 24 h 624"/>
                <a:gd name="T36" fmla="*/ 470 w 616"/>
                <a:gd name="T37" fmla="*/ 70 h 624"/>
                <a:gd name="T38" fmla="*/ 474 w 616"/>
                <a:gd name="T39" fmla="*/ 90 h 624"/>
                <a:gd name="T40" fmla="*/ 414 w 616"/>
                <a:gd name="T41" fmla="*/ 32 h 624"/>
                <a:gd name="T42" fmla="*/ 350 w 616"/>
                <a:gd name="T43" fmla="*/ 6 h 624"/>
                <a:gd name="T44" fmla="*/ 296 w 616"/>
                <a:gd name="T45" fmla="*/ 0 h 624"/>
                <a:gd name="T46" fmla="*/ 260 w 616"/>
                <a:gd name="T47" fmla="*/ 20 h 624"/>
                <a:gd name="T48" fmla="*/ 264 w 616"/>
                <a:gd name="T49" fmla="*/ 54 h 624"/>
                <a:gd name="T50" fmla="*/ 296 w 616"/>
                <a:gd name="T51" fmla="*/ 88 h 624"/>
                <a:gd name="T52" fmla="*/ 290 w 616"/>
                <a:gd name="T53" fmla="*/ 104 h 624"/>
                <a:gd name="T54" fmla="*/ 170 w 616"/>
                <a:gd name="T55" fmla="*/ 148 h 624"/>
                <a:gd name="T56" fmla="*/ 106 w 616"/>
                <a:gd name="T57" fmla="*/ 204 h 624"/>
                <a:gd name="T58" fmla="*/ 66 w 616"/>
                <a:gd name="T59" fmla="*/ 220 h 624"/>
                <a:gd name="T60" fmla="*/ 10 w 616"/>
                <a:gd name="T61" fmla="*/ 234 h 624"/>
                <a:gd name="T62" fmla="*/ 0 w 616"/>
                <a:gd name="T63" fmla="*/ 254 h 624"/>
                <a:gd name="T64" fmla="*/ 6 w 616"/>
                <a:gd name="T65" fmla="*/ 276 h 624"/>
                <a:gd name="T66" fmla="*/ 38 w 616"/>
                <a:gd name="T67" fmla="*/ 274 h 624"/>
                <a:gd name="T68" fmla="*/ 48 w 616"/>
                <a:gd name="T69" fmla="*/ 272 h 624"/>
                <a:gd name="T70" fmla="*/ 18 w 616"/>
                <a:gd name="T71" fmla="*/ 312 h 624"/>
                <a:gd name="T72" fmla="*/ 24 w 616"/>
                <a:gd name="T73" fmla="*/ 322 h 624"/>
                <a:gd name="T74" fmla="*/ 50 w 616"/>
                <a:gd name="T75" fmla="*/ 318 h 624"/>
                <a:gd name="T76" fmla="*/ 58 w 616"/>
                <a:gd name="T77" fmla="*/ 310 h 624"/>
                <a:gd name="T78" fmla="*/ 70 w 616"/>
                <a:gd name="T79" fmla="*/ 398 h 624"/>
                <a:gd name="T80" fmla="*/ 104 w 616"/>
                <a:gd name="T81" fmla="*/ 470 h 624"/>
                <a:gd name="T82" fmla="*/ 180 w 616"/>
                <a:gd name="T83" fmla="*/ 518 h 624"/>
                <a:gd name="T84" fmla="*/ 162 w 616"/>
                <a:gd name="T85" fmla="*/ 560 h 624"/>
                <a:gd name="T86" fmla="*/ 164 w 616"/>
                <a:gd name="T87" fmla="*/ 586 h 624"/>
                <a:gd name="T88" fmla="*/ 184 w 616"/>
                <a:gd name="T89" fmla="*/ 586 h 624"/>
                <a:gd name="T90" fmla="*/ 198 w 616"/>
                <a:gd name="T91" fmla="*/ 568 h 624"/>
                <a:gd name="T92" fmla="*/ 198 w 616"/>
                <a:gd name="T93" fmla="*/ 620 h 624"/>
                <a:gd name="T94" fmla="*/ 216 w 616"/>
                <a:gd name="T95" fmla="*/ 620 h 624"/>
                <a:gd name="T96" fmla="*/ 268 w 616"/>
                <a:gd name="T97" fmla="*/ 600 h 624"/>
                <a:gd name="T98" fmla="*/ 304 w 616"/>
                <a:gd name="T99" fmla="*/ 572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6" h="624">
                  <a:moveTo>
                    <a:pt x="304" y="572"/>
                  </a:moveTo>
                  <a:lnTo>
                    <a:pt x="304" y="572"/>
                  </a:lnTo>
                  <a:lnTo>
                    <a:pt x="306" y="566"/>
                  </a:lnTo>
                  <a:lnTo>
                    <a:pt x="314" y="548"/>
                  </a:lnTo>
                  <a:lnTo>
                    <a:pt x="322" y="520"/>
                  </a:lnTo>
                  <a:lnTo>
                    <a:pt x="326" y="504"/>
                  </a:lnTo>
                  <a:lnTo>
                    <a:pt x="328" y="486"/>
                  </a:lnTo>
                  <a:lnTo>
                    <a:pt x="328" y="468"/>
                  </a:lnTo>
                  <a:lnTo>
                    <a:pt x="326" y="448"/>
                  </a:lnTo>
                  <a:lnTo>
                    <a:pt x="322" y="428"/>
                  </a:lnTo>
                  <a:lnTo>
                    <a:pt x="316" y="408"/>
                  </a:lnTo>
                  <a:lnTo>
                    <a:pt x="304" y="388"/>
                  </a:lnTo>
                  <a:lnTo>
                    <a:pt x="290" y="370"/>
                  </a:lnTo>
                  <a:lnTo>
                    <a:pt x="272" y="352"/>
                  </a:lnTo>
                  <a:lnTo>
                    <a:pt x="248" y="336"/>
                  </a:lnTo>
                  <a:lnTo>
                    <a:pt x="248" y="336"/>
                  </a:lnTo>
                  <a:lnTo>
                    <a:pt x="286" y="332"/>
                  </a:lnTo>
                  <a:lnTo>
                    <a:pt x="366" y="324"/>
                  </a:lnTo>
                  <a:lnTo>
                    <a:pt x="406" y="318"/>
                  </a:lnTo>
                  <a:lnTo>
                    <a:pt x="440" y="312"/>
                  </a:lnTo>
                  <a:lnTo>
                    <a:pt x="450" y="308"/>
                  </a:lnTo>
                  <a:lnTo>
                    <a:pt x="458" y="304"/>
                  </a:lnTo>
                  <a:lnTo>
                    <a:pt x="460" y="302"/>
                  </a:lnTo>
                  <a:lnTo>
                    <a:pt x="460" y="298"/>
                  </a:lnTo>
                  <a:lnTo>
                    <a:pt x="458" y="296"/>
                  </a:lnTo>
                  <a:lnTo>
                    <a:pt x="456" y="294"/>
                  </a:lnTo>
                  <a:lnTo>
                    <a:pt x="456" y="294"/>
                  </a:lnTo>
                  <a:lnTo>
                    <a:pt x="444" y="286"/>
                  </a:lnTo>
                  <a:lnTo>
                    <a:pt x="434" y="280"/>
                  </a:lnTo>
                  <a:lnTo>
                    <a:pt x="414" y="274"/>
                  </a:lnTo>
                  <a:lnTo>
                    <a:pt x="402" y="270"/>
                  </a:lnTo>
                  <a:lnTo>
                    <a:pt x="396" y="270"/>
                  </a:lnTo>
                  <a:lnTo>
                    <a:pt x="396" y="270"/>
                  </a:lnTo>
                  <a:lnTo>
                    <a:pt x="428" y="274"/>
                  </a:lnTo>
                  <a:lnTo>
                    <a:pt x="460" y="276"/>
                  </a:lnTo>
                  <a:lnTo>
                    <a:pt x="498" y="276"/>
                  </a:lnTo>
                  <a:lnTo>
                    <a:pt x="538" y="274"/>
                  </a:lnTo>
                  <a:lnTo>
                    <a:pt x="556" y="270"/>
                  </a:lnTo>
                  <a:lnTo>
                    <a:pt x="572" y="266"/>
                  </a:lnTo>
                  <a:lnTo>
                    <a:pt x="586" y="262"/>
                  </a:lnTo>
                  <a:lnTo>
                    <a:pt x="598" y="254"/>
                  </a:lnTo>
                  <a:lnTo>
                    <a:pt x="608" y="246"/>
                  </a:lnTo>
                  <a:lnTo>
                    <a:pt x="612" y="234"/>
                  </a:lnTo>
                  <a:lnTo>
                    <a:pt x="612" y="234"/>
                  </a:lnTo>
                  <a:lnTo>
                    <a:pt x="616" y="216"/>
                  </a:lnTo>
                  <a:lnTo>
                    <a:pt x="616" y="210"/>
                  </a:lnTo>
                  <a:lnTo>
                    <a:pt x="614" y="206"/>
                  </a:lnTo>
                  <a:lnTo>
                    <a:pt x="610" y="206"/>
                  </a:lnTo>
                  <a:lnTo>
                    <a:pt x="608" y="206"/>
                  </a:lnTo>
                  <a:lnTo>
                    <a:pt x="600" y="214"/>
                  </a:lnTo>
                  <a:lnTo>
                    <a:pt x="582" y="232"/>
                  </a:lnTo>
                  <a:lnTo>
                    <a:pt x="574" y="244"/>
                  </a:lnTo>
                  <a:lnTo>
                    <a:pt x="574" y="244"/>
                  </a:lnTo>
                  <a:lnTo>
                    <a:pt x="578" y="210"/>
                  </a:lnTo>
                  <a:lnTo>
                    <a:pt x="580" y="174"/>
                  </a:lnTo>
                  <a:lnTo>
                    <a:pt x="580" y="132"/>
                  </a:lnTo>
                  <a:lnTo>
                    <a:pt x="580" y="110"/>
                  </a:lnTo>
                  <a:lnTo>
                    <a:pt x="576" y="90"/>
                  </a:lnTo>
                  <a:lnTo>
                    <a:pt x="572" y="70"/>
                  </a:lnTo>
                  <a:lnTo>
                    <a:pt x="566" y="52"/>
                  </a:lnTo>
                  <a:lnTo>
                    <a:pt x="558" y="36"/>
                  </a:lnTo>
                  <a:lnTo>
                    <a:pt x="546" y="22"/>
                  </a:lnTo>
                  <a:lnTo>
                    <a:pt x="540" y="18"/>
                  </a:lnTo>
                  <a:lnTo>
                    <a:pt x="534" y="14"/>
                  </a:lnTo>
                  <a:lnTo>
                    <a:pt x="526" y="10"/>
                  </a:lnTo>
                  <a:lnTo>
                    <a:pt x="518" y="8"/>
                  </a:lnTo>
                  <a:lnTo>
                    <a:pt x="518" y="8"/>
                  </a:lnTo>
                  <a:lnTo>
                    <a:pt x="502" y="8"/>
                  </a:lnTo>
                  <a:lnTo>
                    <a:pt x="488" y="8"/>
                  </a:lnTo>
                  <a:lnTo>
                    <a:pt x="480" y="12"/>
                  </a:lnTo>
                  <a:lnTo>
                    <a:pt x="472" y="18"/>
                  </a:lnTo>
                  <a:lnTo>
                    <a:pt x="468" y="24"/>
                  </a:lnTo>
                  <a:lnTo>
                    <a:pt x="466" y="32"/>
                  </a:lnTo>
                  <a:lnTo>
                    <a:pt x="464" y="40"/>
                  </a:lnTo>
                  <a:lnTo>
                    <a:pt x="464" y="50"/>
                  </a:lnTo>
                  <a:lnTo>
                    <a:pt x="470" y="70"/>
                  </a:lnTo>
                  <a:lnTo>
                    <a:pt x="476" y="86"/>
                  </a:lnTo>
                  <a:lnTo>
                    <a:pt x="484" y="102"/>
                  </a:lnTo>
                  <a:lnTo>
                    <a:pt x="484" y="102"/>
                  </a:lnTo>
                  <a:lnTo>
                    <a:pt x="474" y="90"/>
                  </a:lnTo>
                  <a:lnTo>
                    <a:pt x="464" y="74"/>
                  </a:lnTo>
                  <a:lnTo>
                    <a:pt x="448" y="58"/>
                  </a:lnTo>
                  <a:lnTo>
                    <a:pt x="426" y="40"/>
                  </a:lnTo>
                  <a:lnTo>
                    <a:pt x="414" y="32"/>
                  </a:lnTo>
                  <a:lnTo>
                    <a:pt x="400" y="24"/>
                  </a:lnTo>
                  <a:lnTo>
                    <a:pt x="384" y="18"/>
                  </a:lnTo>
                  <a:lnTo>
                    <a:pt x="368" y="10"/>
                  </a:lnTo>
                  <a:lnTo>
                    <a:pt x="350" y="6"/>
                  </a:lnTo>
                  <a:lnTo>
                    <a:pt x="330" y="2"/>
                  </a:lnTo>
                  <a:lnTo>
                    <a:pt x="330" y="2"/>
                  </a:lnTo>
                  <a:lnTo>
                    <a:pt x="310" y="0"/>
                  </a:lnTo>
                  <a:lnTo>
                    <a:pt x="296" y="0"/>
                  </a:lnTo>
                  <a:lnTo>
                    <a:pt x="282" y="2"/>
                  </a:lnTo>
                  <a:lnTo>
                    <a:pt x="272" y="8"/>
                  </a:lnTo>
                  <a:lnTo>
                    <a:pt x="266" y="12"/>
                  </a:lnTo>
                  <a:lnTo>
                    <a:pt x="260" y="20"/>
                  </a:lnTo>
                  <a:lnTo>
                    <a:pt x="258" y="28"/>
                  </a:lnTo>
                  <a:lnTo>
                    <a:pt x="258" y="36"/>
                  </a:lnTo>
                  <a:lnTo>
                    <a:pt x="260" y="46"/>
                  </a:lnTo>
                  <a:lnTo>
                    <a:pt x="264" y="54"/>
                  </a:lnTo>
                  <a:lnTo>
                    <a:pt x="270" y="64"/>
                  </a:lnTo>
                  <a:lnTo>
                    <a:pt x="278" y="72"/>
                  </a:lnTo>
                  <a:lnTo>
                    <a:pt x="286" y="80"/>
                  </a:lnTo>
                  <a:lnTo>
                    <a:pt x="296" y="88"/>
                  </a:lnTo>
                  <a:lnTo>
                    <a:pt x="306" y="94"/>
                  </a:lnTo>
                  <a:lnTo>
                    <a:pt x="318" y="98"/>
                  </a:lnTo>
                  <a:lnTo>
                    <a:pt x="318" y="98"/>
                  </a:lnTo>
                  <a:lnTo>
                    <a:pt x="290" y="104"/>
                  </a:lnTo>
                  <a:lnTo>
                    <a:pt x="262" y="110"/>
                  </a:lnTo>
                  <a:lnTo>
                    <a:pt x="226" y="122"/>
                  </a:lnTo>
                  <a:lnTo>
                    <a:pt x="190" y="138"/>
                  </a:lnTo>
                  <a:lnTo>
                    <a:pt x="170" y="148"/>
                  </a:lnTo>
                  <a:lnTo>
                    <a:pt x="152" y="160"/>
                  </a:lnTo>
                  <a:lnTo>
                    <a:pt x="136" y="172"/>
                  </a:lnTo>
                  <a:lnTo>
                    <a:pt x="120" y="188"/>
                  </a:lnTo>
                  <a:lnTo>
                    <a:pt x="106" y="204"/>
                  </a:lnTo>
                  <a:lnTo>
                    <a:pt x="94" y="222"/>
                  </a:lnTo>
                  <a:lnTo>
                    <a:pt x="94" y="222"/>
                  </a:lnTo>
                  <a:lnTo>
                    <a:pt x="80" y="220"/>
                  </a:lnTo>
                  <a:lnTo>
                    <a:pt x="66" y="220"/>
                  </a:lnTo>
                  <a:lnTo>
                    <a:pt x="50" y="220"/>
                  </a:lnTo>
                  <a:lnTo>
                    <a:pt x="32" y="222"/>
                  </a:lnTo>
                  <a:lnTo>
                    <a:pt x="16" y="228"/>
                  </a:lnTo>
                  <a:lnTo>
                    <a:pt x="10" y="234"/>
                  </a:lnTo>
                  <a:lnTo>
                    <a:pt x="6" y="240"/>
                  </a:lnTo>
                  <a:lnTo>
                    <a:pt x="2" y="246"/>
                  </a:lnTo>
                  <a:lnTo>
                    <a:pt x="0" y="254"/>
                  </a:lnTo>
                  <a:lnTo>
                    <a:pt x="0" y="254"/>
                  </a:lnTo>
                  <a:lnTo>
                    <a:pt x="0" y="262"/>
                  </a:lnTo>
                  <a:lnTo>
                    <a:pt x="0" y="268"/>
                  </a:lnTo>
                  <a:lnTo>
                    <a:pt x="2" y="274"/>
                  </a:lnTo>
                  <a:lnTo>
                    <a:pt x="6" y="276"/>
                  </a:lnTo>
                  <a:lnTo>
                    <a:pt x="10" y="278"/>
                  </a:lnTo>
                  <a:lnTo>
                    <a:pt x="16" y="280"/>
                  </a:lnTo>
                  <a:lnTo>
                    <a:pt x="26" y="278"/>
                  </a:lnTo>
                  <a:lnTo>
                    <a:pt x="38" y="274"/>
                  </a:lnTo>
                  <a:lnTo>
                    <a:pt x="48" y="270"/>
                  </a:lnTo>
                  <a:lnTo>
                    <a:pt x="56" y="266"/>
                  </a:lnTo>
                  <a:lnTo>
                    <a:pt x="56" y="266"/>
                  </a:lnTo>
                  <a:lnTo>
                    <a:pt x="48" y="272"/>
                  </a:lnTo>
                  <a:lnTo>
                    <a:pt x="30" y="288"/>
                  </a:lnTo>
                  <a:lnTo>
                    <a:pt x="24" y="298"/>
                  </a:lnTo>
                  <a:lnTo>
                    <a:pt x="18" y="308"/>
                  </a:lnTo>
                  <a:lnTo>
                    <a:pt x="18" y="312"/>
                  </a:lnTo>
                  <a:lnTo>
                    <a:pt x="18" y="316"/>
                  </a:lnTo>
                  <a:lnTo>
                    <a:pt x="20" y="320"/>
                  </a:lnTo>
                  <a:lnTo>
                    <a:pt x="24" y="322"/>
                  </a:lnTo>
                  <a:lnTo>
                    <a:pt x="24" y="322"/>
                  </a:lnTo>
                  <a:lnTo>
                    <a:pt x="32" y="326"/>
                  </a:lnTo>
                  <a:lnTo>
                    <a:pt x="40" y="326"/>
                  </a:lnTo>
                  <a:lnTo>
                    <a:pt x="46" y="322"/>
                  </a:lnTo>
                  <a:lnTo>
                    <a:pt x="50" y="318"/>
                  </a:lnTo>
                  <a:lnTo>
                    <a:pt x="56" y="308"/>
                  </a:lnTo>
                  <a:lnTo>
                    <a:pt x="58" y="302"/>
                  </a:lnTo>
                  <a:lnTo>
                    <a:pt x="58" y="302"/>
                  </a:lnTo>
                  <a:lnTo>
                    <a:pt x="58" y="310"/>
                  </a:lnTo>
                  <a:lnTo>
                    <a:pt x="60" y="330"/>
                  </a:lnTo>
                  <a:lnTo>
                    <a:pt x="62" y="362"/>
                  </a:lnTo>
                  <a:lnTo>
                    <a:pt x="64" y="378"/>
                  </a:lnTo>
                  <a:lnTo>
                    <a:pt x="70" y="398"/>
                  </a:lnTo>
                  <a:lnTo>
                    <a:pt x="76" y="416"/>
                  </a:lnTo>
                  <a:lnTo>
                    <a:pt x="82" y="434"/>
                  </a:lnTo>
                  <a:lnTo>
                    <a:pt x="92" y="452"/>
                  </a:lnTo>
                  <a:lnTo>
                    <a:pt x="104" y="470"/>
                  </a:lnTo>
                  <a:lnTo>
                    <a:pt x="118" y="486"/>
                  </a:lnTo>
                  <a:lnTo>
                    <a:pt x="136" y="500"/>
                  </a:lnTo>
                  <a:lnTo>
                    <a:pt x="156" y="510"/>
                  </a:lnTo>
                  <a:lnTo>
                    <a:pt x="180" y="518"/>
                  </a:lnTo>
                  <a:lnTo>
                    <a:pt x="180" y="518"/>
                  </a:lnTo>
                  <a:lnTo>
                    <a:pt x="174" y="528"/>
                  </a:lnTo>
                  <a:lnTo>
                    <a:pt x="164" y="548"/>
                  </a:lnTo>
                  <a:lnTo>
                    <a:pt x="162" y="560"/>
                  </a:lnTo>
                  <a:lnTo>
                    <a:pt x="160" y="572"/>
                  </a:lnTo>
                  <a:lnTo>
                    <a:pt x="160" y="580"/>
                  </a:lnTo>
                  <a:lnTo>
                    <a:pt x="162" y="584"/>
                  </a:lnTo>
                  <a:lnTo>
                    <a:pt x="164" y="586"/>
                  </a:lnTo>
                  <a:lnTo>
                    <a:pt x="164" y="586"/>
                  </a:lnTo>
                  <a:lnTo>
                    <a:pt x="172" y="590"/>
                  </a:lnTo>
                  <a:lnTo>
                    <a:pt x="178" y="588"/>
                  </a:lnTo>
                  <a:lnTo>
                    <a:pt x="184" y="586"/>
                  </a:lnTo>
                  <a:lnTo>
                    <a:pt x="188" y="582"/>
                  </a:lnTo>
                  <a:lnTo>
                    <a:pt x="196" y="572"/>
                  </a:lnTo>
                  <a:lnTo>
                    <a:pt x="198" y="568"/>
                  </a:lnTo>
                  <a:lnTo>
                    <a:pt x="198" y="568"/>
                  </a:lnTo>
                  <a:lnTo>
                    <a:pt x="196" y="578"/>
                  </a:lnTo>
                  <a:lnTo>
                    <a:pt x="194" y="602"/>
                  </a:lnTo>
                  <a:lnTo>
                    <a:pt x="194" y="612"/>
                  </a:lnTo>
                  <a:lnTo>
                    <a:pt x="198" y="620"/>
                  </a:lnTo>
                  <a:lnTo>
                    <a:pt x="200" y="622"/>
                  </a:lnTo>
                  <a:lnTo>
                    <a:pt x="204" y="624"/>
                  </a:lnTo>
                  <a:lnTo>
                    <a:pt x="210" y="624"/>
                  </a:lnTo>
                  <a:lnTo>
                    <a:pt x="216" y="620"/>
                  </a:lnTo>
                  <a:lnTo>
                    <a:pt x="216" y="620"/>
                  </a:lnTo>
                  <a:lnTo>
                    <a:pt x="230" y="614"/>
                  </a:lnTo>
                  <a:lnTo>
                    <a:pt x="244" y="610"/>
                  </a:lnTo>
                  <a:lnTo>
                    <a:pt x="268" y="600"/>
                  </a:lnTo>
                  <a:lnTo>
                    <a:pt x="280" y="596"/>
                  </a:lnTo>
                  <a:lnTo>
                    <a:pt x="290" y="590"/>
                  </a:lnTo>
                  <a:lnTo>
                    <a:pt x="298" y="582"/>
                  </a:lnTo>
                  <a:lnTo>
                    <a:pt x="304" y="5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98" name="Freeform 10226"/>
            <p:cNvSpPr/>
            <p:nvPr/>
          </p:nvSpPr>
          <p:spPr bwMode="auto">
            <a:xfrm>
              <a:off x="6476206" y="2279650"/>
              <a:ext cx="136525" cy="60325"/>
            </a:xfrm>
            <a:custGeom>
              <a:avLst/>
              <a:gdLst>
                <a:gd name="T0" fmla="*/ 0 w 172"/>
                <a:gd name="T1" fmla="*/ 12 h 76"/>
                <a:gd name="T2" fmla="*/ 0 w 172"/>
                <a:gd name="T3" fmla="*/ 12 h 76"/>
                <a:gd name="T4" fmla="*/ 14 w 172"/>
                <a:gd name="T5" fmla="*/ 30 h 76"/>
                <a:gd name="T6" fmla="*/ 30 w 172"/>
                <a:gd name="T7" fmla="*/ 44 h 76"/>
                <a:gd name="T8" fmla="*/ 48 w 172"/>
                <a:gd name="T9" fmla="*/ 58 h 76"/>
                <a:gd name="T10" fmla="*/ 68 w 172"/>
                <a:gd name="T11" fmla="*/ 68 h 76"/>
                <a:gd name="T12" fmla="*/ 78 w 172"/>
                <a:gd name="T13" fmla="*/ 72 h 76"/>
                <a:gd name="T14" fmla="*/ 90 w 172"/>
                <a:gd name="T15" fmla="*/ 74 h 76"/>
                <a:gd name="T16" fmla="*/ 102 w 172"/>
                <a:gd name="T17" fmla="*/ 76 h 76"/>
                <a:gd name="T18" fmla="*/ 116 w 172"/>
                <a:gd name="T19" fmla="*/ 74 h 76"/>
                <a:gd name="T20" fmla="*/ 128 w 172"/>
                <a:gd name="T21" fmla="*/ 72 h 76"/>
                <a:gd name="T22" fmla="*/ 142 w 172"/>
                <a:gd name="T23" fmla="*/ 68 h 76"/>
                <a:gd name="T24" fmla="*/ 158 w 172"/>
                <a:gd name="T25" fmla="*/ 62 h 76"/>
                <a:gd name="T26" fmla="*/ 172 w 172"/>
                <a:gd name="T27" fmla="*/ 52 h 76"/>
                <a:gd name="T28" fmla="*/ 172 w 172"/>
                <a:gd name="T29" fmla="*/ 52 h 76"/>
                <a:gd name="T30" fmla="*/ 164 w 172"/>
                <a:gd name="T31" fmla="*/ 40 h 76"/>
                <a:gd name="T32" fmla="*/ 154 w 172"/>
                <a:gd name="T33" fmla="*/ 30 h 76"/>
                <a:gd name="T34" fmla="*/ 146 w 172"/>
                <a:gd name="T35" fmla="*/ 20 h 76"/>
                <a:gd name="T36" fmla="*/ 134 w 172"/>
                <a:gd name="T37" fmla="*/ 14 h 76"/>
                <a:gd name="T38" fmla="*/ 124 w 172"/>
                <a:gd name="T39" fmla="*/ 8 h 76"/>
                <a:gd name="T40" fmla="*/ 112 w 172"/>
                <a:gd name="T41" fmla="*/ 4 h 76"/>
                <a:gd name="T42" fmla="*/ 100 w 172"/>
                <a:gd name="T43" fmla="*/ 2 h 76"/>
                <a:gd name="T44" fmla="*/ 88 w 172"/>
                <a:gd name="T45" fmla="*/ 0 h 76"/>
                <a:gd name="T46" fmla="*/ 64 w 172"/>
                <a:gd name="T47" fmla="*/ 0 h 76"/>
                <a:gd name="T48" fmla="*/ 40 w 172"/>
                <a:gd name="T49" fmla="*/ 2 h 76"/>
                <a:gd name="T50" fmla="*/ 20 w 172"/>
                <a:gd name="T51" fmla="*/ 6 h 76"/>
                <a:gd name="T52" fmla="*/ 0 w 172"/>
                <a:gd name="T53"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76">
                  <a:moveTo>
                    <a:pt x="0" y="12"/>
                  </a:moveTo>
                  <a:lnTo>
                    <a:pt x="0" y="12"/>
                  </a:lnTo>
                  <a:lnTo>
                    <a:pt x="14" y="30"/>
                  </a:lnTo>
                  <a:lnTo>
                    <a:pt x="30" y="44"/>
                  </a:lnTo>
                  <a:lnTo>
                    <a:pt x="48" y="58"/>
                  </a:lnTo>
                  <a:lnTo>
                    <a:pt x="68" y="68"/>
                  </a:lnTo>
                  <a:lnTo>
                    <a:pt x="78" y="72"/>
                  </a:lnTo>
                  <a:lnTo>
                    <a:pt x="90" y="74"/>
                  </a:lnTo>
                  <a:lnTo>
                    <a:pt x="102" y="76"/>
                  </a:lnTo>
                  <a:lnTo>
                    <a:pt x="116" y="74"/>
                  </a:lnTo>
                  <a:lnTo>
                    <a:pt x="128" y="72"/>
                  </a:lnTo>
                  <a:lnTo>
                    <a:pt x="142" y="68"/>
                  </a:lnTo>
                  <a:lnTo>
                    <a:pt x="158" y="62"/>
                  </a:lnTo>
                  <a:lnTo>
                    <a:pt x="172" y="52"/>
                  </a:lnTo>
                  <a:lnTo>
                    <a:pt x="172" y="52"/>
                  </a:lnTo>
                  <a:lnTo>
                    <a:pt x="164" y="40"/>
                  </a:lnTo>
                  <a:lnTo>
                    <a:pt x="154" y="30"/>
                  </a:lnTo>
                  <a:lnTo>
                    <a:pt x="146" y="20"/>
                  </a:lnTo>
                  <a:lnTo>
                    <a:pt x="134" y="14"/>
                  </a:lnTo>
                  <a:lnTo>
                    <a:pt x="124" y="8"/>
                  </a:lnTo>
                  <a:lnTo>
                    <a:pt x="112" y="4"/>
                  </a:lnTo>
                  <a:lnTo>
                    <a:pt x="100" y="2"/>
                  </a:lnTo>
                  <a:lnTo>
                    <a:pt x="88" y="0"/>
                  </a:lnTo>
                  <a:lnTo>
                    <a:pt x="64" y="0"/>
                  </a:lnTo>
                  <a:lnTo>
                    <a:pt x="40" y="2"/>
                  </a:lnTo>
                  <a:lnTo>
                    <a:pt x="20" y="6"/>
                  </a:lnTo>
                  <a:lnTo>
                    <a:pt x="0" y="12"/>
                  </a:lnTo>
                  <a:close/>
                </a:path>
              </a:pathLst>
            </a:custGeom>
            <a:solidFill>
              <a:srgbClr val="DA9089"/>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99" name="Freeform 10227"/>
            <p:cNvSpPr/>
            <p:nvPr/>
          </p:nvSpPr>
          <p:spPr bwMode="auto">
            <a:xfrm>
              <a:off x="6476206" y="2279650"/>
              <a:ext cx="136525" cy="60325"/>
            </a:xfrm>
            <a:custGeom>
              <a:avLst/>
              <a:gdLst>
                <a:gd name="T0" fmla="*/ 0 w 172"/>
                <a:gd name="T1" fmla="*/ 12 h 76"/>
                <a:gd name="T2" fmla="*/ 0 w 172"/>
                <a:gd name="T3" fmla="*/ 12 h 76"/>
                <a:gd name="T4" fmla="*/ 14 w 172"/>
                <a:gd name="T5" fmla="*/ 30 h 76"/>
                <a:gd name="T6" fmla="*/ 30 w 172"/>
                <a:gd name="T7" fmla="*/ 44 h 76"/>
                <a:gd name="T8" fmla="*/ 48 w 172"/>
                <a:gd name="T9" fmla="*/ 58 h 76"/>
                <a:gd name="T10" fmla="*/ 68 w 172"/>
                <a:gd name="T11" fmla="*/ 68 h 76"/>
                <a:gd name="T12" fmla="*/ 78 w 172"/>
                <a:gd name="T13" fmla="*/ 72 h 76"/>
                <a:gd name="T14" fmla="*/ 90 w 172"/>
                <a:gd name="T15" fmla="*/ 74 h 76"/>
                <a:gd name="T16" fmla="*/ 102 w 172"/>
                <a:gd name="T17" fmla="*/ 76 h 76"/>
                <a:gd name="T18" fmla="*/ 116 w 172"/>
                <a:gd name="T19" fmla="*/ 74 h 76"/>
                <a:gd name="T20" fmla="*/ 128 w 172"/>
                <a:gd name="T21" fmla="*/ 72 h 76"/>
                <a:gd name="T22" fmla="*/ 142 w 172"/>
                <a:gd name="T23" fmla="*/ 68 h 76"/>
                <a:gd name="T24" fmla="*/ 158 w 172"/>
                <a:gd name="T25" fmla="*/ 62 h 76"/>
                <a:gd name="T26" fmla="*/ 172 w 172"/>
                <a:gd name="T27" fmla="*/ 52 h 76"/>
                <a:gd name="T28" fmla="*/ 172 w 172"/>
                <a:gd name="T29" fmla="*/ 52 h 76"/>
                <a:gd name="T30" fmla="*/ 164 w 172"/>
                <a:gd name="T31" fmla="*/ 40 h 76"/>
                <a:gd name="T32" fmla="*/ 154 w 172"/>
                <a:gd name="T33" fmla="*/ 30 h 76"/>
                <a:gd name="T34" fmla="*/ 146 w 172"/>
                <a:gd name="T35" fmla="*/ 20 h 76"/>
                <a:gd name="T36" fmla="*/ 134 w 172"/>
                <a:gd name="T37" fmla="*/ 14 h 76"/>
                <a:gd name="T38" fmla="*/ 124 w 172"/>
                <a:gd name="T39" fmla="*/ 8 h 76"/>
                <a:gd name="T40" fmla="*/ 112 w 172"/>
                <a:gd name="T41" fmla="*/ 4 h 76"/>
                <a:gd name="T42" fmla="*/ 100 w 172"/>
                <a:gd name="T43" fmla="*/ 2 h 76"/>
                <a:gd name="T44" fmla="*/ 88 w 172"/>
                <a:gd name="T45" fmla="*/ 0 h 76"/>
                <a:gd name="T46" fmla="*/ 64 w 172"/>
                <a:gd name="T47" fmla="*/ 0 h 76"/>
                <a:gd name="T48" fmla="*/ 40 w 172"/>
                <a:gd name="T49" fmla="*/ 2 h 76"/>
                <a:gd name="T50" fmla="*/ 20 w 172"/>
                <a:gd name="T51" fmla="*/ 6 h 76"/>
                <a:gd name="T52" fmla="*/ 0 w 172"/>
                <a:gd name="T53"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76">
                  <a:moveTo>
                    <a:pt x="0" y="12"/>
                  </a:moveTo>
                  <a:lnTo>
                    <a:pt x="0" y="12"/>
                  </a:lnTo>
                  <a:lnTo>
                    <a:pt x="14" y="30"/>
                  </a:lnTo>
                  <a:lnTo>
                    <a:pt x="30" y="44"/>
                  </a:lnTo>
                  <a:lnTo>
                    <a:pt x="48" y="58"/>
                  </a:lnTo>
                  <a:lnTo>
                    <a:pt x="68" y="68"/>
                  </a:lnTo>
                  <a:lnTo>
                    <a:pt x="78" y="72"/>
                  </a:lnTo>
                  <a:lnTo>
                    <a:pt x="90" y="74"/>
                  </a:lnTo>
                  <a:lnTo>
                    <a:pt x="102" y="76"/>
                  </a:lnTo>
                  <a:lnTo>
                    <a:pt x="116" y="74"/>
                  </a:lnTo>
                  <a:lnTo>
                    <a:pt x="128" y="72"/>
                  </a:lnTo>
                  <a:lnTo>
                    <a:pt x="142" y="68"/>
                  </a:lnTo>
                  <a:lnTo>
                    <a:pt x="158" y="62"/>
                  </a:lnTo>
                  <a:lnTo>
                    <a:pt x="172" y="52"/>
                  </a:lnTo>
                  <a:lnTo>
                    <a:pt x="172" y="52"/>
                  </a:lnTo>
                  <a:lnTo>
                    <a:pt x="164" y="40"/>
                  </a:lnTo>
                  <a:lnTo>
                    <a:pt x="154" y="30"/>
                  </a:lnTo>
                  <a:lnTo>
                    <a:pt x="146" y="20"/>
                  </a:lnTo>
                  <a:lnTo>
                    <a:pt x="134" y="14"/>
                  </a:lnTo>
                  <a:lnTo>
                    <a:pt x="124" y="8"/>
                  </a:lnTo>
                  <a:lnTo>
                    <a:pt x="112" y="4"/>
                  </a:lnTo>
                  <a:lnTo>
                    <a:pt x="100" y="2"/>
                  </a:lnTo>
                  <a:lnTo>
                    <a:pt x="88" y="0"/>
                  </a:lnTo>
                  <a:lnTo>
                    <a:pt x="64" y="0"/>
                  </a:lnTo>
                  <a:lnTo>
                    <a:pt x="40" y="2"/>
                  </a:lnTo>
                  <a:lnTo>
                    <a:pt x="20" y="6"/>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00" name="Freeform 10228"/>
            <p:cNvSpPr/>
            <p:nvPr/>
          </p:nvSpPr>
          <p:spPr bwMode="auto">
            <a:xfrm>
              <a:off x="6453981" y="2200275"/>
              <a:ext cx="200025" cy="120650"/>
            </a:xfrm>
            <a:custGeom>
              <a:avLst/>
              <a:gdLst>
                <a:gd name="T0" fmla="*/ 222 w 252"/>
                <a:gd name="T1" fmla="*/ 0 h 152"/>
                <a:gd name="T2" fmla="*/ 222 w 252"/>
                <a:gd name="T3" fmla="*/ 0 h 152"/>
                <a:gd name="T4" fmla="*/ 96 w 252"/>
                <a:gd name="T5" fmla="*/ 36 h 152"/>
                <a:gd name="T6" fmla="*/ 34 w 252"/>
                <a:gd name="T7" fmla="*/ 54 h 152"/>
                <a:gd name="T8" fmla="*/ 0 w 252"/>
                <a:gd name="T9" fmla="*/ 62 h 152"/>
                <a:gd name="T10" fmla="*/ 0 w 252"/>
                <a:gd name="T11" fmla="*/ 62 h 152"/>
                <a:gd name="T12" fmla="*/ 8 w 252"/>
                <a:gd name="T13" fmla="*/ 78 h 152"/>
                <a:gd name="T14" fmla="*/ 16 w 252"/>
                <a:gd name="T15" fmla="*/ 94 h 152"/>
                <a:gd name="T16" fmla="*/ 28 w 252"/>
                <a:gd name="T17" fmla="*/ 112 h 152"/>
                <a:gd name="T18" fmla="*/ 28 w 252"/>
                <a:gd name="T19" fmla="*/ 112 h 152"/>
                <a:gd name="T20" fmla="*/ 48 w 252"/>
                <a:gd name="T21" fmla="*/ 106 h 152"/>
                <a:gd name="T22" fmla="*/ 68 w 252"/>
                <a:gd name="T23" fmla="*/ 102 h 152"/>
                <a:gd name="T24" fmla="*/ 92 w 252"/>
                <a:gd name="T25" fmla="*/ 100 h 152"/>
                <a:gd name="T26" fmla="*/ 116 w 252"/>
                <a:gd name="T27" fmla="*/ 100 h 152"/>
                <a:gd name="T28" fmla="*/ 128 w 252"/>
                <a:gd name="T29" fmla="*/ 102 h 152"/>
                <a:gd name="T30" fmla="*/ 140 w 252"/>
                <a:gd name="T31" fmla="*/ 104 h 152"/>
                <a:gd name="T32" fmla="*/ 152 w 252"/>
                <a:gd name="T33" fmla="*/ 108 h 152"/>
                <a:gd name="T34" fmla="*/ 162 w 252"/>
                <a:gd name="T35" fmla="*/ 114 h 152"/>
                <a:gd name="T36" fmla="*/ 174 w 252"/>
                <a:gd name="T37" fmla="*/ 120 h 152"/>
                <a:gd name="T38" fmla="*/ 182 w 252"/>
                <a:gd name="T39" fmla="*/ 130 h 152"/>
                <a:gd name="T40" fmla="*/ 192 w 252"/>
                <a:gd name="T41" fmla="*/ 140 h 152"/>
                <a:gd name="T42" fmla="*/ 200 w 252"/>
                <a:gd name="T43" fmla="*/ 152 h 152"/>
                <a:gd name="T44" fmla="*/ 200 w 252"/>
                <a:gd name="T45" fmla="*/ 152 h 152"/>
                <a:gd name="T46" fmla="*/ 226 w 252"/>
                <a:gd name="T47" fmla="*/ 134 h 152"/>
                <a:gd name="T48" fmla="*/ 252 w 252"/>
                <a:gd name="T49" fmla="*/ 108 h 152"/>
                <a:gd name="T50" fmla="*/ 252 w 252"/>
                <a:gd name="T51" fmla="*/ 108 h 152"/>
                <a:gd name="T52" fmla="*/ 222 w 252"/>
                <a:gd name="T5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2" h="152">
                  <a:moveTo>
                    <a:pt x="222" y="0"/>
                  </a:moveTo>
                  <a:lnTo>
                    <a:pt x="222" y="0"/>
                  </a:lnTo>
                  <a:lnTo>
                    <a:pt x="96" y="36"/>
                  </a:lnTo>
                  <a:lnTo>
                    <a:pt x="34" y="54"/>
                  </a:lnTo>
                  <a:lnTo>
                    <a:pt x="0" y="62"/>
                  </a:lnTo>
                  <a:lnTo>
                    <a:pt x="0" y="62"/>
                  </a:lnTo>
                  <a:lnTo>
                    <a:pt x="8" y="78"/>
                  </a:lnTo>
                  <a:lnTo>
                    <a:pt x="16" y="94"/>
                  </a:lnTo>
                  <a:lnTo>
                    <a:pt x="28" y="112"/>
                  </a:lnTo>
                  <a:lnTo>
                    <a:pt x="28" y="112"/>
                  </a:lnTo>
                  <a:lnTo>
                    <a:pt x="48" y="106"/>
                  </a:lnTo>
                  <a:lnTo>
                    <a:pt x="68" y="102"/>
                  </a:lnTo>
                  <a:lnTo>
                    <a:pt x="92" y="100"/>
                  </a:lnTo>
                  <a:lnTo>
                    <a:pt x="116" y="100"/>
                  </a:lnTo>
                  <a:lnTo>
                    <a:pt x="128" y="102"/>
                  </a:lnTo>
                  <a:lnTo>
                    <a:pt x="140" y="104"/>
                  </a:lnTo>
                  <a:lnTo>
                    <a:pt x="152" y="108"/>
                  </a:lnTo>
                  <a:lnTo>
                    <a:pt x="162" y="114"/>
                  </a:lnTo>
                  <a:lnTo>
                    <a:pt x="174" y="120"/>
                  </a:lnTo>
                  <a:lnTo>
                    <a:pt x="182" y="130"/>
                  </a:lnTo>
                  <a:lnTo>
                    <a:pt x="192" y="140"/>
                  </a:lnTo>
                  <a:lnTo>
                    <a:pt x="200" y="152"/>
                  </a:lnTo>
                  <a:lnTo>
                    <a:pt x="200" y="152"/>
                  </a:lnTo>
                  <a:lnTo>
                    <a:pt x="226" y="134"/>
                  </a:lnTo>
                  <a:lnTo>
                    <a:pt x="252" y="108"/>
                  </a:lnTo>
                  <a:lnTo>
                    <a:pt x="252" y="108"/>
                  </a:lnTo>
                  <a:lnTo>
                    <a:pt x="222" y="0"/>
                  </a:lnTo>
                  <a:close/>
                </a:path>
              </a:pathLst>
            </a:custGeom>
            <a:solidFill>
              <a:srgbClr val="76352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01" name="Freeform 10229"/>
            <p:cNvSpPr/>
            <p:nvPr/>
          </p:nvSpPr>
          <p:spPr bwMode="auto">
            <a:xfrm>
              <a:off x="6453981" y="2200275"/>
              <a:ext cx="200025" cy="120650"/>
            </a:xfrm>
            <a:custGeom>
              <a:avLst/>
              <a:gdLst>
                <a:gd name="T0" fmla="*/ 222 w 252"/>
                <a:gd name="T1" fmla="*/ 0 h 152"/>
                <a:gd name="T2" fmla="*/ 222 w 252"/>
                <a:gd name="T3" fmla="*/ 0 h 152"/>
                <a:gd name="T4" fmla="*/ 96 w 252"/>
                <a:gd name="T5" fmla="*/ 36 h 152"/>
                <a:gd name="T6" fmla="*/ 34 w 252"/>
                <a:gd name="T7" fmla="*/ 54 h 152"/>
                <a:gd name="T8" fmla="*/ 0 w 252"/>
                <a:gd name="T9" fmla="*/ 62 h 152"/>
                <a:gd name="T10" fmla="*/ 0 w 252"/>
                <a:gd name="T11" fmla="*/ 62 h 152"/>
                <a:gd name="T12" fmla="*/ 8 w 252"/>
                <a:gd name="T13" fmla="*/ 78 h 152"/>
                <a:gd name="T14" fmla="*/ 16 w 252"/>
                <a:gd name="T15" fmla="*/ 94 h 152"/>
                <a:gd name="T16" fmla="*/ 28 w 252"/>
                <a:gd name="T17" fmla="*/ 112 h 152"/>
                <a:gd name="T18" fmla="*/ 28 w 252"/>
                <a:gd name="T19" fmla="*/ 112 h 152"/>
                <a:gd name="T20" fmla="*/ 48 w 252"/>
                <a:gd name="T21" fmla="*/ 106 h 152"/>
                <a:gd name="T22" fmla="*/ 68 w 252"/>
                <a:gd name="T23" fmla="*/ 102 h 152"/>
                <a:gd name="T24" fmla="*/ 92 w 252"/>
                <a:gd name="T25" fmla="*/ 100 h 152"/>
                <a:gd name="T26" fmla="*/ 116 w 252"/>
                <a:gd name="T27" fmla="*/ 100 h 152"/>
                <a:gd name="T28" fmla="*/ 128 w 252"/>
                <a:gd name="T29" fmla="*/ 102 h 152"/>
                <a:gd name="T30" fmla="*/ 140 w 252"/>
                <a:gd name="T31" fmla="*/ 104 h 152"/>
                <a:gd name="T32" fmla="*/ 152 w 252"/>
                <a:gd name="T33" fmla="*/ 108 h 152"/>
                <a:gd name="T34" fmla="*/ 162 w 252"/>
                <a:gd name="T35" fmla="*/ 114 h 152"/>
                <a:gd name="T36" fmla="*/ 174 w 252"/>
                <a:gd name="T37" fmla="*/ 120 h 152"/>
                <a:gd name="T38" fmla="*/ 182 w 252"/>
                <a:gd name="T39" fmla="*/ 130 h 152"/>
                <a:gd name="T40" fmla="*/ 192 w 252"/>
                <a:gd name="T41" fmla="*/ 140 h 152"/>
                <a:gd name="T42" fmla="*/ 200 w 252"/>
                <a:gd name="T43" fmla="*/ 152 h 152"/>
                <a:gd name="T44" fmla="*/ 200 w 252"/>
                <a:gd name="T45" fmla="*/ 152 h 152"/>
                <a:gd name="T46" fmla="*/ 226 w 252"/>
                <a:gd name="T47" fmla="*/ 134 h 152"/>
                <a:gd name="T48" fmla="*/ 252 w 252"/>
                <a:gd name="T49" fmla="*/ 108 h 152"/>
                <a:gd name="T50" fmla="*/ 252 w 252"/>
                <a:gd name="T51" fmla="*/ 108 h 152"/>
                <a:gd name="T52" fmla="*/ 222 w 252"/>
                <a:gd name="T5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2" h="152">
                  <a:moveTo>
                    <a:pt x="222" y="0"/>
                  </a:moveTo>
                  <a:lnTo>
                    <a:pt x="222" y="0"/>
                  </a:lnTo>
                  <a:lnTo>
                    <a:pt x="96" y="36"/>
                  </a:lnTo>
                  <a:lnTo>
                    <a:pt x="34" y="54"/>
                  </a:lnTo>
                  <a:lnTo>
                    <a:pt x="0" y="62"/>
                  </a:lnTo>
                  <a:lnTo>
                    <a:pt x="0" y="62"/>
                  </a:lnTo>
                  <a:lnTo>
                    <a:pt x="8" y="78"/>
                  </a:lnTo>
                  <a:lnTo>
                    <a:pt x="16" y="94"/>
                  </a:lnTo>
                  <a:lnTo>
                    <a:pt x="28" y="112"/>
                  </a:lnTo>
                  <a:lnTo>
                    <a:pt x="28" y="112"/>
                  </a:lnTo>
                  <a:lnTo>
                    <a:pt x="48" y="106"/>
                  </a:lnTo>
                  <a:lnTo>
                    <a:pt x="68" y="102"/>
                  </a:lnTo>
                  <a:lnTo>
                    <a:pt x="92" y="100"/>
                  </a:lnTo>
                  <a:lnTo>
                    <a:pt x="116" y="100"/>
                  </a:lnTo>
                  <a:lnTo>
                    <a:pt x="128" y="102"/>
                  </a:lnTo>
                  <a:lnTo>
                    <a:pt x="140" y="104"/>
                  </a:lnTo>
                  <a:lnTo>
                    <a:pt x="152" y="108"/>
                  </a:lnTo>
                  <a:lnTo>
                    <a:pt x="162" y="114"/>
                  </a:lnTo>
                  <a:lnTo>
                    <a:pt x="174" y="120"/>
                  </a:lnTo>
                  <a:lnTo>
                    <a:pt x="182" y="130"/>
                  </a:lnTo>
                  <a:lnTo>
                    <a:pt x="192" y="140"/>
                  </a:lnTo>
                  <a:lnTo>
                    <a:pt x="200" y="152"/>
                  </a:lnTo>
                  <a:lnTo>
                    <a:pt x="200" y="152"/>
                  </a:lnTo>
                  <a:lnTo>
                    <a:pt x="226" y="134"/>
                  </a:lnTo>
                  <a:lnTo>
                    <a:pt x="252" y="108"/>
                  </a:lnTo>
                  <a:lnTo>
                    <a:pt x="252" y="108"/>
                  </a:lnTo>
                  <a:lnTo>
                    <a:pt x="2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02" name="Freeform 10230"/>
            <p:cNvSpPr/>
            <p:nvPr/>
          </p:nvSpPr>
          <p:spPr bwMode="auto">
            <a:xfrm>
              <a:off x="6525419" y="2092325"/>
              <a:ext cx="31750" cy="58738"/>
            </a:xfrm>
            <a:custGeom>
              <a:avLst/>
              <a:gdLst>
                <a:gd name="T0" fmla="*/ 38 w 40"/>
                <a:gd name="T1" fmla="*/ 32 h 74"/>
                <a:gd name="T2" fmla="*/ 38 w 40"/>
                <a:gd name="T3" fmla="*/ 32 h 74"/>
                <a:gd name="T4" fmla="*/ 40 w 40"/>
                <a:gd name="T5" fmla="*/ 46 h 74"/>
                <a:gd name="T6" fmla="*/ 40 w 40"/>
                <a:gd name="T7" fmla="*/ 58 h 74"/>
                <a:gd name="T8" fmla="*/ 36 w 40"/>
                <a:gd name="T9" fmla="*/ 68 h 74"/>
                <a:gd name="T10" fmla="*/ 34 w 40"/>
                <a:gd name="T11" fmla="*/ 72 h 74"/>
                <a:gd name="T12" fmla="*/ 30 w 40"/>
                <a:gd name="T13" fmla="*/ 72 h 74"/>
                <a:gd name="T14" fmla="*/ 30 w 40"/>
                <a:gd name="T15" fmla="*/ 72 h 74"/>
                <a:gd name="T16" fmla="*/ 26 w 40"/>
                <a:gd name="T17" fmla="*/ 74 h 74"/>
                <a:gd name="T18" fmla="*/ 22 w 40"/>
                <a:gd name="T19" fmla="*/ 72 h 74"/>
                <a:gd name="T20" fmla="*/ 14 w 40"/>
                <a:gd name="T21" fmla="*/ 66 h 74"/>
                <a:gd name="T22" fmla="*/ 8 w 40"/>
                <a:gd name="T23" fmla="*/ 56 h 74"/>
                <a:gd name="T24" fmla="*/ 2 w 40"/>
                <a:gd name="T25" fmla="*/ 42 h 74"/>
                <a:gd name="T26" fmla="*/ 2 w 40"/>
                <a:gd name="T27" fmla="*/ 42 h 74"/>
                <a:gd name="T28" fmla="*/ 0 w 40"/>
                <a:gd name="T29" fmla="*/ 26 h 74"/>
                <a:gd name="T30" fmla="*/ 0 w 40"/>
                <a:gd name="T31" fmla="*/ 14 h 74"/>
                <a:gd name="T32" fmla="*/ 4 w 40"/>
                <a:gd name="T33" fmla="*/ 4 h 74"/>
                <a:gd name="T34" fmla="*/ 6 w 40"/>
                <a:gd name="T35" fmla="*/ 2 h 74"/>
                <a:gd name="T36" fmla="*/ 10 w 40"/>
                <a:gd name="T37" fmla="*/ 0 h 74"/>
                <a:gd name="T38" fmla="*/ 10 w 40"/>
                <a:gd name="T39" fmla="*/ 0 h 74"/>
                <a:gd name="T40" fmla="*/ 14 w 40"/>
                <a:gd name="T41" fmla="*/ 0 h 74"/>
                <a:gd name="T42" fmla="*/ 18 w 40"/>
                <a:gd name="T43" fmla="*/ 0 h 74"/>
                <a:gd name="T44" fmla="*/ 26 w 40"/>
                <a:gd name="T45" fmla="*/ 6 h 74"/>
                <a:gd name="T46" fmla="*/ 32 w 40"/>
                <a:gd name="T47" fmla="*/ 18 h 74"/>
                <a:gd name="T48" fmla="*/ 38 w 40"/>
                <a:gd name="T49"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74">
                  <a:moveTo>
                    <a:pt x="38" y="32"/>
                  </a:moveTo>
                  <a:lnTo>
                    <a:pt x="38" y="32"/>
                  </a:lnTo>
                  <a:lnTo>
                    <a:pt x="40" y="46"/>
                  </a:lnTo>
                  <a:lnTo>
                    <a:pt x="40" y="58"/>
                  </a:lnTo>
                  <a:lnTo>
                    <a:pt x="36" y="68"/>
                  </a:lnTo>
                  <a:lnTo>
                    <a:pt x="34" y="72"/>
                  </a:lnTo>
                  <a:lnTo>
                    <a:pt x="30" y="72"/>
                  </a:lnTo>
                  <a:lnTo>
                    <a:pt x="30" y="72"/>
                  </a:lnTo>
                  <a:lnTo>
                    <a:pt x="26" y="74"/>
                  </a:lnTo>
                  <a:lnTo>
                    <a:pt x="22" y="72"/>
                  </a:lnTo>
                  <a:lnTo>
                    <a:pt x="14" y="66"/>
                  </a:lnTo>
                  <a:lnTo>
                    <a:pt x="8" y="56"/>
                  </a:lnTo>
                  <a:lnTo>
                    <a:pt x="2" y="42"/>
                  </a:lnTo>
                  <a:lnTo>
                    <a:pt x="2" y="42"/>
                  </a:lnTo>
                  <a:lnTo>
                    <a:pt x="0" y="26"/>
                  </a:lnTo>
                  <a:lnTo>
                    <a:pt x="0" y="14"/>
                  </a:lnTo>
                  <a:lnTo>
                    <a:pt x="4" y="4"/>
                  </a:lnTo>
                  <a:lnTo>
                    <a:pt x="6" y="2"/>
                  </a:lnTo>
                  <a:lnTo>
                    <a:pt x="10" y="0"/>
                  </a:lnTo>
                  <a:lnTo>
                    <a:pt x="10" y="0"/>
                  </a:lnTo>
                  <a:lnTo>
                    <a:pt x="14" y="0"/>
                  </a:lnTo>
                  <a:lnTo>
                    <a:pt x="18" y="0"/>
                  </a:lnTo>
                  <a:lnTo>
                    <a:pt x="26" y="6"/>
                  </a:lnTo>
                  <a:lnTo>
                    <a:pt x="32" y="18"/>
                  </a:lnTo>
                  <a:lnTo>
                    <a:pt x="38" y="32"/>
                  </a:lnTo>
                  <a:close/>
                </a:path>
              </a:pathLst>
            </a:custGeom>
            <a:solidFill>
              <a:srgbClr val="1B130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03" name="Freeform 10231"/>
            <p:cNvSpPr/>
            <p:nvPr/>
          </p:nvSpPr>
          <p:spPr bwMode="auto">
            <a:xfrm>
              <a:off x="6525419" y="2092325"/>
              <a:ext cx="31750" cy="58738"/>
            </a:xfrm>
            <a:custGeom>
              <a:avLst/>
              <a:gdLst>
                <a:gd name="T0" fmla="*/ 38 w 40"/>
                <a:gd name="T1" fmla="*/ 32 h 74"/>
                <a:gd name="T2" fmla="*/ 38 w 40"/>
                <a:gd name="T3" fmla="*/ 32 h 74"/>
                <a:gd name="T4" fmla="*/ 40 w 40"/>
                <a:gd name="T5" fmla="*/ 46 h 74"/>
                <a:gd name="T6" fmla="*/ 40 w 40"/>
                <a:gd name="T7" fmla="*/ 58 h 74"/>
                <a:gd name="T8" fmla="*/ 36 w 40"/>
                <a:gd name="T9" fmla="*/ 68 h 74"/>
                <a:gd name="T10" fmla="*/ 34 w 40"/>
                <a:gd name="T11" fmla="*/ 72 h 74"/>
                <a:gd name="T12" fmla="*/ 30 w 40"/>
                <a:gd name="T13" fmla="*/ 72 h 74"/>
                <a:gd name="T14" fmla="*/ 30 w 40"/>
                <a:gd name="T15" fmla="*/ 72 h 74"/>
                <a:gd name="T16" fmla="*/ 26 w 40"/>
                <a:gd name="T17" fmla="*/ 74 h 74"/>
                <a:gd name="T18" fmla="*/ 22 w 40"/>
                <a:gd name="T19" fmla="*/ 72 h 74"/>
                <a:gd name="T20" fmla="*/ 14 w 40"/>
                <a:gd name="T21" fmla="*/ 66 h 74"/>
                <a:gd name="T22" fmla="*/ 8 w 40"/>
                <a:gd name="T23" fmla="*/ 56 h 74"/>
                <a:gd name="T24" fmla="*/ 2 w 40"/>
                <a:gd name="T25" fmla="*/ 42 h 74"/>
                <a:gd name="T26" fmla="*/ 2 w 40"/>
                <a:gd name="T27" fmla="*/ 42 h 74"/>
                <a:gd name="T28" fmla="*/ 0 w 40"/>
                <a:gd name="T29" fmla="*/ 26 h 74"/>
                <a:gd name="T30" fmla="*/ 0 w 40"/>
                <a:gd name="T31" fmla="*/ 14 h 74"/>
                <a:gd name="T32" fmla="*/ 4 w 40"/>
                <a:gd name="T33" fmla="*/ 4 h 74"/>
                <a:gd name="T34" fmla="*/ 6 w 40"/>
                <a:gd name="T35" fmla="*/ 2 h 74"/>
                <a:gd name="T36" fmla="*/ 10 w 40"/>
                <a:gd name="T37" fmla="*/ 0 h 74"/>
                <a:gd name="T38" fmla="*/ 10 w 40"/>
                <a:gd name="T39" fmla="*/ 0 h 74"/>
                <a:gd name="T40" fmla="*/ 14 w 40"/>
                <a:gd name="T41" fmla="*/ 0 h 74"/>
                <a:gd name="T42" fmla="*/ 18 w 40"/>
                <a:gd name="T43" fmla="*/ 0 h 74"/>
                <a:gd name="T44" fmla="*/ 26 w 40"/>
                <a:gd name="T45" fmla="*/ 6 h 74"/>
                <a:gd name="T46" fmla="*/ 32 w 40"/>
                <a:gd name="T47" fmla="*/ 18 h 74"/>
                <a:gd name="T48" fmla="*/ 38 w 40"/>
                <a:gd name="T49"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74">
                  <a:moveTo>
                    <a:pt x="38" y="32"/>
                  </a:moveTo>
                  <a:lnTo>
                    <a:pt x="38" y="32"/>
                  </a:lnTo>
                  <a:lnTo>
                    <a:pt x="40" y="46"/>
                  </a:lnTo>
                  <a:lnTo>
                    <a:pt x="40" y="58"/>
                  </a:lnTo>
                  <a:lnTo>
                    <a:pt x="36" y="68"/>
                  </a:lnTo>
                  <a:lnTo>
                    <a:pt x="34" y="72"/>
                  </a:lnTo>
                  <a:lnTo>
                    <a:pt x="30" y="72"/>
                  </a:lnTo>
                  <a:lnTo>
                    <a:pt x="30" y="72"/>
                  </a:lnTo>
                  <a:lnTo>
                    <a:pt x="26" y="74"/>
                  </a:lnTo>
                  <a:lnTo>
                    <a:pt x="22" y="72"/>
                  </a:lnTo>
                  <a:lnTo>
                    <a:pt x="14" y="66"/>
                  </a:lnTo>
                  <a:lnTo>
                    <a:pt x="8" y="56"/>
                  </a:lnTo>
                  <a:lnTo>
                    <a:pt x="2" y="42"/>
                  </a:lnTo>
                  <a:lnTo>
                    <a:pt x="2" y="42"/>
                  </a:lnTo>
                  <a:lnTo>
                    <a:pt x="0" y="26"/>
                  </a:lnTo>
                  <a:lnTo>
                    <a:pt x="0" y="14"/>
                  </a:lnTo>
                  <a:lnTo>
                    <a:pt x="4" y="4"/>
                  </a:lnTo>
                  <a:lnTo>
                    <a:pt x="6" y="2"/>
                  </a:lnTo>
                  <a:lnTo>
                    <a:pt x="10" y="0"/>
                  </a:lnTo>
                  <a:lnTo>
                    <a:pt x="10" y="0"/>
                  </a:lnTo>
                  <a:lnTo>
                    <a:pt x="14" y="0"/>
                  </a:lnTo>
                  <a:lnTo>
                    <a:pt x="18" y="0"/>
                  </a:lnTo>
                  <a:lnTo>
                    <a:pt x="26" y="6"/>
                  </a:lnTo>
                  <a:lnTo>
                    <a:pt x="32" y="18"/>
                  </a:lnTo>
                  <a:lnTo>
                    <a:pt x="38"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04" name="Freeform 10232"/>
            <p:cNvSpPr/>
            <p:nvPr/>
          </p:nvSpPr>
          <p:spPr bwMode="auto">
            <a:xfrm>
              <a:off x="6306344" y="2189162"/>
              <a:ext cx="98425" cy="95250"/>
            </a:xfrm>
            <a:custGeom>
              <a:avLst/>
              <a:gdLst>
                <a:gd name="T0" fmla="*/ 124 w 124"/>
                <a:gd name="T1" fmla="*/ 54 h 120"/>
                <a:gd name="T2" fmla="*/ 124 w 124"/>
                <a:gd name="T3" fmla="*/ 54 h 120"/>
                <a:gd name="T4" fmla="*/ 118 w 124"/>
                <a:gd name="T5" fmla="*/ 44 h 120"/>
                <a:gd name="T6" fmla="*/ 110 w 124"/>
                <a:gd name="T7" fmla="*/ 34 h 120"/>
                <a:gd name="T8" fmla="*/ 100 w 124"/>
                <a:gd name="T9" fmla="*/ 22 h 120"/>
                <a:gd name="T10" fmla="*/ 88 w 124"/>
                <a:gd name="T11" fmla="*/ 12 h 120"/>
                <a:gd name="T12" fmla="*/ 80 w 124"/>
                <a:gd name="T13" fmla="*/ 8 h 120"/>
                <a:gd name="T14" fmla="*/ 72 w 124"/>
                <a:gd name="T15" fmla="*/ 4 h 120"/>
                <a:gd name="T16" fmla="*/ 64 w 124"/>
                <a:gd name="T17" fmla="*/ 2 h 120"/>
                <a:gd name="T18" fmla="*/ 54 w 124"/>
                <a:gd name="T19" fmla="*/ 0 h 120"/>
                <a:gd name="T20" fmla="*/ 44 w 124"/>
                <a:gd name="T21" fmla="*/ 2 h 120"/>
                <a:gd name="T22" fmla="*/ 34 w 124"/>
                <a:gd name="T23" fmla="*/ 4 h 120"/>
                <a:gd name="T24" fmla="*/ 34 w 124"/>
                <a:gd name="T25" fmla="*/ 4 h 120"/>
                <a:gd name="T26" fmla="*/ 24 w 124"/>
                <a:gd name="T27" fmla="*/ 10 h 120"/>
                <a:gd name="T28" fmla="*/ 16 w 124"/>
                <a:gd name="T29" fmla="*/ 14 h 120"/>
                <a:gd name="T30" fmla="*/ 10 w 124"/>
                <a:gd name="T31" fmla="*/ 20 h 120"/>
                <a:gd name="T32" fmla="*/ 4 w 124"/>
                <a:gd name="T33" fmla="*/ 26 h 120"/>
                <a:gd name="T34" fmla="*/ 2 w 124"/>
                <a:gd name="T35" fmla="*/ 32 h 120"/>
                <a:gd name="T36" fmla="*/ 0 w 124"/>
                <a:gd name="T37" fmla="*/ 38 h 120"/>
                <a:gd name="T38" fmla="*/ 0 w 124"/>
                <a:gd name="T39" fmla="*/ 52 h 120"/>
                <a:gd name="T40" fmla="*/ 6 w 124"/>
                <a:gd name="T41" fmla="*/ 66 h 120"/>
                <a:gd name="T42" fmla="*/ 12 w 124"/>
                <a:gd name="T43" fmla="*/ 80 h 120"/>
                <a:gd name="T44" fmla="*/ 22 w 124"/>
                <a:gd name="T45" fmla="*/ 92 h 120"/>
                <a:gd name="T46" fmla="*/ 30 w 124"/>
                <a:gd name="T47" fmla="*/ 102 h 120"/>
                <a:gd name="T48" fmla="*/ 30 w 124"/>
                <a:gd name="T49" fmla="*/ 102 h 120"/>
                <a:gd name="T50" fmla="*/ 42 w 124"/>
                <a:gd name="T51" fmla="*/ 110 h 120"/>
                <a:gd name="T52" fmla="*/ 56 w 124"/>
                <a:gd name="T53" fmla="*/ 118 h 120"/>
                <a:gd name="T54" fmla="*/ 72 w 124"/>
                <a:gd name="T55" fmla="*/ 120 h 120"/>
                <a:gd name="T56" fmla="*/ 80 w 124"/>
                <a:gd name="T57" fmla="*/ 120 h 120"/>
                <a:gd name="T58" fmla="*/ 88 w 124"/>
                <a:gd name="T59" fmla="*/ 120 h 120"/>
                <a:gd name="T60" fmla="*/ 96 w 124"/>
                <a:gd name="T61" fmla="*/ 118 h 120"/>
                <a:gd name="T62" fmla="*/ 104 w 124"/>
                <a:gd name="T63" fmla="*/ 114 h 120"/>
                <a:gd name="T64" fmla="*/ 110 w 124"/>
                <a:gd name="T65" fmla="*/ 110 h 120"/>
                <a:gd name="T66" fmla="*/ 116 w 124"/>
                <a:gd name="T67" fmla="*/ 102 h 120"/>
                <a:gd name="T68" fmla="*/ 120 w 124"/>
                <a:gd name="T69" fmla="*/ 94 h 120"/>
                <a:gd name="T70" fmla="*/ 122 w 124"/>
                <a:gd name="T71" fmla="*/ 82 h 120"/>
                <a:gd name="T72" fmla="*/ 124 w 124"/>
                <a:gd name="T73" fmla="*/ 70 h 120"/>
                <a:gd name="T74" fmla="*/ 124 w 124"/>
                <a:gd name="T75"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0">
                  <a:moveTo>
                    <a:pt x="124" y="54"/>
                  </a:moveTo>
                  <a:lnTo>
                    <a:pt x="124" y="54"/>
                  </a:lnTo>
                  <a:lnTo>
                    <a:pt x="118" y="44"/>
                  </a:lnTo>
                  <a:lnTo>
                    <a:pt x="110" y="34"/>
                  </a:lnTo>
                  <a:lnTo>
                    <a:pt x="100" y="22"/>
                  </a:lnTo>
                  <a:lnTo>
                    <a:pt x="88" y="12"/>
                  </a:lnTo>
                  <a:lnTo>
                    <a:pt x="80" y="8"/>
                  </a:lnTo>
                  <a:lnTo>
                    <a:pt x="72" y="4"/>
                  </a:lnTo>
                  <a:lnTo>
                    <a:pt x="64" y="2"/>
                  </a:lnTo>
                  <a:lnTo>
                    <a:pt x="54" y="0"/>
                  </a:lnTo>
                  <a:lnTo>
                    <a:pt x="44" y="2"/>
                  </a:lnTo>
                  <a:lnTo>
                    <a:pt x="34" y="4"/>
                  </a:lnTo>
                  <a:lnTo>
                    <a:pt x="34" y="4"/>
                  </a:lnTo>
                  <a:lnTo>
                    <a:pt x="24" y="10"/>
                  </a:lnTo>
                  <a:lnTo>
                    <a:pt x="16" y="14"/>
                  </a:lnTo>
                  <a:lnTo>
                    <a:pt x="10" y="20"/>
                  </a:lnTo>
                  <a:lnTo>
                    <a:pt x="4" y="26"/>
                  </a:lnTo>
                  <a:lnTo>
                    <a:pt x="2" y="32"/>
                  </a:lnTo>
                  <a:lnTo>
                    <a:pt x="0" y="38"/>
                  </a:lnTo>
                  <a:lnTo>
                    <a:pt x="0" y="52"/>
                  </a:lnTo>
                  <a:lnTo>
                    <a:pt x="6" y="66"/>
                  </a:lnTo>
                  <a:lnTo>
                    <a:pt x="12" y="80"/>
                  </a:lnTo>
                  <a:lnTo>
                    <a:pt x="22" y="92"/>
                  </a:lnTo>
                  <a:lnTo>
                    <a:pt x="30" y="102"/>
                  </a:lnTo>
                  <a:lnTo>
                    <a:pt x="30" y="102"/>
                  </a:lnTo>
                  <a:lnTo>
                    <a:pt x="42" y="110"/>
                  </a:lnTo>
                  <a:lnTo>
                    <a:pt x="56" y="118"/>
                  </a:lnTo>
                  <a:lnTo>
                    <a:pt x="72" y="120"/>
                  </a:lnTo>
                  <a:lnTo>
                    <a:pt x="80" y="120"/>
                  </a:lnTo>
                  <a:lnTo>
                    <a:pt x="88" y="120"/>
                  </a:lnTo>
                  <a:lnTo>
                    <a:pt x="96" y="118"/>
                  </a:lnTo>
                  <a:lnTo>
                    <a:pt x="104" y="114"/>
                  </a:lnTo>
                  <a:lnTo>
                    <a:pt x="110" y="110"/>
                  </a:lnTo>
                  <a:lnTo>
                    <a:pt x="116" y="102"/>
                  </a:lnTo>
                  <a:lnTo>
                    <a:pt x="120" y="94"/>
                  </a:lnTo>
                  <a:lnTo>
                    <a:pt x="122" y="82"/>
                  </a:lnTo>
                  <a:lnTo>
                    <a:pt x="124" y="70"/>
                  </a:lnTo>
                  <a:lnTo>
                    <a:pt x="124" y="54"/>
                  </a:lnTo>
                  <a:close/>
                </a:path>
              </a:pathLst>
            </a:custGeom>
            <a:solidFill>
              <a:srgbClr val="FEDCB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05" name="Freeform 10233"/>
            <p:cNvSpPr/>
            <p:nvPr/>
          </p:nvSpPr>
          <p:spPr bwMode="auto">
            <a:xfrm>
              <a:off x="6306344" y="2189162"/>
              <a:ext cx="98425" cy="95250"/>
            </a:xfrm>
            <a:custGeom>
              <a:avLst/>
              <a:gdLst>
                <a:gd name="T0" fmla="*/ 124 w 124"/>
                <a:gd name="T1" fmla="*/ 54 h 120"/>
                <a:gd name="T2" fmla="*/ 124 w 124"/>
                <a:gd name="T3" fmla="*/ 54 h 120"/>
                <a:gd name="T4" fmla="*/ 118 w 124"/>
                <a:gd name="T5" fmla="*/ 44 h 120"/>
                <a:gd name="T6" fmla="*/ 110 w 124"/>
                <a:gd name="T7" fmla="*/ 34 h 120"/>
                <a:gd name="T8" fmla="*/ 100 w 124"/>
                <a:gd name="T9" fmla="*/ 22 h 120"/>
                <a:gd name="T10" fmla="*/ 88 w 124"/>
                <a:gd name="T11" fmla="*/ 12 h 120"/>
                <a:gd name="T12" fmla="*/ 80 w 124"/>
                <a:gd name="T13" fmla="*/ 8 h 120"/>
                <a:gd name="T14" fmla="*/ 72 w 124"/>
                <a:gd name="T15" fmla="*/ 4 h 120"/>
                <a:gd name="T16" fmla="*/ 64 w 124"/>
                <a:gd name="T17" fmla="*/ 2 h 120"/>
                <a:gd name="T18" fmla="*/ 54 w 124"/>
                <a:gd name="T19" fmla="*/ 0 h 120"/>
                <a:gd name="T20" fmla="*/ 44 w 124"/>
                <a:gd name="T21" fmla="*/ 2 h 120"/>
                <a:gd name="T22" fmla="*/ 34 w 124"/>
                <a:gd name="T23" fmla="*/ 4 h 120"/>
                <a:gd name="T24" fmla="*/ 34 w 124"/>
                <a:gd name="T25" fmla="*/ 4 h 120"/>
                <a:gd name="T26" fmla="*/ 24 w 124"/>
                <a:gd name="T27" fmla="*/ 10 h 120"/>
                <a:gd name="T28" fmla="*/ 16 w 124"/>
                <a:gd name="T29" fmla="*/ 14 h 120"/>
                <a:gd name="T30" fmla="*/ 10 w 124"/>
                <a:gd name="T31" fmla="*/ 20 h 120"/>
                <a:gd name="T32" fmla="*/ 4 w 124"/>
                <a:gd name="T33" fmla="*/ 26 h 120"/>
                <a:gd name="T34" fmla="*/ 2 w 124"/>
                <a:gd name="T35" fmla="*/ 32 h 120"/>
                <a:gd name="T36" fmla="*/ 0 w 124"/>
                <a:gd name="T37" fmla="*/ 38 h 120"/>
                <a:gd name="T38" fmla="*/ 0 w 124"/>
                <a:gd name="T39" fmla="*/ 52 h 120"/>
                <a:gd name="T40" fmla="*/ 6 w 124"/>
                <a:gd name="T41" fmla="*/ 66 h 120"/>
                <a:gd name="T42" fmla="*/ 12 w 124"/>
                <a:gd name="T43" fmla="*/ 80 h 120"/>
                <a:gd name="T44" fmla="*/ 22 w 124"/>
                <a:gd name="T45" fmla="*/ 92 h 120"/>
                <a:gd name="T46" fmla="*/ 30 w 124"/>
                <a:gd name="T47" fmla="*/ 102 h 120"/>
                <a:gd name="T48" fmla="*/ 30 w 124"/>
                <a:gd name="T49" fmla="*/ 102 h 120"/>
                <a:gd name="T50" fmla="*/ 42 w 124"/>
                <a:gd name="T51" fmla="*/ 110 h 120"/>
                <a:gd name="T52" fmla="*/ 56 w 124"/>
                <a:gd name="T53" fmla="*/ 118 h 120"/>
                <a:gd name="T54" fmla="*/ 72 w 124"/>
                <a:gd name="T55" fmla="*/ 120 h 120"/>
                <a:gd name="T56" fmla="*/ 80 w 124"/>
                <a:gd name="T57" fmla="*/ 120 h 120"/>
                <a:gd name="T58" fmla="*/ 88 w 124"/>
                <a:gd name="T59" fmla="*/ 120 h 120"/>
                <a:gd name="T60" fmla="*/ 96 w 124"/>
                <a:gd name="T61" fmla="*/ 118 h 120"/>
                <a:gd name="T62" fmla="*/ 104 w 124"/>
                <a:gd name="T63" fmla="*/ 114 h 120"/>
                <a:gd name="T64" fmla="*/ 110 w 124"/>
                <a:gd name="T65" fmla="*/ 110 h 120"/>
                <a:gd name="T66" fmla="*/ 116 w 124"/>
                <a:gd name="T67" fmla="*/ 102 h 120"/>
                <a:gd name="T68" fmla="*/ 120 w 124"/>
                <a:gd name="T69" fmla="*/ 94 h 120"/>
                <a:gd name="T70" fmla="*/ 122 w 124"/>
                <a:gd name="T71" fmla="*/ 82 h 120"/>
                <a:gd name="T72" fmla="*/ 124 w 124"/>
                <a:gd name="T73" fmla="*/ 70 h 120"/>
                <a:gd name="T74" fmla="*/ 124 w 124"/>
                <a:gd name="T75"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0">
                  <a:moveTo>
                    <a:pt x="124" y="54"/>
                  </a:moveTo>
                  <a:lnTo>
                    <a:pt x="124" y="54"/>
                  </a:lnTo>
                  <a:lnTo>
                    <a:pt x="118" y="44"/>
                  </a:lnTo>
                  <a:lnTo>
                    <a:pt x="110" y="34"/>
                  </a:lnTo>
                  <a:lnTo>
                    <a:pt x="100" y="22"/>
                  </a:lnTo>
                  <a:lnTo>
                    <a:pt x="88" y="12"/>
                  </a:lnTo>
                  <a:lnTo>
                    <a:pt x="80" y="8"/>
                  </a:lnTo>
                  <a:lnTo>
                    <a:pt x="72" y="4"/>
                  </a:lnTo>
                  <a:lnTo>
                    <a:pt x="64" y="2"/>
                  </a:lnTo>
                  <a:lnTo>
                    <a:pt x="54" y="0"/>
                  </a:lnTo>
                  <a:lnTo>
                    <a:pt x="44" y="2"/>
                  </a:lnTo>
                  <a:lnTo>
                    <a:pt x="34" y="4"/>
                  </a:lnTo>
                  <a:lnTo>
                    <a:pt x="34" y="4"/>
                  </a:lnTo>
                  <a:lnTo>
                    <a:pt x="24" y="10"/>
                  </a:lnTo>
                  <a:lnTo>
                    <a:pt x="16" y="14"/>
                  </a:lnTo>
                  <a:lnTo>
                    <a:pt x="10" y="20"/>
                  </a:lnTo>
                  <a:lnTo>
                    <a:pt x="4" y="26"/>
                  </a:lnTo>
                  <a:lnTo>
                    <a:pt x="2" y="32"/>
                  </a:lnTo>
                  <a:lnTo>
                    <a:pt x="0" y="38"/>
                  </a:lnTo>
                  <a:lnTo>
                    <a:pt x="0" y="52"/>
                  </a:lnTo>
                  <a:lnTo>
                    <a:pt x="6" y="66"/>
                  </a:lnTo>
                  <a:lnTo>
                    <a:pt x="12" y="80"/>
                  </a:lnTo>
                  <a:lnTo>
                    <a:pt x="22" y="92"/>
                  </a:lnTo>
                  <a:lnTo>
                    <a:pt x="30" y="102"/>
                  </a:lnTo>
                  <a:lnTo>
                    <a:pt x="30" y="102"/>
                  </a:lnTo>
                  <a:lnTo>
                    <a:pt x="42" y="110"/>
                  </a:lnTo>
                  <a:lnTo>
                    <a:pt x="56" y="118"/>
                  </a:lnTo>
                  <a:lnTo>
                    <a:pt x="72" y="120"/>
                  </a:lnTo>
                  <a:lnTo>
                    <a:pt x="80" y="120"/>
                  </a:lnTo>
                  <a:lnTo>
                    <a:pt x="88" y="120"/>
                  </a:lnTo>
                  <a:lnTo>
                    <a:pt x="96" y="118"/>
                  </a:lnTo>
                  <a:lnTo>
                    <a:pt x="104" y="114"/>
                  </a:lnTo>
                  <a:lnTo>
                    <a:pt x="110" y="110"/>
                  </a:lnTo>
                  <a:lnTo>
                    <a:pt x="116" y="102"/>
                  </a:lnTo>
                  <a:lnTo>
                    <a:pt x="120" y="94"/>
                  </a:lnTo>
                  <a:lnTo>
                    <a:pt x="122" y="82"/>
                  </a:lnTo>
                  <a:lnTo>
                    <a:pt x="124" y="70"/>
                  </a:lnTo>
                  <a:lnTo>
                    <a:pt x="124"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06" name="Freeform 10234"/>
            <p:cNvSpPr/>
            <p:nvPr/>
          </p:nvSpPr>
          <p:spPr bwMode="auto">
            <a:xfrm>
              <a:off x="6476206" y="2019300"/>
              <a:ext cx="63500" cy="39688"/>
            </a:xfrm>
            <a:custGeom>
              <a:avLst/>
              <a:gdLst>
                <a:gd name="T0" fmla="*/ 80 w 80"/>
                <a:gd name="T1" fmla="*/ 30 h 50"/>
                <a:gd name="T2" fmla="*/ 80 w 80"/>
                <a:gd name="T3" fmla="*/ 30 h 50"/>
                <a:gd name="T4" fmla="*/ 70 w 80"/>
                <a:gd name="T5" fmla="*/ 24 h 50"/>
                <a:gd name="T6" fmla="*/ 62 w 80"/>
                <a:gd name="T7" fmla="*/ 18 h 50"/>
                <a:gd name="T8" fmla="*/ 50 w 80"/>
                <a:gd name="T9" fmla="*/ 16 h 50"/>
                <a:gd name="T10" fmla="*/ 36 w 80"/>
                <a:gd name="T11" fmla="*/ 16 h 50"/>
                <a:gd name="T12" fmla="*/ 30 w 80"/>
                <a:gd name="T13" fmla="*/ 16 h 50"/>
                <a:gd name="T14" fmla="*/ 24 w 80"/>
                <a:gd name="T15" fmla="*/ 20 h 50"/>
                <a:gd name="T16" fmla="*/ 16 w 80"/>
                <a:gd name="T17" fmla="*/ 24 h 50"/>
                <a:gd name="T18" fmla="*/ 12 w 80"/>
                <a:gd name="T19" fmla="*/ 32 h 50"/>
                <a:gd name="T20" fmla="*/ 6 w 80"/>
                <a:gd name="T21" fmla="*/ 40 h 50"/>
                <a:gd name="T22" fmla="*/ 0 w 80"/>
                <a:gd name="T23" fmla="*/ 50 h 50"/>
                <a:gd name="T24" fmla="*/ 0 w 80"/>
                <a:gd name="T25" fmla="*/ 50 h 50"/>
                <a:gd name="T26" fmla="*/ 4 w 80"/>
                <a:gd name="T27" fmla="*/ 36 h 50"/>
                <a:gd name="T28" fmla="*/ 8 w 80"/>
                <a:gd name="T29" fmla="*/ 24 h 50"/>
                <a:gd name="T30" fmla="*/ 16 w 80"/>
                <a:gd name="T31" fmla="*/ 12 h 50"/>
                <a:gd name="T32" fmla="*/ 20 w 80"/>
                <a:gd name="T33" fmla="*/ 6 h 50"/>
                <a:gd name="T34" fmla="*/ 26 w 80"/>
                <a:gd name="T35" fmla="*/ 2 h 50"/>
                <a:gd name="T36" fmla="*/ 32 w 80"/>
                <a:gd name="T37" fmla="*/ 0 h 50"/>
                <a:gd name="T38" fmla="*/ 40 w 80"/>
                <a:gd name="T39" fmla="*/ 0 h 50"/>
                <a:gd name="T40" fmla="*/ 48 w 80"/>
                <a:gd name="T41" fmla="*/ 4 h 50"/>
                <a:gd name="T42" fmla="*/ 58 w 80"/>
                <a:gd name="T43" fmla="*/ 8 h 50"/>
                <a:gd name="T44" fmla="*/ 68 w 80"/>
                <a:gd name="T45" fmla="*/ 18 h 50"/>
                <a:gd name="T46" fmla="*/ 80 w 80"/>
                <a:gd name="T47"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50">
                  <a:moveTo>
                    <a:pt x="80" y="30"/>
                  </a:moveTo>
                  <a:lnTo>
                    <a:pt x="80" y="30"/>
                  </a:lnTo>
                  <a:lnTo>
                    <a:pt x="70" y="24"/>
                  </a:lnTo>
                  <a:lnTo>
                    <a:pt x="62" y="18"/>
                  </a:lnTo>
                  <a:lnTo>
                    <a:pt x="50" y="16"/>
                  </a:lnTo>
                  <a:lnTo>
                    <a:pt x="36" y="16"/>
                  </a:lnTo>
                  <a:lnTo>
                    <a:pt x="30" y="16"/>
                  </a:lnTo>
                  <a:lnTo>
                    <a:pt x="24" y="20"/>
                  </a:lnTo>
                  <a:lnTo>
                    <a:pt x="16" y="24"/>
                  </a:lnTo>
                  <a:lnTo>
                    <a:pt x="12" y="32"/>
                  </a:lnTo>
                  <a:lnTo>
                    <a:pt x="6" y="40"/>
                  </a:lnTo>
                  <a:lnTo>
                    <a:pt x="0" y="50"/>
                  </a:lnTo>
                  <a:lnTo>
                    <a:pt x="0" y="50"/>
                  </a:lnTo>
                  <a:lnTo>
                    <a:pt x="4" y="36"/>
                  </a:lnTo>
                  <a:lnTo>
                    <a:pt x="8" y="24"/>
                  </a:lnTo>
                  <a:lnTo>
                    <a:pt x="16" y="12"/>
                  </a:lnTo>
                  <a:lnTo>
                    <a:pt x="20" y="6"/>
                  </a:lnTo>
                  <a:lnTo>
                    <a:pt x="26" y="2"/>
                  </a:lnTo>
                  <a:lnTo>
                    <a:pt x="32" y="0"/>
                  </a:lnTo>
                  <a:lnTo>
                    <a:pt x="40" y="0"/>
                  </a:lnTo>
                  <a:lnTo>
                    <a:pt x="48" y="4"/>
                  </a:lnTo>
                  <a:lnTo>
                    <a:pt x="58" y="8"/>
                  </a:lnTo>
                  <a:lnTo>
                    <a:pt x="68" y="18"/>
                  </a:lnTo>
                  <a:lnTo>
                    <a:pt x="80" y="30"/>
                  </a:lnTo>
                  <a:close/>
                </a:path>
              </a:pathLst>
            </a:custGeom>
            <a:solidFill>
              <a:srgbClr val="3A2C1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07" name="Freeform 10235"/>
            <p:cNvSpPr/>
            <p:nvPr/>
          </p:nvSpPr>
          <p:spPr bwMode="auto">
            <a:xfrm>
              <a:off x="6476206" y="2019300"/>
              <a:ext cx="63500" cy="39688"/>
            </a:xfrm>
            <a:custGeom>
              <a:avLst/>
              <a:gdLst>
                <a:gd name="T0" fmla="*/ 80 w 80"/>
                <a:gd name="T1" fmla="*/ 30 h 50"/>
                <a:gd name="T2" fmla="*/ 80 w 80"/>
                <a:gd name="T3" fmla="*/ 30 h 50"/>
                <a:gd name="T4" fmla="*/ 70 w 80"/>
                <a:gd name="T5" fmla="*/ 24 h 50"/>
                <a:gd name="T6" fmla="*/ 62 w 80"/>
                <a:gd name="T7" fmla="*/ 18 h 50"/>
                <a:gd name="T8" fmla="*/ 50 w 80"/>
                <a:gd name="T9" fmla="*/ 16 h 50"/>
                <a:gd name="T10" fmla="*/ 36 w 80"/>
                <a:gd name="T11" fmla="*/ 16 h 50"/>
                <a:gd name="T12" fmla="*/ 30 w 80"/>
                <a:gd name="T13" fmla="*/ 16 h 50"/>
                <a:gd name="T14" fmla="*/ 24 w 80"/>
                <a:gd name="T15" fmla="*/ 20 h 50"/>
                <a:gd name="T16" fmla="*/ 16 w 80"/>
                <a:gd name="T17" fmla="*/ 24 h 50"/>
                <a:gd name="T18" fmla="*/ 12 w 80"/>
                <a:gd name="T19" fmla="*/ 32 h 50"/>
                <a:gd name="T20" fmla="*/ 6 w 80"/>
                <a:gd name="T21" fmla="*/ 40 h 50"/>
                <a:gd name="T22" fmla="*/ 0 w 80"/>
                <a:gd name="T23" fmla="*/ 50 h 50"/>
                <a:gd name="T24" fmla="*/ 0 w 80"/>
                <a:gd name="T25" fmla="*/ 50 h 50"/>
                <a:gd name="T26" fmla="*/ 4 w 80"/>
                <a:gd name="T27" fmla="*/ 36 h 50"/>
                <a:gd name="T28" fmla="*/ 8 w 80"/>
                <a:gd name="T29" fmla="*/ 24 h 50"/>
                <a:gd name="T30" fmla="*/ 16 w 80"/>
                <a:gd name="T31" fmla="*/ 12 h 50"/>
                <a:gd name="T32" fmla="*/ 20 w 80"/>
                <a:gd name="T33" fmla="*/ 6 h 50"/>
                <a:gd name="T34" fmla="*/ 26 w 80"/>
                <a:gd name="T35" fmla="*/ 2 h 50"/>
                <a:gd name="T36" fmla="*/ 32 w 80"/>
                <a:gd name="T37" fmla="*/ 0 h 50"/>
                <a:gd name="T38" fmla="*/ 40 w 80"/>
                <a:gd name="T39" fmla="*/ 0 h 50"/>
                <a:gd name="T40" fmla="*/ 48 w 80"/>
                <a:gd name="T41" fmla="*/ 4 h 50"/>
                <a:gd name="T42" fmla="*/ 58 w 80"/>
                <a:gd name="T43" fmla="*/ 8 h 50"/>
                <a:gd name="T44" fmla="*/ 68 w 80"/>
                <a:gd name="T45" fmla="*/ 18 h 50"/>
                <a:gd name="T46" fmla="*/ 80 w 80"/>
                <a:gd name="T47"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50">
                  <a:moveTo>
                    <a:pt x="80" y="30"/>
                  </a:moveTo>
                  <a:lnTo>
                    <a:pt x="80" y="30"/>
                  </a:lnTo>
                  <a:lnTo>
                    <a:pt x="70" y="24"/>
                  </a:lnTo>
                  <a:lnTo>
                    <a:pt x="62" y="18"/>
                  </a:lnTo>
                  <a:lnTo>
                    <a:pt x="50" y="16"/>
                  </a:lnTo>
                  <a:lnTo>
                    <a:pt x="36" y="16"/>
                  </a:lnTo>
                  <a:lnTo>
                    <a:pt x="30" y="16"/>
                  </a:lnTo>
                  <a:lnTo>
                    <a:pt x="24" y="20"/>
                  </a:lnTo>
                  <a:lnTo>
                    <a:pt x="16" y="24"/>
                  </a:lnTo>
                  <a:lnTo>
                    <a:pt x="12" y="32"/>
                  </a:lnTo>
                  <a:lnTo>
                    <a:pt x="6" y="40"/>
                  </a:lnTo>
                  <a:lnTo>
                    <a:pt x="0" y="50"/>
                  </a:lnTo>
                  <a:lnTo>
                    <a:pt x="0" y="50"/>
                  </a:lnTo>
                  <a:lnTo>
                    <a:pt x="4" y="36"/>
                  </a:lnTo>
                  <a:lnTo>
                    <a:pt x="8" y="24"/>
                  </a:lnTo>
                  <a:lnTo>
                    <a:pt x="16" y="12"/>
                  </a:lnTo>
                  <a:lnTo>
                    <a:pt x="20" y="6"/>
                  </a:lnTo>
                  <a:lnTo>
                    <a:pt x="26" y="2"/>
                  </a:lnTo>
                  <a:lnTo>
                    <a:pt x="32" y="0"/>
                  </a:lnTo>
                  <a:lnTo>
                    <a:pt x="40" y="0"/>
                  </a:lnTo>
                  <a:lnTo>
                    <a:pt x="48" y="4"/>
                  </a:lnTo>
                  <a:lnTo>
                    <a:pt x="58" y="8"/>
                  </a:lnTo>
                  <a:lnTo>
                    <a:pt x="68" y="18"/>
                  </a:lnTo>
                  <a:lnTo>
                    <a:pt x="8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08" name="Freeform 10236"/>
            <p:cNvSpPr/>
            <p:nvPr/>
          </p:nvSpPr>
          <p:spPr bwMode="auto">
            <a:xfrm>
              <a:off x="6344444" y="2368550"/>
              <a:ext cx="30163" cy="39688"/>
            </a:xfrm>
            <a:custGeom>
              <a:avLst/>
              <a:gdLst>
                <a:gd name="T0" fmla="*/ 18 w 38"/>
                <a:gd name="T1" fmla="*/ 0 h 50"/>
                <a:gd name="T2" fmla="*/ 18 w 38"/>
                <a:gd name="T3" fmla="*/ 0 h 50"/>
                <a:gd name="T4" fmla="*/ 20 w 38"/>
                <a:gd name="T5" fmla="*/ 4 h 50"/>
                <a:gd name="T6" fmla="*/ 26 w 38"/>
                <a:gd name="T7" fmla="*/ 14 h 50"/>
                <a:gd name="T8" fmla="*/ 34 w 38"/>
                <a:gd name="T9" fmla="*/ 28 h 50"/>
                <a:gd name="T10" fmla="*/ 36 w 38"/>
                <a:gd name="T11" fmla="*/ 38 h 50"/>
                <a:gd name="T12" fmla="*/ 38 w 38"/>
                <a:gd name="T13" fmla="*/ 50 h 50"/>
                <a:gd name="T14" fmla="*/ 26 w 38"/>
                <a:gd name="T15" fmla="*/ 30 h 50"/>
                <a:gd name="T16" fmla="*/ 2 w 38"/>
                <a:gd name="T17" fmla="*/ 42 h 50"/>
                <a:gd name="T18" fmla="*/ 2 w 38"/>
                <a:gd name="T19" fmla="*/ 42 h 50"/>
                <a:gd name="T20" fmla="*/ 0 w 38"/>
                <a:gd name="T21" fmla="*/ 36 h 50"/>
                <a:gd name="T22" fmla="*/ 0 w 38"/>
                <a:gd name="T23" fmla="*/ 24 h 50"/>
                <a:gd name="T24" fmla="*/ 0 w 38"/>
                <a:gd name="T25" fmla="*/ 16 h 50"/>
                <a:gd name="T26" fmla="*/ 2 w 38"/>
                <a:gd name="T27" fmla="*/ 10 h 50"/>
                <a:gd name="T28" fmla="*/ 8 w 38"/>
                <a:gd name="T29" fmla="*/ 4 h 50"/>
                <a:gd name="T30" fmla="*/ 18 w 38"/>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50">
                  <a:moveTo>
                    <a:pt x="18" y="0"/>
                  </a:moveTo>
                  <a:lnTo>
                    <a:pt x="18" y="0"/>
                  </a:lnTo>
                  <a:lnTo>
                    <a:pt x="20" y="4"/>
                  </a:lnTo>
                  <a:lnTo>
                    <a:pt x="26" y="14"/>
                  </a:lnTo>
                  <a:lnTo>
                    <a:pt x="34" y="28"/>
                  </a:lnTo>
                  <a:lnTo>
                    <a:pt x="36" y="38"/>
                  </a:lnTo>
                  <a:lnTo>
                    <a:pt x="38" y="50"/>
                  </a:lnTo>
                  <a:lnTo>
                    <a:pt x="26" y="30"/>
                  </a:lnTo>
                  <a:lnTo>
                    <a:pt x="2" y="42"/>
                  </a:lnTo>
                  <a:lnTo>
                    <a:pt x="2" y="42"/>
                  </a:lnTo>
                  <a:lnTo>
                    <a:pt x="0" y="36"/>
                  </a:lnTo>
                  <a:lnTo>
                    <a:pt x="0" y="24"/>
                  </a:lnTo>
                  <a:lnTo>
                    <a:pt x="0" y="16"/>
                  </a:lnTo>
                  <a:lnTo>
                    <a:pt x="2" y="10"/>
                  </a:lnTo>
                  <a:lnTo>
                    <a:pt x="8" y="4"/>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09" name="Freeform 10237"/>
            <p:cNvSpPr/>
            <p:nvPr/>
          </p:nvSpPr>
          <p:spPr bwMode="auto">
            <a:xfrm>
              <a:off x="6344444" y="2368550"/>
              <a:ext cx="30163" cy="39688"/>
            </a:xfrm>
            <a:custGeom>
              <a:avLst/>
              <a:gdLst>
                <a:gd name="T0" fmla="*/ 18 w 38"/>
                <a:gd name="T1" fmla="*/ 0 h 50"/>
                <a:gd name="T2" fmla="*/ 18 w 38"/>
                <a:gd name="T3" fmla="*/ 0 h 50"/>
                <a:gd name="T4" fmla="*/ 20 w 38"/>
                <a:gd name="T5" fmla="*/ 4 h 50"/>
                <a:gd name="T6" fmla="*/ 26 w 38"/>
                <a:gd name="T7" fmla="*/ 14 h 50"/>
                <a:gd name="T8" fmla="*/ 34 w 38"/>
                <a:gd name="T9" fmla="*/ 28 h 50"/>
                <a:gd name="T10" fmla="*/ 36 w 38"/>
                <a:gd name="T11" fmla="*/ 38 h 50"/>
                <a:gd name="T12" fmla="*/ 38 w 38"/>
                <a:gd name="T13" fmla="*/ 50 h 50"/>
                <a:gd name="T14" fmla="*/ 26 w 38"/>
                <a:gd name="T15" fmla="*/ 30 h 50"/>
                <a:gd name="T16" fmla="*/ 2 w 38"/>
                <a:gd name="T17" fmla="*/ 42 h 50"/>
                <a:gd name="T18" fmla="*/ 2 w 38"/>
                <a:gd name="T19" fmla="*/ 42 h 50"/>
                <a:gd name="T20" fmla="*/ 0 w 38"/>
                <a:gd name="T21" fmla="*/ 36 h 50"/>
                <a:gd name="T22" fmla="*/ 0 w 38"/>
                <a:gd name="T23" fmla="*/ 24 h 50"/>
                <a:gd name="T24" fmla="*/ 0 w 38"/>
                <a:gd name="T25" fmla="*/ 16 h 50"/>
                <a:gd name="T26" fmla="*/ 2 w 38"/>
                <a:gd name="T27" fmla="*/ 10 h 50"/>
                <a:gd name="T28" fmla="*/ 8 w 38"/>
                <a:gd name="T29" fmla="*/ 4 h 50"/>
                <a:gd name="T30" fmla="*/ 18 w 38"/>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50">
                  <a:moveTo>
                    <a:pt x="18" y="0"/>
                  </a:moveTo>
                  <a:lnTo>
                    <a:pt x="18" y="0"/>
                  </a:lnTo>
                  <a:lnTo>
                    <a:pt x="20" y="4"/>
                  </a:lnTo>
                  <a:lnTo>
                    <a:pt x="26" y="14"/>
                  </a:lnTo>
                  <a:lnTo>
                    <a:pt x="34" y="28"/>
                  </a:lnTo>
                  <a:lnTo>
                    <a:pt x="36" y="38"/>
                  </a:lnTo>
                  <a:lnTo>
                    <a:pt x="38" y="50"/>
                  </a:lnTo>
                  <a:lnTo>
                    <a:pt x="26" y="30"/>
                  </a:lnTo>
                  <a:lnTo>
                    <a:pt x="2" y="42"/>
                  </a:lnTo>
                  <a:lnTo>
                    <a:pt x="2" y="42"/>
                  </a:lnTo>
                  <a:lnTo>
                    <a:pt x="0" y="36"/>
                  </a:lnTo>
                  <a:lnTo>
                    <a:pt x="0" y="24"/>
                  </a:lnTo>
                  <a:lnTo>
                    <a:pt x="0" y="16"/>
                  </a:lnTo>
                  <a:lnTo>
                    <a:pt x="2" y="10"/>
                  </a:lnTo>
                  <a:lnTo>
                    <a:pt x="8" y="4"/>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10" name="Freeform 10238"/>
            <p:cNvSpPr/>
            <p:nvPr/>
          </p:nvSpPr>
          <p:spPr bwMode="auto">
            <a:xfrm>
              <a:off x="6312694" y="2290762"/>
              <a:ext cx="173038" cy="87313"/>
            </a:xfrm>
            <a:custGeom>
              <a:avLst/>
              <a:gdLst>
                <a:gd name="T0" fmla="*/ 218 w 218"/>
                <a:gd name="T1" fmla="*/ 110 h 110"/>
                <a:gd name="T2" fmla="*/ 218 w 218"/>
                <a:gd name="T3" fmla="*/ 110 h 110"/>
                <a:gd name="T4" fmla="*/ 200 w 218"/>
                <a:gd name="T5" fmla="*/ 108 h 110"/>
                <a:gd name="T6" fmla="*/ 156 w 218"/>
                <a:gd name="T7" fmla="*/ 104 h 110"/>
                <a:gd name="T8" fmla="*/ 102 w 218"/>
                <a:gd name="T9" fmla="*/ 104 h 110"/>
                <a:gd name="T10" fmla="*/ 78 w 218"/>
                <a:gd name="T11" fmla="*/ 104 h 110"/>
                <a:gd name="T12" fmla="*/ 58 w 218"/>
                <a:gd name="T13" fmla="*/ 108 h 110"/>
                <a:gd name="T14" fmla="*/ 58 w 218"/>
                <a:gd name="T15" fmla="*/ 108 h 110"/>
                <a:gd name="T16" fmla="*/ 48 w 218"/>
                <a:gd name="T17" fmla="*/ 108 h 110"/>
                <a:gd name="T18" fmla="*/ 40 w 218"/>
                <a:gd name="T19" fmla="*/ 108 h 110"/>
                <a:gd name="T20" fmla="*/ 28 w 218"/>
                <a:gd name="T21" fmla="*/ 108 h 110"/>
                <a:gd name="T22" fmla="*/ 18 w 218"/>
                <a:gd name="T23" fmla="*/ 104 h 110"/>
                <a:gd name="T24" fmla="*/ 8 w 218"/>
                <a:gd name="T25" fmla="*/ 98 h 110"/>
                <a:gd name="T26" fmla="*/ 6 w 218"/>
                <a:gd name="T27" fmla="*/ 92 h 110"/>
                <a:gd name="T28" fmla="*/ 2 w 218"/>
                <a:gd name="T29" fmla="*/ 86 h 110"/>
                <a:gd name="T30" fmla="*/ 0 w 218"/>
                <a:gd name="T31" fmla="*/ 80 h 110"/>
                <a:gd name="T32" fmla="*/ 0 w 218"/>
                <a:gd name="T33" fmla="*/ 72 h 110"/>
                <a:gd name="T34" fmla="*/ 0 w 218"/>
                <a:gd name="T35" fmla="*/ 72 h 110"/>
                <a:gd name="T36" fmla="*/ 0 w 218"/>
                <a:gd name="T37" fmla="*/ 64 h 110"/>
                <a:gd name="T38" fmla="*/ 2 w 218"/>
                <a:gd name="T39" fmla="*/ 56 h 110"/>
                <a:gd name="T40" fmla="*/ 6 w 218"/>
                <a:gd name="T41" fmla="*/ 50 h 110"/>
                <a:gd name="T42" fmla="*/ 12 w 218"/>
                <a:gd name="T43" fmla="*/ 44 h 110"/>
                <a:gd name="T44" fmla="*/ 26 w 218"/>
                <a:gd name="T45" fmla="*/ 36 h 110"/>
                <a:gd name="T46" fmla="*/ 46 w 218"/>
                <a:gd name="T47" fmla="*/ 30 h 110"/>
                <a:gd name="T48" fmla="*/ 92 w 218"/>
                <a:gd name="T49" fmla="*/ 18 h 110"/>
                <a:gd name="T50" fmla="*/ 116 w 218"/>
                <a:gd name="T51" fmla="*/ 10 h 110"/>
                <a:gd name="T52" fmla="*/ 140 w 218"/>
                <a:gd name="T53" fmla="*/ 0 h 110"/>
                <a:gd name="T54" fmla="*/ 218 w 218"/>
                <a:gd name="T5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8" h="110">
                  <a:moveTo>
                    <a:pt x="218" y="110"/>
                  </a:moveTo>
                  <a:lnTo>
                    <a:pt x="218" y="110"/>
                  </a:lnTo>
                  <a:lnTo>
                    <a:pt x="200" y="108"/>
                  </a:lnTo>
                  <a:lnTo>
                    <a:pt x="156" y="104"/>
                  </a:lnTo>
                  <a:lnTo>
                    <a:pt x="102" y="104"/>
                  </a:lnTo>
                  <a:lnTo>
                    <a:pt x="78" y="104"/>
                  </a:lnTo>
                  <a:lnTo>
                    <a:pt x="58" y="108"/>
                  </a:lnTo>
                  <a:lnTo>
                    <a:pt x="58" y="108"/>
                  </a:lnTo>
                  <a:lnTo>
                    <a:pt x="48" y="108"/>
                  </a:lnTo>
                  <a:lnTo>
                    <a:pt x="40" y="108"/>
                  </a:lnTo>
                  <a:lnTo>
                    <a:pt x="28" y="108"/>
                  </a:lnTo>
                  <a:lnTo>
                    <a:pt x="18" y="104"/>
                  </a:lnTo>
                  <a:lnTo>
                    <a:pt x="8" y="98"/>
                  </a:lnTo>
                  <a:lnTo>
                    <a:pt x="6" y="92"/>
                  </a:lnTo>
                  <a:lnTo>
                    <a:pt x="2" y="86"/>
                  </a:lnTo>
                  <a:lnTo>
                    <a:pt x="0" y="80"/>
                  </a:lnTo>
                  <a:lnTo>
                    <a:pt x="0" y="72"/>
                  </a:lnTo>
                  <a:lnTo>
                    <a:pt x="0" y="72"/>
                  </a:lnTo>
                  <a:lnTo>
                    <a:pt x="0" y="64"/>
                  </a:lnTo>
                  <a:lnTo>
                    <a:pt x="2" y="56"/>
                  </a:lnTo>
                  <a:lnTo>
                    <a:pt x="6" y="50"/>
                  </a:lnTo>
                  <a:lnTo>
                    <a:pt x="12" y="44"/>
                  </a:lnTo>
                  <a:lnTo>
                    <a:pt x="26" y="36"/>
                  </a:lnTo>
                  <a:lnTo>
                    <a:pt x="46" y="30"/>
                  </a:lnTo>
                  <a:lnTo>
                    <a:pt x="92" y="18"/>
                  </a:lnTo>
                  <a:lnTo>
                    <a:pt x="116" y="10"/>
                  </a:lnTo>
                  <a:lnTo>
                    <a:pt x="140" y="0"/>
                  </a:lnTo>
                  <a:lnTo>
                    <a:pt x="218" y="110"/>
                  </a:lnTo>
                  <a:close/>
                </a:path>
              </a:pathLst>
            </a:custGeom>
            <a:solidFill>
              <a:srgbClr val="FEDCB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11" name="Freeform 10239"/>
            <p:cNvSpPr/>
            <p:nvPr/>
          </p:nvSpPr>
          <p:spPr bwMode="auto">
            <a:xfrm>
              <a:off x="5893594" y="2312987"/>
              <a:ext cx="446088" cy="652463"/>
            </a:xfrm>
            <a:custGeom>
              <a:avLst/>
              <a:gdLst>
                <a:gd name="T0" fmla="*/ 498 w 562"/>
                <a:gd name="T1" fmla="*/ 4 h 822"/>
                <a:gd name="T2" fmla="*/ 472 w 562"/>
                <a:gd name="T3" fmla="*/ 0 h 822"/>
                <a:gd name="T4" fmla="*/ 424 w 562"/>
                <a:gd name="T5" fmla="*/ 2 h 822"/>
                <a:gd name="T6" fmla="*/ 380 w 562"/>
                <a:gd name="T7" fmla="*/ 12 h 822"/>
                <a:gd name="T8" fmla="*/ 330 w 562"/>
                <a:gd name="T9" fmla="*/ 30 h 822"/>
                <a:gd name="T10" fmla="*/ 276 w 562"/>
                <a:gd name="T11" fmla="*/ 60 h 822"/>
                <a:gd name="T12" fmla="*/ 218 w 562"/>
                <a:gd name="T13" fmla="*/ 104 h 822"/>
                <a:gd name="T14" fmla="*/ 188 w 562"/>
                <a:gd name="T15" fmla="*/ 134 h 822"/>
                <a:gd name="T16" fmla="*/ 158 w 562"/>
                <a:gd name="T17" fmla="*/ 166 h 822"/>
                <a:gd name="T18" fmla="*/ 106 w 562"/>
                <a:gd name="T19" fmla="*/ 246 h 822"/>
                <a:gd name="T20" fmla="*/ 64 w 562"/>
                <a:gd name="T21" fmla="*/ 340 h 822"/>
                <a:gd name="T22" fmla="*/ 30 w 562"/>
                <a:gd name="T23" fmla="*/ 438 h 822"/>
                <a:gd name="T24" fmla="*/ 10 w 562"/>
                <a:gd name="T25" fmla="*/ 540 h 822"/>
                <a:gd name="T26" fmla="*/ 0 w 562"/>
                <a:gd name="T27" fmla="*/ 636 h 822"/>
                <a:gd name="T28" fmla="*/ 4 w 562"/>
                <a:gd name="T29" fmla="*/ 722 h 822"/>
                <a:gd name="T30" fmla="*/ 14 w 562"/>
                <a:gd name="T31" fmla="*/ 778 h 822"/>
                <a:gd name="T32" fmla="*/ 26 w 562"/>
                <a:gd name="T33" fmla="*/ 808 h 822"/>
                <a:gd name="T34" fmla="*/ 34 w 562"/>
                <a:gd name="T35" fmla="*/ 822 h 822"/>
                <a:gd name="T36" fmla="*/ 162 w 562"/>
                <a:gd name="T37" fmla="*/ 804 h 822"/>
                <a:gd name="T38" fmla="*/ 276 w 562"/>
                <a:gd name="T39" fmla="*/ 782 h 822"/>
                <a:gd name="T40" fmla="*/ 352 w 562"/>
                <a:gd name="T41" fmla="*/ 762 h 822"/>
                <a:gd name="T42" fmla="*/ 416 w 562"/>
                <a:gd name="T43" fmla="*/ 736 h 822"/>
                <a:gd name="T44" fmla="*/ 450 w 562"/>
                <a:gd name="T45" fmla="*/ 714 h 822"/>
                <a:gd name="T46" fmla="*/ 464 w 562"/>
                <a:gd name="T47" fmla="*/ 698 h 822"/>
                <a:gd name="T48" fmla="*/ 470 w 562"/>
                <a:gd name="T49" fmla="*/ 690 h 822"/>
                <a:gd name="T50" fmla="*/ 454 w 562"/>
                <a:gd name="T51" fmla="*/ 654 h 822"/>
                <a:gd name="T52" fmla="*/ 432 w 562"/>
                <a:gd name="T53" fmla="*/ 590 h 822"/>
                <a:gd name="T54" fmla="*/ 422 w 562"/>
                <a:gd name="T55" fmla="*/ 538 h 822"/>
                <a:gd name="T56" fmla="*/ 418 w 562"/>
                <a:gd name="T57" fmla="*/ 480 h 822"/>
                <a:gd name="T58" fmla="*/ 424 w 562"/>
                <a:gd name="T59" fmla="*/ 420 h 822"/>
                <a:gd name="T60" fmla="*/ 446 w 562"/>
                <a:gd name="T61" fmla="*/ 362 h 822"/>
                <a:gd name="T62" fmla="*/ 464 w 562"/>
                <a:gd name="T63" fmla="*/ 336 h 822"/>
                <a:gd name="T64" fmla="*/ 486 w 562"/>
                <a:gd name="T65" fmla="*/ 306 h 822"/>
                <a:gd name="T66" fmla="*/ 518 w 562"/>
                <a:gd name="T67" fmla="*/ 254 h 822"/>
                <a:gd name="T68" fmla="*/ 538 w 562"/>
                <a:gd name="T69" fmla="*/ 212 h 822"/>
                <a:gd name="T70" fmla="*/ 552 w 562"/>
                <a:gd name="T71" fmla="*/ 176 h 822"/>
                <a:gd name="T72" fmla="*/ 558 w 562"/>
                <a:gd name="T73" fmla="*/ 136 h 822"/>
                <a:gd name="T74" fmla="*/ 560 w 562"/>
                <a:gd name="T75" fmla="*/ 96 h 822"/>
                <a:gd name="T76" fmla="*/ 562 w 562"/>
                <a:gd name="T77" fmla="*/ 80 h 822"/>
                <a:gd name="T78" fmla="*/ 556 w 562"/>
                <a:gd name="T79" fmla="*/ 50 h 822"/>
                <a:gd name="T80" fmla="*/ 552 w 562"/>
                <a:gd name="T81" fmla="*/ 32 h 822"/>
                <a:gd name="T82" fmla="*/ 538 w 562"/>
                <a:gd name="T83" fmla="*/ 18 h 822"/>
                <a:gd name="T84" fmla="*/ 498 w 562"/>
                <a:gd name="T85" fmla="*/ 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2" h="822">
                  <a:moveTo>
                    <a:pt x="498" y="4"/>
                  </a:moveTo>
                  <a:lnTo>
                    <a:pt x="498" y="4"/>
                  </a:lnTo>
                  <a:lnTo>
                    <a:pt x="492" y="2"/>
                  </a:lnTo>
                  <a:lnTo>
                    <a:pt x="472" y="0"/>
                  </a:lnTo>
                  <a:lnTo>
                    <a:pt x="442" y="0"/>
                  </a:lnTo>
                  <a:lnTo>
                    <a:pt x="424" y="2"/>
                  </a:lnTo>
                  <a:lnTo>
                    <a:pt x="404" y="6"/>
                  </a:lnTo>
                  <a:lnTo>
                    <a:pt x="380" y="12"/>
                  </a:lnTo>
                  <a:lnTo>
                    <a:pt x="356" y="20"/>
                  </a:lnTo>
                  <a:lnTo>
                    <a:pt x="330" y="30"/>
                  </a:lnTo>
                  <a:lnTo>
                    <a:pt x="304" y="42"/>
                  </a:lnTo>
                  <a:lnTo>
                    <a:pt x="276" y="60"/>
                  </a:lnTo>
                  <a:lnTo>
                    <a:pt x="246" y="80"/>
                  </a:lnTo>
                  <a:lnTo>
                    <a:pt x="218" y="104"/>
                  </a:lnTo>
                  <a:lnTo>
                    <a:pt x="188" y="134"/>
                  </a:lnTo>
                  <a:lnTo>
                    <a:pt x="188" y="134"/>
                  </a:lnTo>
                  <a:lnTo>
                    <a:pt x="172" y="150"/>
                  </a:lnTo>
                  <a:lnTo>
                    <a:pt x="158" y="166"/>
                  </a:lnTo>
                  <a:lnTo>
                    <a:pt x="130" y="204"/>
                  </a:lnTo>
                  <a:lnTo>
                    <a:pt x="106" y="246"/>
                  </a:lnTo>
                  <a:lnTo>
                    <a:pt x="84" y="292"/>
                  </a:lnTo>
                  <a:lnTo>
                    <a:pt x="64" y="340"/>
                  </a:lnTo>
                  <a:lnTo>
                    <a:pt x="46" y="388"/>
                  </a:lnTo>
                  <a:lnTo>
                    <a:pt x="30" y="438"/>
                  </a:lnTo>
                  <a:lnTo>
                    <a:pt x="18" y="488"/>
                  </a:lnTo>
                  <a:lnTo>
                    <a:pt x="10" y="540"/>
                  </a:lnTo>
                  <a:lnTo>
                    <a:pt x="4" y="588"/>
                  </a:lnTo>
                  <a:lnTo>
                    <a:pt x="0" y="636"/>
                  </a:lnTo>
                  <a:lnTo>
                    <a:pt x="0" y="680"/>
                  </a:lnTo>
                  <a:lnTo>
                    <a:pt x="4" y="722"/>
                  </a:lnTo>
                  <a:lnTo>
                    <a:pt x="10" y="760"/>
                  </a:lnTo>
                  <a:lnTo>
                    <a:pt x="14" y="778"/>
                  </a:lnTo>
                  <a:lnTo>
                    <a:pt x="20" y="794"/>
                  </a:lnTo>
                  <a:lnTo>
                    <a:pt x="26" y="808"/>
                  </a:lnTo>
                  <a:lnTo>
                    <a:pt x="34" y="822"/>
                  </a:lnTo>
                  <a:lnTo>
                    <a:pt x="34" y="822"/>
                  </a:lnTo>
                  <a:lnTo>
                    <a:pt x="96" y="814"/>
                  </a:lnTo>
                  <a:lnTo>
                    <a:pt x="162" y="804"/>
                  </a:lnTo>
                  <a:lnTo>
                    <a:pt x="238" y="790"/>
                  </a:lnTo>
                  <a:lnTo>
                    <a:pt x="276" y="782"/>
                  </a:lnTo>
                  <a:lnTo>
                    <a:pt x="316" y="772"/>
                  </a:lnTo>
                  <a:lnTo>
                    <a:pt x="352" y="762"/>
                  </a:lnTo>
                  <a:lnTo>
                    <a:pt x="386" y="750"/>
                  </a:lnTo>
                  <a:lnTo>
                    <a:pt x="416" y="736"/>
                  </a:lnTo>
                  <a:lnTo>
                    <a:pt x="440" y="722"/>
                  </a:lnTo>
                  <a:lnTo>
                    <a:pt x="450" y="714"/>
                  </a:lnTo>
                  <a:lnTo>
                    <a:pt x="458" y="706"/>
                  </a:lnTo>
                  <a:lnTo>
                    <a:pt x="464" y="698"/>
                  </a:lnTo>
                  <a:lnTo>
                    <a:pt x="470" y="690"/>
                  </a:lnTo>
                  <a:lnTo>
                    <a:pt x="470" y="690"/>
                  </a:lnTo>
                  <a:lnTo>
                    <a:pt x="464" y="680"/>
                  </a:lnTo>
                  <a:lnTo>
                    <a:pt x="454" y="654"/>
                  </a:lnTo>
                  <a:lnTo>
                    <a:pt x="440" y="614"/>
                  </a:lnTo>
                  <a:lnTo>
                    <a:pt x="432" y="590"/>
                  </a:lnTo>
                  <a:lnTo>
                    <a:pt x="426" y="566"/>
                  </a:lnTo>
                  <a:lnTo>
                    <a:pt x="422" y="538"/>
                  </a:lnTo>
                  <a:lnTo>
                    <a:pt x="418" y="510"/>
                  </a:lnTo>
                  <a:lnTo>
                    <a:pt x="418" y="480"/>
                  </a:lnTo>
                  <a:lnTo>
                    <a:pt x="420" y="450"/>
                  </a:lnTo>
                  <a:lnTo>
                    <a:pt x="424" y="420"/>
                  </a:lnTo>
                  <a:lnTo>
                    <a:pt x="434" y="390"/>
                  </a:lnTo>
                  <a:lnTo>
                    <a:pt x="446" y="362"/>
                  </a:lnTo>
                  <a:lnTo>
                    <a:pt x="454" y="348"/>
                  </a:lnTo>
                  <a:lnTo>
                    <a:pt x="464" y="336"/>
                  </a:lnTo>
                  <a:lnTo>
                    <a:pt x="464" y="336"/>
                  </a:lnTo>
                  <a:lnTo>
                    <a:pt x="486" y="306"/>
                  </a:lnTo>
                  <a:lnTo>
                    <a:pt x="504" y="278"/>
                  </a:lnTo>
                  <a:lnTo>
                    <a:pt x="518" y="254"/>
                  </a:lnTo>
                  <a:lnTo>
                    <a:pt x="530" y="232"/>
                  </a:lnTo>
                  <a:lnTo>
                    <a:pt x="538" y="212"/>
                  </a:lnTo>
                  <a:lnTo>
                    <a:pt x="546" y="192"/>
                  </a:lnTo>
                  <a:lnTo>
                    <a:pt x="552" y="176"/>
                  </a:lnTo>
                  <a:lnTo>
                    <a:pt x="554" y="162"/>
                  </a:lnTo>
                  <a:lnTo>
                    <a:pt x="558" y="136"/>
                  </a:lnTo>
                  <a:lnTo>
                    <a:pt x="558" y="114"/>
                  </a:lnTo>
                  <a:lnTo>
                    <a:pt x="560" y="96"/>
                  </a:lnTo>
                  <a:lnTo>
                    <a:pt x="562" y="80"/>
                  </a:lnTo>
                  <a:lnTo>
                    <a:pt x="562" y="80"/>
                  </a:lnTo>
                  <a:lnTo>
                    <a:pt x="558" y="64"/>
                  </a:lnTo>
                  <a:lnTo>
                    <a:pt x="556" y="50"/>
                  </a:lnTo>
                  <a:lnTo>
                    <a:pt x="556" y="40"/>
                  </a:lnTo>
                  <a:lnTo>
                    <a:pt x="552" y="32"/>
                  </a:lnTo>
                  <a:lnTo>
                    <a:pt x="548" y="24"/>
                  </a:lnTo>
                  <a:lnTo>
                    <a:pt x="538" y="18"/>
                  </a:lnTo>
                  <a:lnTo>
                    <a:pt x="522" y="12"/>
                  </a:lnTo>
                  <a:lnTo>
                    <a:pt x="498" y="4"/>
                  </a:lnTo>
                  <a:close/>
                </a:path>
              </a:pathLst>
            </a:custGeom>
            <a:solidFill>
              <a:srgbClr val="474C4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12" name="Freeform 10240"/>
            <p:cNvSpPr/>
            <p:nvPr/>
          </p:nvSpPr>
          <p:spPr bwMode="auto">
            <a:xfrm>
              <a:off x="5893594" y="2312987"/>
              <a:ext cx="446088" cy="652463"/>
            </a:xfrm>
            <a:custGeom>
              <a:avLst/>
              <a:gdLst>
                <a:gd name="T0" fmla="*/ 498 w 562"/>
                <a:gd name="T1" fmla="*/ 4 h 822"/>
                <a:gd name="T2" fmla="*/ 472 w 562"/>
                <a:gd name="T3" fmla="*/ 0 h 822"/>
                <a:gd name="T4" fmla="*/ 424 w 562"/>
                <a:gd name="T5" fmla="*/ 2 h 822"/>
                <a:gd name="T6" fmla="*/ 380 w 562"/>
                <a:gd name="T7" fmla="*/ 12 h 822"/>
                <a:gd name="T8" fmla="*/ 330 w 562"/>
                <a:gd name="T9" fmla="*/ 30 h 822"/>
                <a:gd name="T10" fmla="*/ 276 w 562"/>
                <a:gd name="T11" fmla="*/ 60 h 822"/>
                <a:gd name="T12" fmla="*/ 218 w 562"/>
                <a:gd name="T13" fmla="*/ 104 h 822"/>
                <a:gd name="T14" fmla="*/ 188 w 562"/>
                <a:gd name="T15" fmla="*/ 134 h 822"/>
                <a:gd name="T16" fmla="*/ 158 w 562"/>
                <a:gd name="T17" fmla="*/ 166 h 822"/>
                <a:gd name="T18" fmla="*/ 106 w 562"/>
                <a:gd name="T19" fmla="*/ 246 h 822"/>
                <a:gd name="T20" fmla="*/ 64 w 562"/>
                <a:gd name="T21" fmla="*/ 340 h 822"/>
                <a:gd name="T22" fmla="*/ 30 w 562"/>
                <a:gd name="T23" fmla="*/ 438 h 822"/>
                <a:gd name="T24" fmla="*/ 10 w 562"/>
                <a:gd name="T25" fmla="*/ 540 h 822"/>
                <a:gd name="T26" fmla="*/ 0 w 562"/>
                <a:gd name="T27" fmla="*/ 636 h 822"/>
                <a:gd name="T28" fmla="*/ 4 w 562"/>
                <a:gd name="T29" fmla="*/ 722 h 822"/>
                <a:gd name="T30" fmla="*/ 14 w 562"/>
                <a:gd name="T31" fmla="*/ 778 h 822"/>
                <a:gd name="T32" fmla="*/ 26 w 562"/>
                <a:gd name="T33" fmla="*/ 808 h 822"/>
                <a:gd name="T34" fmla="*/ 34 w 562"/>
                <a:gd name="T35" fmla="*/ 822 h 822"/>
                <a:gd name="T36" fmla="*/ 162 w 562"/>
                <a:gd name="T37" fmla="*/ 804 h 822"/>
                <a:gd name="T38" fmla="*/ 276 w 562"/>
                <a:gd name="T39" fmla="*/ 782 h 822"/>
                <a:gd name="T40" fmla="*/ 352 w 562"/>
                <a:gd name="T41" fmla="*/ 762 h 822"/>
                <a:gd name="T42" fmla="*/ 416 w 562"/>
                <a:gd name="T43" fmla="*/ 736 h 822"/>
                <a:gd name="T44" fmla="*/ 450 w 562"/>
                <a:gd name="T45" fmla="*/ 714 h 822"/>
                <a:gd name="T46" fmla="*/ 464 w 562"/>
                <a:gd name="T47" fmla="*/ 698 h 822"/>
                <a:gd name="T48" fmla="*/ 470 w 562"/>
                <a:gd name="T49" fmla="*/ 690 h 822"/>
                <a:gd name="T50" fmla="*/ 454 w 562"/>
                <a:gd name="T51" fmla="*/ 654 h 822"/>
                <a:gd name="T52" fmla="*/ 432 w 562"/>
                <a:gd name="T53" fmla="*/ 590 h 822"/>
                <a:gd name="T54" fmla="*/ 422 w 562"/>
                <a:gd name="T55" fmla="*/ 538 h 822"/>
                <a:gd name="T56" fmla="*/ 418 w 562"/>
                <a:gd name="T57" fmla="*/ 480 h 822"/>
                <a:gd name="T58" fmla="*/ 424 w 562"/>
                <a:gd name="T59" fmla="*/ 420 h 822"/>
                <a:gd name="T60" fmla="*/ 446 w 562"/>
                <a:gd name="T61" fmla="*/ 362 h 822"/>
                <a:gd name="T62" fmla="*/ 464 w 562"/>
                <a:gd name="T63" fmla="*/ 336 h 822"/>
                <a:gd name="T64" fmla="*/ 486 w 562"/>
                <a:gd name="T65" fmla="*/ 306 h 822"/>
                <a:gd name="T66" fmla="*/ 518 w 562"/>
                <a:gd name="T67" fmla="*/ 254 h 822"/>
                <a:gd name="T68" fmla="*/ 538 w 562"/>
                <a:gd name="T69" fmla="*/ 212 h 822"/>
                <a:gd name="T70" fmla="*/ 552 w 562"/>
                <a:gd name="T71" fmla="*/ 176 h 822"/>
                <a:gd name="T72" fmla="*/ 558 w 562"/>
                <a:gd name="T73" fmla="*/ 136 h 822"/>
                <a:gd name="T74" fmla="*/ 560 w 562"/>
                <a:gd name="T75" fmla="*/ 96 h 822"/>
                <a:gd name="T76" fmla="*/ 562 w 562"/>
                <a:gd name="T77" fmla="*/ 80 h 822"/>
                <a:gd name="T78" fmla="*/ 556 w 562"/>
                <a:gd name="T79" fmla="*/ 50 h 822"/>
                <a:gd name="T80" fmla="*/ 552 w 562"/>
                <a:gd name="T81" fmla="*/ 32 h 822"/>
                <a:gd name="T82" fmla="*/ 538 w 562"/>
                <a:gd name="T83" fmla="*/ 18 h 822"/>
                <a:gd name="T84" fmla="*/ 498 w 562"/>
                <a:gd name="T85" fmla="*/ 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2" h="822">
                  <a:moveTo>
                    <a:pt x="498" y="4"/>
                  </a:moveTo>
                  <a:lnTo>
                    <a:pt x="498" y="4"/>
                  </a:lnTo>
                  <a:lnTo>
                    <a:pt x="492" y="2"/>
                  </a:lnTo>
                  <a:lnTo>
                    <a:pt x="472" y="0"/>
                  </a:lnTo>
                  <a:lnTo>
                    <a:pt x="442" y="0"/>
                  </a:lnTo>
                  <a:lnTo>
                    <a:pt x="424" y="2"/>
                  </a:lnTo>
                  <a:lnTo>
                    <a:pt x="404" y="6"/>
                  </a:lnTo>
                  <a:lnTo>
                    <a:pt x="380" y="12"/>
                  </a:lnTo>
                  <a:lnTo>
                    <a:pt x="356" y="20"/>
                  </a:lnTo>
                  <a:lnTo>
                    <a:pt x="330" y="30"/>
                  </a:lnTo>
                  <a:lnTo>
                    <a:pt x="304" y="42"/>
                  </a:lnTo>
                  <a:lnTo>
                    <a:pt x="276" y="60"/>
                  </a:lnTo>
                  <a:lnTo>
                    <a:pt x="246" y="80"/>
                  </a:lnTo>
                  <a:lnTo>
                    <a:pt x="218" y="104"/>
                  </a:lnTo>
                  <a:lnTo>
                    <a:pt x="188" y="134"/>
                  </a:lnTo>
                  <a:lnTo>
                    <a:pt x="188" y="134"/>
                  </a:lnTo>
                  <a:lnTo>
                    <a:pt x="172" y="150"/>
                  </a:lnTo>
                  <a:lnTo>
                    <a:pt x="158" y="166"/>
                  </a:lnTo>
                  <a:lnTo>
                    <a:pt x="130" y="204"/>
                  </a:lnTo>
                  <a:lnTo>
                    <a:pt x="106" y="246"/>
                  </a:lnTo>
                  <a:lnTo>
                    <a:pt x="84" y="292"/>
                  </a:lnTo>
                  <a:lnTo>
                    <a:pt x="64" y="340"/>
                  </a:lnTo>
                  <a:lnTo>
                    <a:pt x="46" y="388"/>
                  </a:lnTo>
                  <a:lnTo>
                    <a:pt x="30" y="438"/>
                  </a:lnTo>
                  <a:lnTo>
                    <a:pt x="18" y="488"/>
                  </a:lnTo>
                  <a:lnTo>
                    <a:pt x="10" y="540"/>
                  </a:lnTo>
                  <a:lnTo>
                    <a:pt x="4" y="588"/>
                  </a:lnTo>
                  <a:lnTo>
                    <a:pt x="0" y="636"/>
                  </a:lnTo>
                  <a:lnTo>
                    <a:pt x="0" y="680"/>
                  </a:lnTo>
                  <a:lnTo>
                    <a:pt x="4" y="722"/>
                  </a:lnTo>
                  <a:lnTo>
                    <a:pt x="10" y="760"/>
                  </a:lnTo>
                  <a:lnTo>
                    <a:pt x="14" y="778"/>
                  </a:lnTo>
                  <a:lnTo>
                    <a:pt x="20" y="794"/>
                  </a:lnTo>
                  <a:lnTo>
                    <a:pt x="26" y="808"/>
                  </a:lnTo>
                  <a:lnTo>
                    <a:pt x="34" y="822"/>
                  </a:lnTo>
                  <a:lnTo>
                    <a:pt x="34" y="822"/>
                  </a:lnTo>
                  <a:lnTo>
                    <a:pt x="96" y="814"/>
                  </a:lnTo>
                  <a:lnTo>
                    <a:pt x="162" y="804"/>
                  </a:lnTo>
                  <a:lnTo>
                    <a:pt x="238" y="790"/>
                  </a:lnTo>
                  <a:lnTo>
                    <a:pt x="276" y="782"/>
                  </a:lnTo>
                  <a:lnTo>
                    <a:pt x="316" y="772"/>
                  </a:lnTo>
                  <a:lnTo>
                    <a:pt x="352" y="762"/>
                  </a:lnTo>
                  <a:lnTo>
                    <a:pt x="386" y="750"/>
                  </a:lnTo>
                  <a:lnTo>
                    <a:pt x="416" y="736"/>
                  </a:lnTo>
                  <a:lnTo>
                    <a:pt x="440" y="722"/>
                  </a:lnTo>
                  <a:lnTo>
                    <a:pt x="450" y="714"/>
                  </a:lnTo>
                  <a:lnTo>
                    <a:pt x="458" y="706"/>
                  </a:lnTo>
                  <a:lnTo>
                    <a:pt x="464" y="698"/>
                  </a:lnTo>
                  <a:lnTo>
                    <a:pt x="470" y="690"/>
                  </a:lnTo>
                  <a:lnTo>
                    <a:pt x="470" y="690"/>
                  </a:lnTo>
                  <a:lnTo>
                    <a:pt x="464" y="680"/>
                  </a:lnTo>
                  <a:lnTo>
                    <a:pt x="454" y="654"/>
                  </a:lnTo>
                  <a:lnTo>
                    <a:pt x="440" y="614"/>
                  </a:lnTo>
                  <a:lnTo>
                    <a:pt x="432" y="590"/>
                  </a:lnTo>
                  <a:lnTo>
                    <a:pt x="426" y="566"/>
                  </a:lnTo>
                  <a:lnTo>
                    <a:pt x="422" y="538"/>
                  </a:lnTo>
                  <a:lnTo>
                    <a:pt x="418" y="510"/>
                  </a:lnTo>
                  <a:lnTo>
                    <a:pt x="418" y="480"/>
                  </a:lnTo>
                  <a:lnTo>
                    <a:pt x="420" y="450"/>
                  </a:lnTo>
                  <a:lnTo>
                    <a:pt x="424" y="420"/>
                  </a:lnTo>
                  <a:lnTo>
                    <a:pt x="434" y="390"/>
                  </a:lnTo>
                  <a:lnTo>
                    <a:pt x="446" y="362"/>
                  </a:lnTo>
                  <a:lnTo>
                    <a:pt x="454" y="348"/>
                  </a:lnTo>
                  <a:lnTo>
                    <a:pt x="464" y="336"/>
                  </a:lnTo>
                  <a:lnTo>
                    <a:pt x="464" y="336"/>
                  </a:lnTo>
                  <a:lnTo>
                    <a:pt x="486" y="306"/>
                  </a:lnTo>
                  <a:lnTo>
                    <a:pt x="504" y="278"/>
                  </a:lnTo>
                  <a:lnTo>
                    <a:pt x="518" y="254"/>
                  </a:lnTo>
                  <a:lnTo>
                    <a:pt x="530" y="232"/>
                  </a:lnTo>
                  <a:lnTo>
                    <a:pt x="538" y="212"/>
                  </a:lnTo>
                  <a:lnTo>
                    <a:pt x="546" y="192"/>
                  </a:lnTo>
                  <a:lnTo>
                    <a:pt x="552" y="176"/>
                  </a:lnTo>
                  <a:lnTo>
                    <a:pt x="554" y="162"/>
                  </a:lnTo>
                  <a:lnTo>
                    <a:pt x="558" y="136"/>
                  </a:lnTo>
                  <a:lnTo>
                    <a:pt x="558" y="114"/>
                  </a:lnTo>
                  <a:lnTo>
                    <a:pt x="560" y="96"/>
                  </a:lnTo>
                  <a:lnTo>
                    <a:pt x="562" y="80"/>
                  </a:lnTo>
                  <a:lnTo>
                    <a:pt x="562" y="80"/>
                  </a:lnTo>
                  <a:lnTo>
                    <a:pt x="558" y="64"/>
                  </a:lnTo>
                  <a:lnTo>
                    <a:pt x="556" y="50"/>
                  </a:lnTo>
                  <a:lnTo>
                    <a:pt x="556" y="40"/>
                  </a:lnTo>
                  <a:lnTo>
                    <a:pt x="552" y="32"/>
                  </a:lnTo>
                  <a:lnTo>
                    <a:pt x="548" y="24"/>
                  </a:lnTo>
                  <a:lnTo>
                    <a:pt x="538" y="18"/>
                  </a:lnTo>
                  <a:lnTo>
                    <a:pt x="522" y="12"/>
                  </a:lnTo>
                  <a:lnTo>
                    <a:pt x="498"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13" name="Freeform 10242"/>
            <p:cNvSpPr/>
            <p:nvPr/>
          </p:nvSpPr>
          <p:spPr bwMode="auto">
            <a:xfrm>
              <a:off x="5836444" y="2884487"/>
              <a:ext cx="190500" cy="85725"/>
            </a:xfrm>
            <a:custGeom>
              <a:avLst/>
              <a:gdLst>
                <a:gd name="T0" fmla="*/ 240 w 240"/>
                <a:gd name="T1" fmla="*/ 86 h 108"/>
                <a:gd name="T2" fmla="*/ 240 w 240"/>
                <a:gd name="T3" fmla="*/ 86 h 108"/>
                <a:gd name="T4" fmla="*/ 234 w 240"/>
                <a:gd name="T5" fmla="*/ 90 h 108"/>
                <a:gd name="T6" fmla="*/ 218 w 240"/>
                <a:gd name="T7" fmla="*/ 96 h 108"/>
                <a:gd name="T8" fmla="*/ 192 w 240"/>
                <a:gd name="T9" fmla="*/ 102 h 108"/>
                <a:gd name="T10" fmla="*/ 178 w 240"/>
                <a:gd name="T11" fmla="*/ 106 h 108"/>
                <a:gd name="T12" fmla="*/ 160 w 240"/>
                <a:gd name="T13" fmla="*/ 106 h 108"/>
                <a:gd name="T14" fmla="*/ 142 w 240"/>
                <a:gd name="T15" fmla="*/ 108 h 108"/>
                <a:gd name="T16" fmla="*/ 124 w 240"/>
                <a:gd name="T17" fmla="*/ 106 h 108"/>
                <a:gd name="T18" fmla="*/ 104 w 240"/>
                <a:gd name="T19" fmla="*/ 102 h 108"/>
                <a:gd name="T20" fmla="*/ 84 w 240"/>
                <a:gd name="T21" fmla="*/ 96 h 108"/>
                <a:gd name="T22" fmla="*/ 62 w 240"/>
                <a:gd name="T23" fmla="*/ 88 h 108"/>
                <a:gd name="T24" fmla="*/ 42 w 240"/>
                <a:gd name="T25" fmla="*/ 76 h 108"/>
                <a:gd name="T26" fmla="*/ 22 w 240"/>
                <a:gd name="T27" fmla="*/ 62 h 108"/>
                <a:gd name="T28" fmla="*/ 0 w 240"/>
                <a:gd name="T29" fmla="*/ 42 h 108"/>
                <a:gd name="T30" fmla="*/ 0 w 240"/>
                <a:gd name="T31" fmla="*/ 42 h 108"/>
                <a:gd name="T32" fmla="*/ 12 w 240"/>
                <a:gd name="T33" fmla="*/ 46 h 108"/>
                <a:gd name="T34" fmla="*/ 24 w 240"/>
                <a:gd name="T35" fmla="*/ 50 h 108"/>
                <a:gd name="T36" fmla="*/ 38 w 240"/>
                <a:gd name="T37" fmla="*/ 52 h 108"/>
                <a:gd name="T38" fmla="*/ 46 w 240"/>
                <a:gd name="T39" fmla="*/ 50 h 108"/>
                <a:gd name="T40" fmla="*/ 52 w 240"/>
                <a:gd name="T41" fmla="*/ 48 h 108"/>
                <a:gd name="T42" fmla="*/ 58 w 240"/>
                <a:gd name="T43" fmla="*/ 46 h 108"/>
                <a:gd name="T44" fmla="*/ 64 w 240"/>
                <a:gd name="T45" fmla="*/ 40 h 108"/>
                <a:gd name="T46" fmla="*/ 70 w 240"/>
                <a:gd name="T47" fmla="*/ 34 h 108"/>
                <a:gd name="T48" fmla="*/ 72 w 240"/>
                <a:gd name="T49" fmla="*/ 26 h 108"/>
                <a:gd name="T50" fmla="*/ 74 w 240"/>
                <a:gd name="T51" fmla="*/ 14 h 108"/>
                <a:gd name="T52" fmla="*/ 74 w 240"/>
                <a:gd name="T53" fmla="*/ 0 h 108"/>
                <a:gd name="T54" fmla="*/ 74 w 240"/>
                <a:gd name="T55" fmla="*/ 0 h 108"/>
                <a:gd name="T56" fmla="*/ 76 w 240"/>
                <a:gd name="T57" fmla="*/ 4 h 108"/>
                <a:gd name="T58" fmla="*/ 80 w 240"/>
                <a:gd name="T59" fmla="*/ 16 h 108"/>
                <a:gd name="T60" fmla="*/ 88 w 240"/>
                <a:gd name="T61" fmla="*/ 32 h 108"/>
                <a:gd name="T62" fmla="*/ 94 w 240"/>
                <a:gd name="T63" fmla="*/ 40 h 108"/>
                <a:gd name="T64" fmla="*/ 102 w 240"/>
                <a:gd name="T65" fmla="*/ 50 h 108"/>
                <a:gd name="T66" fmla="*/ 112 w 240"/>
                <a:gd name="T67" fmla="*/ 58 h 108"/>
                <a:gd name="T68" fmla="*/ 124 w 240"/>
                <a:gd name="T69" fmla="*/ 66 h 108"/>
                <a:gd name="T70" fmla="*/ 136 w 240"/>
                <a:gd name="T71" fmla="*/ 74 h 108"/>
                <a:gd name="T72" fmla="*/ 152 w 240"/>
                <a:gd name="T73" fmla="*/ 80 h 108"/>
                <a:gd name="T74" fmla="*/ 170 w 240"/>
                <a:gd name="T75" fmla="*/ 84 h 108"/>
                <a:gd name="T76" fmla="*/ 190 w 240"/>
                <a:gd name="T77" fmla="*/ 86 h 108"/>
                <a:gd name="T78" fmla="*/ 214 w 240"/>
                <a:gd name="T79" fmla="*/ 88 h 108"/>
                <a:gd name="T80" fmla="*/ 240 w 240"/>
                <a:gd name="T81" fmla="*/ 8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0" h="108">
                  <a:moveTo>
                    <a:pt x="240" y="86"/>
                  </a:moveTo>
                  <a:lnTo>
                    <a:pt x="240" y="86"/>
                  </a:lnTo>
                  <a:lnTo>
                    <a:pt x="234" y="90"/>
                  </a:lnTo>
                  <a:lnTo>
                    <a:pt x="218" y="96"/>
                  </a:lnTo>
                  <a:lnTo>
                    <a:pt x="192" y="102"/>
                  </a:lnTo>
                  <a:lnTo>
                    <a:pt x="178" y="106"/>
                  </a:lnTo>
                  <a:lnTo>
                    <a:pt x="160" y="106"/>
                  </a:lnTo>
                  <a:lnTo>
                    <a:pt x="142" y="108"/>
                  </a:lnTo>
                  <a:lnTo>
                    <a:pt x="124" y="106"/>
                  </a:lnTo>
                  <a:lnTo>
                    <a:pt x="104" y="102"/>
                  </a:lnTo>
                  <a:lnTo>
                    <a:pt x="84" y="96"/>
                  </a:lnTo>
                  <a:lnTo>
                    <a:pt x="62" y="88"/>
                  </a:lnTo>
                  <a:lnTo>
                    <a:pt x="42" y="76"/>
                  </a:lnTo>
                  <a:lnTo>
                    <a:pt x="22" y="62"/>
                  </a:lnTo>
                  <a:lnTo>
                    <a:pt x="0" y="42"/>
                  </a:lnTo>
                  <a:lnTo>
                    <a:pt x="0" y="42"/>
                  </a:lnTo>
                  <a:lnTo>
                    <a:pt x="12" y="46"/>
                  </a:lnTo>
                  <a:lnTo>
                    <a:pt x="24" y="50"/>
                  </a:lnTo>
                  <a:lnTo>
                    <a:pt x="38" y="52"/>
                  </a:lnTo>
                  <a:lnTo>
                    <a:pt x="46" y="50"/>
                  </a:lnTo>
                  <a:lnTo>
                    <a:pt x="52" y="48"/>
                  </a:lnTo>
                  <a:lnTo>
                    <a:pt x="58" y="46"/>
                  </a:lnTo>
                  <a:lnTo>
                    <a:pt x="64" y="40"/>
                  </a:lnTo>
                  <a:lnTo>
                    <a:pt x="70" y="34"/>
                  </a:lnTo>
                  <a:lnTo>
                    <a:pt x="72" y="26"/>
                  </a:lnTo>
                  <a:lnTo>
                    <a:pt x="74" y="14"/>
                  </a:lnTo>
                  <a:lnTo>
                    <a:pt x="74" y="0"/>
                  </a:lnTo>
                  <a:lnTo>
                    <a:pt x="74" y="0"/>
                  </a:lnTo>
                  <a:lnTo>
                    <a:pt x="76" y="4"/>
                  </a:lnTo>
                  <a:lnTo>
                    <a:pt x="80" y="16"/>
                  </a:lnTo>
                  <a:lnTo>
                    <a:pt x="88" y="32"/>
                  </a:lnTo>
                  <a:lnTo>
                    <a:pt x="94" y="40"/>
                  </a:lnTo>
                  <a:lnTo>
                    <a:pt x="102" y="50"/>
                  </a:lnTo>
                  <a:lnTo>
                    <a:pt x="112" y="58"/>
                  </a:lnTo>
                  <a:lnTo>
                    <a:pt x="124" y="66"/>
                  </a:lnTo>
                  <a:lnTo>
                    <a:pt x="136" y="74"/>
                  </a:lnTo>
                  <a:lnTo>
                    <a:pt x="152" y="80"/>
                  </a:lnTo>
                  <a:lnTo>
                    <a:pt x="170" y="84"/>
                  </a:lnTo>
                  <a:lnTo>
                    <a:pt x="190" y="86"/>
                  </a:lnTo>
                  <a:lnTo>
                    <a:pt x="214" y="88"/>
                  </a:lnTo>
                  <a:lnTo>
                    <a:pt x="240" y="86"/>
                  </a:lnTo>
                  <a:close/>
                </a:path>
              </a:pathLst>
            </a:custGeom>
            <a:solidFill>
              <a:srgbClr val="676C6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14" name="Freeform 10243"/>
            <p:cNvSpPr/>
            <p:nvPr/>
          </p:nvSpPr>
          <p:spPr bwMode="auto">
            <a:xfrm>
              <a:off x="5836444" y="2884487"/>
              <a:ext cx="190500" cy="85725"/>
            </a:xfrm>
            <a:custGeom>
              <a:avLst/>
              <a:gdLst>
                <a:gd name="T0" fmla="*/ 240 w 240"/>
                <a:gd name="T1" fmla="*/ 86 h 108"/>
                <a:gd name="T2" fmla="*/ 240 w 240"/>
                <a:gd name="T3" fmla="*/ 86 h 108"/>
                <a:gd name="T4" fmla="*/ 234 w 240"/>
                <a:gd name="T5" fmla="*/ 90 h 108"/>
                <a:gd name="T6" fmla="*/ 218 w 240"/>
                <a:gd name="T7" fmla="*/ 96 h 108"/>
                <a:gd name="T8" fmla="*/ 192 w 240"/>
                <a:gd name="T9" fmla="*/ 102 h 108"/>
                <a:gd name="T10" fmla="*/ 178 w 240"/>
                <a:gd name="T11" fmla="*/ 106 h 108"/>
                <a:gd name="T12" fmla="*/ 160 w 240"/>
                <a:gd name="T13" fmla="*/ 106 h 108"/>
                <a:gd name="T14" fmla="*/ 142 w 240"/>
                <a:gd name="T15" fmla="*/ 108 h 108"/>
                <a:gd name="T16" fmla="*/ 124 w 240"/>
                <a:gd name="T17" fmla="*/ 106 h 108"/>
                <a:gd name="T18" fmla="*/ 104 w 240"/>
                <a:gd name="T19" fmla="*/ 102 h 108"/>
                <a:gd name="T20" fmla="*/ 84 w 240"/>
                <a:gd name="T21" fmla="*/ 96 h 108"/>
                <a:gd name="T22" fmla="*/ 62 w 240"/>
                <a:gd name="T23" fmla="*/ 88 h 108"/>
                <a:gd name="T24" fmla="*/ 42 w 240"/>
                <a:gd name="T25" fmla="*/ 76 h 108"/>
                <a:gd name="T26" fmla="*/ 22 w 240"/>
                <a:gd name="T27" fmla="*/ 62 h 108"/>
                <a:gd name="T28" fmla="*/ 0 w 240"/>
                <a:gd name="T29" fmla="*/ 42 h 108"/>
                <a:gd name="T30" fmla="*/ 0 w 240"/>
                <a:gd name="T31" fmla="*/ 42 h 108"/>
                <a:gd name="T32" fmla="*/ 12 w 240"/>
                <a:gd name="T33" fmla="*/ 46 h 108"/>
                <a:gd name="T34" fmla="*/ 24 w 240"/>
                <a:gd name="T35" fmla="*/ 50 h 108"/>
                <a:gd name="T36" fmla="*/ 38 w 240"/>
                <a:gd name="T37" fmla="*/ 52 h 108"/>
                <a:gd name="T38" fmla="*/ 46 w 240"/>
                <a:gd name="T39" fmla="*/ 50 h 108"/>
                <a:gd name="T40" fmla="*/ 52 w 240"/>
                <a:gd name="T41" fmla="*/ 48 h 108"/>
                <a:gd name="T42" fmla="*/ 58 w 240"/>
                <a:gd name="T43" fmla="*/ 46 h 108"/>
                <a:gd name="T44" fmla="*/ 64 w 240"/>
                <a:gd name="T45" fmla="*/ 40 h 108"/>
                <a:gd name="T46" fmla="*/ 70 w 240"/>
                <a:gd name="T47" fmla="*/ 34 h 108"/>
                <a:gd name="T48" fmla="*/ 72 w 240"/>
                <a:gd name="T49" fmla="*/ 26 h 108"/>
                <a:gd name="T50" fmla="*/ 74 w 240"/>
                <a:gd name="T51" fmla="*/ 14 h 108"/>
                <a:gd name="T52" fmla="*/ 74 w 240"/>
                <a:gd name="T53" fmla="*/ 0 h 108"/>
                <a:gd name="T54" fmla="*/ 74 w 240"/>
                <a:gd name="T55" fmla="*/ 0 h 108"/>
                <a:gd name="T56" fmla="*/ 76 w 240"/>
                <a:gd name="T57" fmla="*/ 4 h 108"/>
                <a:gd name="T58" fmla="*/ 80 w 240"/>
                <a:gd name="T59" fmla="*/ 16 h 108"/>
                <a:gd name="T60" fmla="*/ 88 w 240"/>
                <a:gd name="T61" fmla="*/ 32 h 108"/>
                <a:gd name="T62" fmla="*/ 94 w 240"/>
                <a:gd name="T63" fmla="*/ 40 h 108"/>
                <a:gd name="T64" fmla="*/ 102 w 240"/>
                <a:gd name="T65" fmla="*/ 50 h 108"/>
                <a:gd name="T66" fmla="*/ 112 w 240"/>
                <a:gd name="T67" fmla="*/ 58 h 108"/>
                <a:gd name="T68" fmla="*/ 124 w 240"/>
                <a:gd name="T69" fmla="*/ 66 h 108"/>
                <a:gd name="T70" fmla="*/ 136 w 240"/>
                <a:gd name="T71" fmla="*/ 74 h 108"/>
                <a:gd name="T72" fmla="*/ 152 w 240"/>
                <a:gd name="T73" fmla="*/ 80 h 108"/>
                <a:gd name="T74" fmla="*/ 170 w 240"/>
                <a:gd name="T75" fmla="*/ 84 h 108"/>
                <a:gd name="T76" fmla="*/ 190 w 240"/>
                <a:gd name="T77" fmla="*/ 86 h 108"/>
                <a:gd name="T78" fmla="*/ 214 w 240"/>
                <a:gd name="T79" fmla="*/ 88 h 108"/>
                <a:gd name="T80" fmla="*/ 240 w 240"/>
                <a:gd name="T81" fmla="*/ 8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0" h="108">
                  <a:moveTo>
                    <a:pt x="240" y="86"/>
                  </a:moveTo>
                  <a:lnTo>
                    <a:pt x="240" y="86"/>
                  </a:lnTo>
                  <a:lnTo>
                    <a:pt x="234" y="90"/>
                  </a:lnTo>
                  <a:lnTo>
                    <a:pt x="218" y="96"/>
                  </a:lnTo>
                  <a:lnTo>
                    <a:pt x="192" y="102"/>
                  </a:lnTo>
                  <a:lnTo>
                    <a:pt x="178" y="106"/>
                  </a:lnTo>
                  <a:lnTo>
                    <a:pt x="160" y="106"/>
                  </a:lnTo>
                  <a:lnTo>
                    <a:pt x="142" y="108"/>
                  </a:lnTo>
                  <a:lnTo>
                    <a:pt x="124" y="106"/>
                  </a:lnTo>
                  <a:lnTo>
                    <a:pt x="104" y="102"/>
                  </a:lnTo>
                  <a:lnTo>
                    <a:pt x="84" y="96"/>
                  </a:lnTo>
                  <a:lnTo>
                    <a:pt x="62" y="88"/>
                  </a:lnTo>
                  <a:lnTo>
                    <a:pt x="42" y="76"/>
                  </a:lnTo>
                  <a:lnTo>
                    <a:pt x="22" y="62"/>
                  </a:lnTo>
                  <a:lnTo>
                    <a:pt x="0" y="42"/>
                  </a:lnTo>
                  <a:lnTo>
                    <a:pt x="0" y="42"/>
                  </a:lnTo>
                  <a:lnTo>
                    <a:pt x="12" y="46"/>
                  </a:lnTo>
                  <a:lnTo>
                    <a:pt x="24" y="50"/>
                  </a:lnTo>
                  <a:lnTo>
                    <a:pt x="38" y="52"/>
                  </a:lnTo>
                  <a:lnTo>
                    <a:pt x="46" y="50"/>
                  </a:lnTo>
                  <a:lnTo>
                    <a:pt x="52" y="48"/>
                  </a:lnTo>
                  <a:lnTo>
                    <a:pt x="58" y="46"/>
                  </a:lnTo>
                  <a:lnTo>
                    <a:pt x="64" y="40"/>
                  </a:lnTo>
                  <a:lnTo>
                    <a:pt x="70" y="34"/>
                  </a:lnTo>
                  <a:lnTo>
                    <a:pt x="72" y="26"/>
                  </a:lnTo>
                  <a:lnTo>
                    <a:pt x="74" y="14"/>
                  </a:lnTo>
                  <a:lnTo>
                    <a:pt x="74" y="0"/>
                  </a:lnTo>
                  <a:lnTo>
                    <a:pt x="74" y="0"/>
                  </a:lnTo>
                  <a:lnTo>
                    <a:pt x="76" y="4"/>
                  </a:lnTo>
                  <a:lnTo>
                    <a:pt x="80" y="16"/>
                  </a:lnTo>
                  <a:lnTo>
                    <a:pt x="88" y="32"/>
                  </a:lnTo>
                  <a:lnTo>
                    <a:pt x="94" y="40"/>
                  </a:lnTo>
                  <a:lnTo>
                    <a:pt x="102" y="50"/>
                  </a:lnTo>
                  <a:lnTo>
                    <a:pt x="112" y="58"/>
                  </a:lnTo>
                  <a:lnTo>
                    <a:pt x="124" y="66"/>
                  </a:lnTo>
                  <a:lnTo>
                    <a:pt x="136" y="74"/>
                  </a:lnTo>
                  <a:lnTo>
                    <a:pt x="152" y="80"/>
                  </a:lnTo>
                  <a:lnTo>
                    <a:pt x="170" y="84"/>
                  </a:lnTo>
                  <a:lnTo>
                    <a:pt x="190" y="86"/>
                  </a:lnTo>
                  <a:lnTo>
                    <a:pt x="214" y="88"/>
                  </a:lnTo>
                  <a:lnTo>
                    <a:pt x="240" y="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15" name="Freeform 10244"/>
            <p:cNvSpPr/>
            <p:nvPr/>
          </p:nvSpPr>
          <p:spPr bwMode="auto">
            <a:xfrm>
              <a:off x="5769769" y="2268537"/>
              <a:ext cx="573088" cy="190500"/>
            </a:xfrm>
            <a:custGeom>
              <a:avLst/>
              <a:gdLst>
                <a:gd name="T0" fmla="*/ 722 w 722"/>
                <a:gd name="T1" fmla="*/ 156 h 240"/>
                <a:gd name="T2" fmla="*/ 710 w 722"/>
                <a:gd name="T3" fmla="*/ 126 h 240"/>
                <a:gd name="T4" fmla="*/ 680 w 722"/>
                <a:gd name="T5" fmla="*/ 88 h 240"/>
                <a:gd name="T6" fmla="*/ 654 w 722"/>
                <a:gd name="T7" fmla="*/ 68 h 240"/>
                <a:gd name="T8" fmla="*/ 622 w 722"/>
                <a:gd name="T9" fmla="*/ 50 h 240"/>
                <a:gd name="T10" fmla="*/ 580 w 722"/>
                <a:gd name="T11" fmla="*/ 34 h 240"/>
                <a:gd name="T12" fmla="*/ 556 w 722"/>
                <a:gd name="T13" fmla="*/ 30 h 240"/>
                <a:gd name="T14" fmla="*/ 506 w 722"/>
                <a:gd name="T15" fmla="*/ 32 h 240"/>
                <a:gd name="T16" fmla="*/ 430 w 722"/>
                <a:gd name="T17" fmla="*/ 48 h 240"/>
                <a:gd name="T18" fmla="*/ 350 w 722"/>
                <a:gd name="T19" fmla="*/ 64 h 240"/>
                <a:gd name="T20" fmla="*/ 296 w 722"/>
                <a:gd name="T21" fmla="*/ 66 h 240"/>
                <a:gd name="T22" fmla="*/ 244 w 722"/>
                <a:gd name="T23" fmla="*/ 56 h 240"/>
                <a:gd name="T24" fmla="*/ 218 w 722"/>
                <a:gd name="T25" fmla="*/ 42 h 240"/>
                <a:gd name="T26" fmla="*/ 192 w 722"/>
                <a:gd name="T27" fmla="*/ 24 h 240"/>
                <a:gd name="T28" fmla="*/ 166 w 722"/>
                <a:gd name="T29" fmla="*/ 0 h 240"/>
                <a:gd name="T30" fmla="*/ 0 w 722"/>
                <a:gd name="T31" fmla="*/ 20 h 240"/>
                <a:gd name="T32" fmla="*/ 16 w 722"/>
                <a:gd name="T33" fmla="*/ 100 h 240"/>
                <a:gd name="T34" fmla="*/ 38 w 722"/>
                <a:gd name="T35" fmla="*/ 184 h 240"/>
                <a:gd name="T36" fmla="*/ 46 w 722"/>
                <a:gd name="T37" fmla="*/ 198 h 240"/>
                <a:gd name="T38" fmla="*/ 94 w 722"/>
                <a:gd name="T39" fmla="*/ 220 h 240"/>
                <a:gd name="T40" fmla="*/ 146 w 722"/>
                <a:gd name="T41" fmla="*/ 234 h 240"/>
                <a:gd name="T42" fmla="*/ 184 w 722"/>
                <a:gd name="T43" fmla="*/ 240 h 240"/>
                <a:gd name="T44" fmla="*/ 224 w 722"/>
                <a:gd name="T45" fmla="*/ 236 h 240"/>
                <a:gd name="T46" fmla="*/ 264 w 722"/>
                <a:gd name="T47" fmla="*/ 224 h 240"/>
                <a:gd name="T48" fmla="*/ 284 w 722"/>
                <a:gd name="T49" fmla="*/ 214 h 240"/>
                <a:gd name="T50" fmla="*/ 384 w 722"/>
                <a:gd name="T51" fmla="*/ 152 h 240"/>
                <a:gd name="T52" fmla="*/ 444 w 722"/>
                <a:gd name="T53" fmla="*/ 122 h 240"/>
                <a:gd name="T54" fmla="*/ 500 w 722"/>
                <a:gd name="T55" fmla="*/ 102 h 240"/>
                <a:gd name="T56" fmla="*/ 552 w 722"/>
                <a:gd name="T57" fmla="*/ 94 h 240"/>
                <a:gd name="T58" fmla="*/ 604 w 722"/>
                <a:gd name="T59" fmla="*/ 100 h 240"/>
                <a:gd name="T60" fmla="*/ 652 w 722"/>
                <a:gd name="T61" fmla="*/ 122 h 240"/>
                <a:gd name="T62" fmla="*/ 698 w 722"/>
                <a:gd name="T63" fmla="*/ 162 h 240"/>
                <a:gd name="T64" fmla="*/ 722 w 722"/>
                <a:gd name="T65"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2" h="240">
                  <a:moveTo>
                    <a:pt x="722" y="156"/>
                  </a:moveTo>
                  <a:lnTo>
                    <a:pt x="722" y="156"/>
                  </a:lnTo>
                  <a:lnTo>
                    <a:pt x="716" y="142"/>
                  </a:lnTo>
                  <a:lnTo>
                    <a:pt x="710" y="126"/>
                  </a:lnTo>
                  <a:lnTo>
                    <a:pt x="698" y="108"/>
                  </a:lnTo>
                  <a:lnTo>
                    <a:pt x="680" y="88"/>
                  </a:lnTo>
                  <a:lnTo>
                    <a:pt x="668" y="78"/>
                  </a:lnTo>
                  <a:lnTo>
                    <a:pt x="654" y="68"/>
                  </a:lnTo>
                  <a:lnTo>
                    <a:pt x="638" y="58"/>
                  </a:lnTo>
                  <a:lnTo>
                    <a:pt x="622" y="50"/>
                  </a:lnTo>
                  <a:lnTo>
                    <a:pt x="602" y="42"/>
                  </a:lnTo>
                  <a:lnTo>
                    <a:pt x="580" y="34"/>
                  </a:lnTo>
                  <a:lnTo>
                    <a:pt x="580" y="34"/>
                  </a:lnTo>
                  <a:lnTo>
                    <a:pt x="556" y="30"/>
                  </a:lnTo>
                  <a:lnTo>
                    <a:pt x="532" y="30"/>
                  </a:lnTo>
                  <a:lnTo>
                    <a:pt x="506" y="32"/>
                  </a:lnTo>
                  <a:lnTo>
                    <a:pt x="482" y="36"/>
                  </a:lnTo>
                  <a:lnTo>
                    <a:pt x="430" y="48"/>
                  </a:lnTo>
                  <a:lnTo>
                    <a:pt x="376" y="60"/>
                  </a:lnTo>
                  <a:lnTo>
                    <a:pt x="350" y="64"/>
                  </a:lnTo>
                  <a:lnTo>
                    <a:pt x="322" y="68"/>
                  </a:lnTo>
                  <a:lnTo>
                    <a:pt x="296" y="66"/>
                  </a:lnTo>
                  <a:lnTo>
                    <a:pt x="270" y="64"/>
                  </a:lnTo>
                  <a:lnTo>
                    <a:pt x="244" y="56"/>
                  </a:lnTo>
                  <a:lnTo>
                    <a:pt x="230" y="50"/>
                  </a:lnTo>
                  <a:lnTo>
                    <a:pt x="218" y="42"/>
                  </a:lnTo>
                  <a:lnTo>
                    <a:pt x="204" y="34"/>
                  </a:lnTo>
                  <a:lnTo>
                    <a:pt x="192" y="24"/>
                  </a:lnTo>
                  <a:lnTo>
                    <a:pt x="180" y="14"/>
                  </a:lnTo>
                  <a:lnTo>
                    <a:pt x="166" y="0"/>
                  </a:lnTo>
                  <a:lnTo>
                    <a:pt x="0" y="20"/>
                  </a:lnTo>
                  <a:lnTo>
                    <a:pt x="0" y="20"/>
                  </a:lnTo>
                  <a:lnTo>
                    <a:pt x="4" y="44"/>
                  </a:lnTo>
                  <a:lnTo>
                    <a:pt x="16" y="100"/>
                  </a:lnTo>
                  <a:lnTo>
                    <a:pt x="30" y="160"/>
                  </a:lnTo>
                  <a:lnTo>
                    <a:pt x="38" y="184"/>
                  </a:lnTo>
                  <a:lnTo>
                    <a:pt x="46" y="198"/>
                  </a:lnTo>
                  <a:lnTo>
                    <a:pt x="46" y="198"/>
                  </a:lnTo>
                  <a:lnTo>
                    <a:pt x="70" y="210"/>
                  </a:lnTo>
                  <a:lnTo>
                    <a:pt x="94" y="220"/>
                  </a:lnTo>
                  <a:lnTo>
                    <a:pt x="128" y="230"/>
                  </a:lnTo>
                  <a:lnTo>
                    <a:pt x="146" y="234"/>
                  </a:lnTo>
                  <a:lnTo>
                    <a:pt x="164" y="238"/>
                  </a:lnTo>
                  <a:lnTo>
                    <a:pt x="184" y="240"/>
                  </a:lnTo>
                  <a:lnTo>
                    <a:pt x="204" y="238"/>
                  </a:lnTo>
                  <a:lnTo>
                    <a:pt x="224" y="236"/>
                  </a:lnTo>
                  <a:lnTo>
                    <a:pt x="244" y="232"/>
                  </a:lnTo>
                  <a:lnTo>
                    <a:pt x="264" y="224"/>
                  </a:lnTo>
                  <a:lnTo>
                    <a:pt x="284" y="214"/>
                  </a:lnTo>
                  <a:lnTo>
                    <a:pt x="284" y="214"/>
                  </a:lnTo>
                  <a:lnTo>
                    <a:pt x="352" y="172"/>
                  </a:lnTo>
                  <a:lnTo>
                    <a:pt x="384" y="152"/>
                  </a:lnTo>
                  <a:lnTo>
                    <a:pt x="414" y="136"/>
                  </a:lnTo>
                  <a:lnTo>
                    <a:pt x="444" y="122"/>
                  </a:lnTo>
                  <a:lnTo>
                    <a:pt x="472" y="112"/>
                  </a:lnTo>
                  <a:lnTo>
                    <a:pt x="500" y="102"/>
                  </a:lnTo>
                  <a:lnTo>
                    <a:pt x="526" y="96"/>
                  </a:lnTo>
                  <a:lnTo>
                    <a:pt x="552" y="94"/>
                  </a:lnTo>
                  <a:lnTo>
                    <a:pt x="578" y="96"/>
                  </a:lnTo>
                  <a:lnTo>
                    <a:pt x="604" y="100"/>
                  </a:lnTo>
                  <a:lnTo>
                    <a:pt x="628" y="108"/>
                  </a:lnTo>
                  <a:lnTo>
                    <a:pt x="652" y="122"/>
                  </a:lnTo>
                  <a:lnTo>
                    <a:pt x="676" y="140"/>
                  </a:lnTo>
                  <a:lnTo>
                    <a:pt x="698" y="162"/>
                  </a:lnTo>
                  <a:lnTo>
                    <a:pt x="722" y="190"/>
                  </a:lnTo>
                  <a:lnTo>
                    <a:pt x="722" y="156"/>
                  </a:lnTo>
                  <a:close/>
                </a:path>
              </a:pathLst>
            </a:custGeom>
            <a:solidFill>
              <a:srgbClr val="161616"/>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16" name="Freeform 10245"/>
            <p:cNvSpPr/>
            <p:nvPr/>
          </p:nvSpPr>
          <p:spPr bwMode="auto">
            <a:xfrm>
              <a:off x="6319044" y="2370137"/>
              <a:ext cx="49213" cy="31750"/>
            </a:xfrm>
            <a:custGeom>
              <a:avLst/>
              <a:gdLst>
                <a:gd name="T0" fmla="*/ 62 w 62"/>
                <a:gd name="T1" fmla="*/ 8 h 40"/>
                <a:gd name="T2" fmla="*/ 34 w 62"/>
                <a:gd name="T3" fmla="*/ 40 h 40"/>
                <a:gd name="T4" fmla="*/ 34 w 62"/>
                <a:gd name="T5" fmla="*/ 40 h 40"/>
                <a:gd name="T6" fmla="*/ 28 w 62"/>
                <a:gd name="T7" fmla="*/ 38 h 40"/>
                <a:gd name="T8" fmla="*/ 16 w 62"/>
                <a:gd name="T9" fmla="*/ 30 h 40"/>
                <a:gd name="T10" fmla="*/ 10 w 62"/>
                <a:gd name="T11" fmla="*/ 26 h 40"/>
                <a:gd name="T12" fmla="*/ 4 w 62"/>
                <a:gd name="T13" fmla="*/ 20 h 40"/>
                <a:gd name="T14" fmla="*/ 0 w 62"/>
                <a:gd name="T15" fmla="*/ 14 h 40"/>
                <a:gd name="T16" fmla="*/ 0 w 62"/>
                <a:gd name="T17" fmla="*/ 8 h 40"/>
                <a:gd name="T18" fmla="*/ 0 w 62"/>
                <a:gd name="T19" fmla="*/ 8 h 40"/>
                <a:gd name="T20" fmla="*/ 0 w 62"/>
                <a:gd name="T21" fmla="*/ 4 h 40"/>
                <a:gd name="T22" fmla="*/ 2 w 62"/>
                <a:gd name="T23" fmla="*/ 2 h 40"/>
                <a:gd name="T24" fmla="*/ 10 w 62"/>
                <a:gd name="T25" fmla="*/ 0 h 40"/>
                <a:gd name="T26" fmla="*/ 20 w 62"/>
                <a:gd name="T27" fmla="*/ 0 h 40"/>
                <a:gd name="T28" fmla="*/ 32 w 62"/>
                <a:gd name="T29" fmla="*/ 0 h 40"/>
                <a:gd name="T30" fmla="*/ 52 w 62"/>
                <a:gd name="T31" fmla="*/ 4 h 40"/>
                <a:gd name="T32" fmla="*/ 62 w 62"/>
                <a:gd name="T33"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40">
                  <a:moveTo>
                    <a:pt x="62" y="8"/>
                  </a:moveTo>
                  <a:lnTo>
                    <a:pt x="34" y="40"/>
                  </a:lnTo>
                  <a:lnTo>
                    <a:pt x="34" y="40"/>
                  </a:lnTo>
                  <a:lnTo>
                    <a:pt x="28" y="38"/>
                  </a:lnTo>
                  <a:lnTo>
                    <a:pt x="16" y="30"/>
                  </a:lnTo>
                  <a:lnTo>
                    <a:pt x="10" y="26"/>
                  </a:lnTo>
                  <a:lnTo>
                    <a:pt x="4" y="20"/>
                  </a:lnTo>
                  <a:lnTo>
                    <a:pt x="0" y="14"/>
                  </a:lnTo>
                  <a:lnTo>
                    <a:pt x="0" y="8"/>
                  </a:lnTo>
                  <a:lnTo>
                    <a:pt x="0" y="8"/>
                  </a:lnTo>
                  <a:lnTo>
                    <a:pt x="0" y="4"/>
                  </a:lnTo>
                  <a:lnTo>
                    <a:pt x="2" y="2"/>
                  </a:lnTo>
                  <a:lnTo>
                    <a:pt x="10" y="0"/>
                  </a:lnTo>
                  <a:lnTo>
                    <a:pt x="20" y="0"/>
                  </a:lnTo>
                  <a:lnTo>
                    <a:pt x="32" y="0"/>
                  </a:lnTo>
                  <a:lnTo>
                    <a:pt x="52" y="4"/>
                  </a:lnTo>
                  <a:lnTo>
                    <a:pt x="62" y="8"/>
                  </a:lnTo>
                  <a:close/>
                </a:path>
              </a:pathLst>
            </a:custGeom>
            <a:solidFill>
              <a:srgbClr val="BBBBB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17" name="Freeform 10246"/>
            <p:cNvSpPr/>
            <p:nvPr/>
          </p:nvSpPr>
          <p:spPr bwMode="auto">
            <a:xfrm>
              <a:off x="6319044" y="2370137"/>
              <a:ext cx="49213" cy="31750"/>
            </a:xfrm>
            <a:custGeom>
              <a:avLst/>
              <a:gdLst>
                <a:gd name="T0" fmla="*/ 62 w 62"/>
                <a:gd name="T1" fmla="*/ 8 h 40"/>
                <a:gd name="T2" fmla="*/ 34 w 62"/>
                <a:gd name="T3" fmla="*/ 40 h 40"/>
                <a:gd name="T4" fmla="*/ 34 w 62"/>
                <a:gd name="T5" fmla="*/ 40 h 40"/>
                <a:gd name="T6" fmla="*/ 28 w 62"/>
                <a:gd name="T7" fmla="*/ 38 h 40"/>
                <a:gd name="T8" fmla="*/ 16 w 62"/>
                <a:gd name="T9" fmla="*/ 30 h 40"/>
                <a:gd name="T10" fmla="*/ 10 w 62"/>
                <a:gd name="T11" fmla="*/ 26 h 40"/>
                <a:gd name="T12" fmla="*/ 4 w 62"/>
                <a:gd name="T13" fmla="*/ 20 h 40"/>
                <a:gd name="T14" fmla="*/ 0 w 62"/>
                <a:gd name="T15" fmla="*/ 14 h 40"/>
                <a:gd name="T16" fmla="*/ 0 w 62"/>
                <a:gd name="T17" fmla="*/ 8 h 40"/>
                <a:gd name="T18" fmla="*/ 0 w 62"/>
                <a:gd name="T19" fmla="*/ 8 h 40"/>
                <a:gd name="T20" fmla="*/ 0 w 62"/>
                <a:gd name="T21" fmla="*/ 4 h 40"/>
                <a:gd name="T22" fmla="*/ 2 w 62"/>
                <a:gd name="T23" fmla="*/ 2 h 40"/>
                <a:gd name="T24" fmla="*/ 10 w 62"/>
                <a:gd name="T25" fmla="*/ 0 h 40"/>
                <a:gd name="T26" fmla="*/ 20 w 62"/>
                <a:gd name="T27" fmla="*/ 0 h 40"/>
                <a:gd name="T28" fmla="*/ 32 w 62"/>
                <a:gd name="T29" fmla="*/ 0 h 40"/>
                <a:gd name="T30" fmla="*/ 52 w 62"/>
                <a:gd name="T31" fmla="*/ 4 h 40"/>
                <a:gd name="T32" fmla="*/ 62 w 62"/>
                <a:gd name="T33"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40">
                  <a:moveTo>
                    <a:pt x="62" y="8"/>
                  </a:moveTo>
                  <a:lnTo>
                    <a:pt x="34" y="40"/>
                  </a:lnTo>
                  <a:lnTo>
                    <a:pt x="34" y="40"/>
                  </a:lnTo>
                  <a:lnTo>
                    <a:pt x="28" y="38"/>
                  </a:lnTo>
                  <a:lnTo>
                    <a:pt x="16" y="30"/>
                  </a:lnTo>
                  <a:lnTo>
                    <a:pt x="10" y="26"/>
                  </a:lnTo>
                  <a:lnTo>
                    <a:pt x="4" y="20"/>
                  </a:lnTo>
                  <a:lnTo>
                    <a:pt x="0" y="14"/>
                  </a:lnTo>
                  <a:lnTo>
                    <a:pt x="0" y="8"/>
                  </a:lnTo>
                  <a:lnTo>
                    <a:pt x="0" y="8"/>
                  </a:lnTo>
                  <a:lnTo>
                    <a:pt x="0" y="4"/>
                  </a:lnTo>
                  <a:lnTo>
                    <a:pt x="2" y="2"/>
                  </a:lnTo>
                  <a:lnTo>
                    <a:pt x="10" y="0"/>
                  </a:lnTo>
                  <a:lnTo>
                    <a:pt x="20" y="0"/>
                  </a:lnTo>
                  <a:lnTo>
                    <a:pt x="32" y="0"/>
                  </a:lnTo>
                  <a:lnTo>
                    <a:pt x="52" y="4"/>
                  </a:lnTo>
                  <a:lnTo>
                    <a:pt x="62"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18" name="Freeform 10247"/>
            <p:cNvSpPr/>
            <p:nvPr/>
          </p:nvSpPr>
          <p:spPr bwMode="auto">
            <a:xfrm>
              <a:off x="6336506" y="2392362"/>
              <a:ext cx="11113" cy="36513"/>
            </a:xfrm>
            <a:custGeom>
              <a:avLst/>
              <a:gdLst>
                <a:gd name="T0" fmla="*/ 8 w 14"/>
                <a:gd name="T1" fmla="*/ 0 h 46"/>
                <a:gd name="T2" fmla="*/ 8 w 14"/>
                <a:gd name="T3" fmla="*/ 0 h 46"/>
                <a:gd name="T4" fmla="*/ 10 w 14"/>
                <a:gd name="T5" fmla="*/ 0 h 46"/>
                <a:gd name="T6" fmla="*/ 12 w 14"/>
                <a:gd name="T7" fmla="*/ 6 h 46"/>
                <a:gd name="T8" fmla="*/ 14 w 14"/>
                <a:gd name="T9" fmla="*/ 18 h 46"/>
                <a:gd name="T10" fmla="*/ 14 w 14"/>
                <a:gd name="T11" fmla="*/ 24 h 46"/>
                <a:gd name="T12" fmla="*/ 12 w 14"/>
                <a:gd name="T13" fmla="*/ 34 h 46"/>
                <a:gd name="T14" fmla="*/ 12 w 14"/>
                <a:gd name="T15" fmla="*/ 34 h 46"/>
                <a:gd name="T16" fmla="*/ 10 w 14"/>
                <a:gd name="T17" fmla="*/ 42 h 46"/>
                <a:gd name="T18" fmla="*/ 8 w 14"/>
                <a:gd name="T19" fmla="*/ 46 h 46"/>
                <a:gd name="T20" fmla="*/ 6 w 14"/>
                <a:gd name="T21" fmla="*/ 46 h 46"/>
                <a:gd name="T22" fmla="*/ 4 w 14"/>
                <a:gd name="T23" fmla="*/ 44 h 46"/>
                <a:gd name="T24" fmla="*/ 2 w 14"/>
                <a:gd name="T25" fmla="*/ 38 h 46"/>
                <a:gd name="T26" fmla="*/ 0 w 14"/>
                <a:gd name="T27" fmla="*/ 34 h 46"/>
                <a:gd name="T28" fmla="*/ 8 w 14"/>
                <a:gd name="T2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46">
                  <a:moveTo>
                    <a:pt x="8" y="0"/>
                  </a:moveTo>
                  <a:lnTo>
                    <a:pt x="8" y="0"/>
                  </a:lnTo>
                  <a:lnTo>
                    <a:pt x="10" y="0"/>
                  </a:lnTo>
                  <a:lnTo>
                    <a:pt x="12" y="6"/>
                  </a:lnTo>
                  <a:lnTo>
                    <a:pt x="14" y="18"/>
                  </a:lnTo>
                  <a:lnTo>
                    <a:pt x="14" y="24"/>
                  </a:lnTo>
                  <a:lnTo>
                    <a:pt x="12" y="34"/>
                  </a:lnTo>
                  <a:lnTo>
                    <a:pt x="12" y="34"/>
                  </a:lnTo>
                  <a:lnTo>
                    <a:pt x="10" y="42"/>
                  </a:lnTo>
                  <a:lnTo>
                    <a:pt x="8" y="46"/>
                  </a:lnTo>
                  <a:lnTo>
                    <a:pt x="6" y="46"/>
                  </a:lnTo>
                  <a:lnTo>
                    <a:pt x="4" y="44"/>
                  </a:lnTo>
                  <a:lnTo>
                    <a:pt x="2" y="38"/>
                  </a:lnTo>
                  <a:lnTo>
                    <a:pt x="0" y="34"/>
                  </a:lnTo>
                  <a:lnTo>
                    <a:pt x="8" y="0"/>
                  </a:lnTo>
                  <a:close/>
                </a:path>
              </a:pathLst>
            </a:custGeom>
            <a:solidFill>
              <a:srgbClr val="161616"/>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19" name="Freeform 10248"/>
            <p:cNvSpPr/>
            <p:nvPr/>
          </p:nvSpPr>
          <p:spPr bwMode="auto">
            <a:xfrm>
              <a:off x="6193631" y="2463800"/>
              <a:ext cx="93663" cy="301625"/>
            </a:xfrm>
            <a:custGeom>
              <a:avLst/>
              <a:gdLst>
                <a:gd name="T0" fmla="*/ 118 w 118"/>
                <a:gd name="T1" fmla="*/ 56 h 380"/>
                <a:gd name="T2" fmla="*/ 118 w 118"/>
                <a:gd name="T3" fmla="*/ 56 h 380"/>
                <a:gd name="T4" fmla="*/ 108 w 118"/>
                <a:gd name="T5" fmla="*/ 54 h 380"/>
                <a:gd name="T6" fmla="*/ 86 w 118"/>
                <a:gd name="T7" fmla="*/ 44 h 380"/>
                <a:gd name="T8" fmla="*/ 70 w 118"/>
                <a:gd name="T9" fmla="*/ 36 h 380"/>
                <a:gd name="T10" fmla="*/ 52 w 118"/>
                <a:gd name="T11" fmla="*/ 26 h 380"/>
                <a:gd name="T12" fmla="*/ 34 w 118"/>
                <a:gd name="T13" fmla="*/ 14 h 380"/>
                <a:gd name="T14" fmla="*/ 14 w 118"/>
                <a:gd name="T15" fmla="*/ 0 h 380"/>
                <a:gd name="T16" fmla="*/ 14 w 118"/>
                <a:gd name="T17" fmla="*/ 0 h 380"/>
                <a:gd name="T18" fmla="*/ 8 w 118"/>
                <a:gd name="T19" fmla="*/ 44 h 380"/>
                <a:gd name="T20" fmla="*/ 2 w 118"/>
                <a:gd name="T21" fmla="*/ 92 h 380"/>
                <a:gd name="T22" fmla="*/ 0 w 118"/>
                <a:gd name="T23" fmla="*/ 150 h 380"/>
                <a:gd name="T24" fmla="*/ 0 w 118"/>
                <a:gd name="T25" fmla="*/ 180 h 380"/>
                <a:gd name="T26" fmla="*/ 0 w 118"/>
                <a:gd name="T27" fmla="*/ 212 h 380"/>
                <a:gd name="T28" fmla="*/ 4 w 118"/>
                <a:gd name="T29" fmla="*/ 244 h 380"/>
                <a:gd name="T30" fmla="*/ 8 w 118"/>
                <a:gd name="T31" fmla="*/ 276 h 380"/>
                <a:gd name="T32" fmla="*/ 14 w 118"/>
                <a:gd name="T33" fmla="*/ 306 h 380"/>
                <a:gd name="T34" fmla="*/ 24 w 118"/>
                <a:gd name="T35" fmla="*/ 334 h 380"/>
                <a:gd name="T36" fmla="*/ 36 w 118"/>
                <a:gd name="T37" fmla="*/ 358 h 380"/>
                <a:gd name="T38" fmla="*/ 50 w 118"/>
                <a:gd name="T39" fmla="*/ 380 h 380"/>
                <a:gd name="T40" fmla="*/ 50 w 118"/>
                <a:gd name="T41" fmla="*/ 380 h 380"/>
                <a:gd name="T42" fmla="*/ 48 w 118"/>
                <a:gd name="T43" fmla="*/ 356 h 380"/>
                <a:gd name="T44" fmla="*/ 48 w 118"/>
                <a:gd name="T45" fmla="*/ 326 h 380"/>
                <a:gd name="T46" fmla="*/ 50 w 118"/>
                <a:gd name="T47" fmla="*/ 288 h 380"/>
                <a:gd name="T48" fmla="*/ 58 w 118"/>
                <a:gd name="T49" fmla="*/ 240 h 380"/>
                <a:gd name="T50" fmla="*/ 62 w 118"/>
                <a:gd name="T51" fmla="*/ 214 h 380"/>
                <a:gd name="T52" fmla="*/ 70 w 118"/>
                <a:gd name="T53" fmla="*/ 184 h 380"/>
                <a:gd name="T54" fmla="*/ 78 w 118"/>
                <a:gd name="T55" fmla="*/ 154 h 380"/>
                <a:gd name="T56" fmla="*/ 90 w 118"/>
                <a:gd name="T57" fmla="*/ 124 h 380"/>
                <a:gd name="T58" fmla="*/ 102 w 118"/>
                <a:gd name="T59" fmla="*/ 90 h 380"/>
                <a:gd name="T60" fmla="*/ 118 w 118"/>
                <a:gd name="T61" fmla="*/ 5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380">
                  <a:moveTo>
                    <a:pt x="118" y="56"/>
                  </a:moveTo>
                  <a:lnTo>
                    <a:pt x="118" y="56"/>
                  </a:lnTo>
                  <a:lnTo>
                    <a:pt x="108" y="54"/>
                  </a:lnTo>
                  <a:lnTo>
                    <a:pt x="86" y="44"/>
                  </a:lnTo>
                  <a:lnTo>
                    <a:pt x="70" y="36"/>
                  </a:lnTo>
                  <a:lnTo>
                    <a:pt x="52" y="26"/>
                  </a:lnTo>
                  <a:lnTo>
                    <a:pt x="34" y="14"/>
                  </a:lnTo>
                  <a:lnTo>
                    <a:pt x="14" y="0"/>
                  </a:lnTo>
                  <a:lnTo>
                    <a:pt x="14" y="0"/>
                  </a:lnTo>
                  <a:lnTo>
                    <a:pt x="8" y="44"/>
                  </a:lnTo>
                  <a:lnTo>
                    <a:pt x="2" y="92"/>
                  </a:lnTo>
                  <a:lnTo>
                    <a:pt x="0" y="150"/>
                  </a:lnTo>
                  <a:lnTo>
                    <a:pt x="0" y="180"/>
                  </a:lnTo>
                  <a:lnTo>
                    <a:pt x="0" y="212"/>
                  </a:lnTo>
                  <a:lnTo>
                    <a:pt x="4" y="244"/>
                  </a:lnTo>
                  <a:lnTo>
                    <a:pt x="8" y="276"/>
                  </a:lnTo>
                  <a:lnTo>
                    <a:pt x="14" y="306"/>
                  </a:lnTo>
                  <a:lnTo>
                    <a:pt x="24" y="334"/>
                  </a:lnTo>
                  <a:lnTo>
                    <a:pt x="36" y="358"/>
                  </a:lnTo>
                  <a:lnTo>
                    <a:pt x="50" y="380"/>
                  </a:lnTo>
                  <a:lnTo>
                    <a:pt x="50" y="380"/>
                  </a:lnTo>
                  <a:lnTo>
                    <a:pt x="48" y="356"/>
                  </a:lnTo>
                  <a:lnTo>
                    <a:pt x="48" y="326"/>
                  </a:lnTo>
                  <a:lnTo>
                    <a:pt x="50" y="288"/>
                  </a:lnTo>
                  <a:lnTo>
                    <a:pt x="58" y="240"/>
                  </a:lnTo>
                  <a:lnTo>
                    <a:pt x="62" y="214"/>
                  </a:lnTo>
                  <a:lnTo>
                    <a:pt x="70" y="184"/>
                  </a:lnTo>
                  <a:lnTo>
                    <a:pt x="78" y="154"/>
                  </a:lnTo>
                  <a:lnTo>
                    <a:pt x="90" y="124"/>
                  </a:lnTo>
                  <a:lnTo>
                    <a:pt x="102" y="90"/>
                  </a:lnTo>
                  <a:lnTo>
                    <a:pt x="118" y="56"/>
                  </a:lnTo>
                  <a:close/>
                </a:path>
              </a:pathLst>
            </a:custGeom>
            <a:solidFill>
              <a:srgbClr val="676C6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20" name="Freeform 10249"/>
            <p:cNvSpPr/>
            <p:nvPr/>
          </p:nvSpPr>
          <p:spPr bwMode="auto">
            <a:xfrm>
              <a:off x="6193631" y="2463800"/>
              <a:ext cx="93663" cy="301625"/>
            </a:xfrm>
            <a:custGeom>
              <a:avLst/>
              <a:gdLst>
                <a:gd name="T0" fmla="*/ 118 w 118"/>
                <a:gd name="T1" fmla="*/ 56 h 380"/>
                <a:gd name="T2" fmla="*/ 118 w 118"/>
                <a:gd name="T3" fmla="*/ 56 h 380"/>
                <a:gd name="T4" fmla="*/ 108 w 118"/>
                <a:gd name="T5" fmla="*/ 54 h 380"/>
                <a:gd name="T6" fmla="*/ 86 w 118"/>
                <a:gd name="T7" fmla="*/ 44 h 380"/>
                <a:gd name="T8" fmla="*/ 70 w 118"/>
                <a:gd name="T9" fmla="*/ 36 h 380"/>
                <a:gd name="T10" fmla="*/ 52 w 118"/>
                <a:gd name="T11" fmla="*/ 26 h 380"/>
                <a:gd name="T12" fmla="*/ 34 w 118"/>
                <a:gd name="T13" fmla="*/ 14 h 380"/>
                <a:gd name="T14" fmla="*/ 14 w 118"/>
                <a:gd name="T15" fmla="*/ 0 h 380"/>
                <a:gd name="T16" fmla="*/ 14 w 118"/>
                <a:gd name="T17" fmla="*/ 0 h 380"/>
                <a:gd name="T18" fmla="*/ 8 w 118"/>
                <a:gd name="T19" fmla="*/ 44 h 380"/>
                <a:gd name="T20" fmla="*/ 2 w 118"/>
                <a:gd name="T21" fmla="*/ 92 h 380"/>
                <a:gd name="T22" fmla="*/ 0 w 118"/>
                <a:gd name="T23" fmla="*/ 150 h 380"/>
                <a:gd name="T24" fmla="*/ 0 w 118"/>
                <a:gd name="T25" fmla="*/ 180 h 380"/>
                <a:gd name="T26" fmla="*/ 0 w 118"/>
                <a:gd name="T27" fmla="*/ 212 h 380"/>
                <a:gd name="T28" fmla="*/ 4 w 118"/>
                <a:gd name="T29" fmla="*/ 244 h 380"/>
                <a:gd name="T30" fmla="*/ 8 w 118"/>
                <a:gd name="T31" fmla="*/ 276 h 380"/>
                <a:gd name="T32" fmla="*/ 14 w 118"/>
                <a:gd name="T33" fmla="*/ 306 h 380"/>
                <a:gd name="T34" fmla="*/ 24 w 118"/>
                <a:gd name="T35" fmla="*/ 334 h 380"/>
                <a:gd name="T36" fmla="*/ 36 w 118"/>
                <a:gd name="T37" fmla="*/ 358 h 380"/>
                <a:gd name="T38" fmla="*/ 50 w 118"/>
                <a:gd name="T39" fmla="*/ 380 h 380"/>
                <a:gd name="T40" fmla="*/ 50 w 118"/>
                <a:gd name="T41" fmla="*/ 380 h 380"/>
                <a:gd name="T42" fmla="*/ 48 w 118"/>
                <a:gd name="T43" fmla="*/ 356 h 380"/>
                <a:gd name="T44" fmla="*/ 48 w 118"/>
                <a:gd name="T45" fmla="*/ 326 h 380"/>
                <a:gd name="T46" fmla="*/ 50 w 118"/>
                <a:gd name="T47" fmla="*/ 288 h 380"/>
                <a:gd name="T48" fmla="*/ 58 w 118"/>
                <a:gd name="T49" fmla="*/ 240 h 380"/>
                <a:gd name="T50" fmla="*/ 62 w 118"/>
                <a:gd name="T51" fmla="*/ 214 h 380"/>
                <a:gd name="T52" fmla="*/ 70 w 118"/>
                <a:gd name="T53" fmla="*/ 184 h 380"/>
                <a:gd name="T54" fmla="*/ 78 w 118"/>
                <a:gd name="T55" fmla="*/ 154 h 380"/>
                <a:gd name="T56" fmla="*/ 90 w 118"/>
                <a:gd name="T57" fmla="*/ 124 h 380"/>
                <a:gd name="T58" fmla="*/ 102 w 118"/>
                <a:gd name="T59" fmla="*/ 90 h 380"/>
                <a:gd name="T60" fmla="*/ 118 w 118"/>
                <a:gd name="T61" fmla="*/ 5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380">
                  <a:moveTo>
                    <a:pt x="118" y="56"/>
                  </a:moveTo>
                  <a:lnTo>
                    <a:pt x="118" y="56"/>
                  </a:lnTo>
                  <a:lnTo>
                    <a:pt x="108" y="54"/>
                  </a:lnTo>
                  <a:lnTo>
                    <a:pt x="86" y="44"/>
                  </a:lnTo>
                  <a:lnTo>
                    <a:pt x="70" y="36"/>
                  </a:lnTo>
                  <a:lnTo>
                    <a:pt x="52" y="26"/>
                  </a:lnTo>
                  <a:lnTo>
                    <a:pt x="34" y="14"/>
                  </a:lnTo>
                  <a:lnTo>
                    <a:pt x="14" y="0"/>
                  </a:lnTo>
                  <a:lnTo>
                    <a:pt x="14" y="0"/>
                  </a:lnTo>
                  <a:lnTo>
                    <a:pt x="8" y="44"/>
                  </a:lnTo>
                  <a:lnTo>
                    <a:pt x="2" y="92"/>
                  </a:lnTo>
                  <a:lnTo>
                    <a:pt x="0" y="150"/>
                  </a:lnTo>
                  <a:lnTo>
                    <a:pt x="0" y="180"/>
                  </a:lnTo>
                  <a:lnTo>
                    <a:pt x="0" y="212"/>
                  </a:lnTo>
                  <a:lnTo>
                    <a:pt x="4" y="244"/>
                  </a:lnTo>
                  <a:lnTo>
                    <a:pt x="8" y="276"/>
                  </a:lnTo>
                  <a:lnTo>
                    <a:pt x="14" y="306"/>
                  </a:lnTo>
                  <a:lnTo>
                    <a:pt x="24" y="334"/>
                  </a:lnTo>
                  <a:lnTo>
                    <a:pt x="36" y="358"/>
                  </a:lnTo>
                  <a:lnTo>
                    <a:pt x="50" y="380"/>
                  </a:lnTo>
                  <a:lnTo>
                    <a:pt x="50" y="380"/>
                  </a:lnTo>
                  <a:lnTo>
                    <a:pt x="48" y="356"/>
                  </a:lnTo>
                  <a:lnTo>
                    <a:pt x="48" y="326"/>
                  </a:lnTo>
                  <a:lnTo>
                    <a:pt x="50" y="288"/>
                  </a:lnTo>
                  <a:lnTo>
                    <a:pt x="58" y="240"/>
                  </a:lnTo>
                  <a:lnTo>
                    <a:pt x="62" y="214"/>
                  </a:lnTo>
                  <a:lnTo>
                    <a:pt x="70" y="184"/>
                  </a:lnTo>
                  <a:lnTo>
                    <a:pt x="78" y="154"/>
                  </a:lnTo>
                  <a:lnTo>
                    <a:pt x="90" y="124"/>
                  </a:lnTo>
                  <a:lnTo>
                    <a:pt x="102" y="90"/>
                  </a:lnTo>
                  <a:lnTo>
                    <a:pt x="118" y="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21" name="Freeform 10250"/>
            <p:cNvSpPr/>
            <p:nvPr/>
          </p:nvSpPr>
          <p:spPr bwMode="auto">
            <a:xfrm>
              <a:off x="6222206" y="2347912"/>
              <a:ext cx="95250" cy="160338"/>
            </a:xfrm>
            <a:custGeom>
              <a:avLst/>
              <a:gdLst>
                <a:gd name="T0" fmla="*/ 108 w 120"/>
                <a:gd name="T1" fmla="*/ 0 h 202"/>
                <a:gd name="T2" fmla="*/ 108 w 120"/>
                <a:gd name="T3" fmla="*/ 0 h 202"/>
                <a:gd name="T4" fmla="*/ 100 w 120"/>
                <a:gd name="T5" fmla="*/ 6 h 202"/>
                <a:gd name="T6" fmla="*/ 88 w 120"/>
                <a:gd name="T7" fmla="*/ 10 h 202"/>
                <a:gd name="T8" fmla="*/ 74 w 120"/>
                <a:gd name="T9" fmla="*/ 16 h 202"/>
                <a:gd name="T10" fmla="*/ 58 w 120"/>
                <a:gd name="T11" fmla="*/ 20 h 202"/>
                <a:gd name="T12" fmla="*/ 40 w 120"/>
                <a:gd name="T13" fmla="*/ 22 h 202"/>
                <a:gd name="T14" fmla="*/ 20 w 120"/>
                <a:gd name="T15" fmla="*/ 22 h 202"/>
                <a:gd name="T16" fmla="*/ 0 w 120"/>
                <a:gd name="T17" fmla="*/ 18 h 202"/>
                <a:gd name="T18" fmla="*/ 0 w 120"/>
                <a:gd name="T19" fmla="*/ 18 h 202"/>
                <a:gd name="T20" fmla="*/ 8 w 120"/>
                <a:gd name="T21" fmla="*/ 40 h 202"/>
                <a:gd name="T22" fmla="*/ 28 w 120"/>
                <a:gd name="T23" fmla="*/ 94 h 202"/>
                <a:gd name="T24" fmla="*/ 40 w 120"/>
                <a:gd name="T25" fmla="*/ 124 h 202"/>
                <a:gd name="T26" fmla="*/ 54 w 120"/>
                <a:gd name="T27" fmla="*/ 154 h 202"/>
                <a:gd name="T28" fmla="*/ 68 w 120"/>
                <a:gd name="T29" fmla="*/ 182 h 202"/>
                <a:gd name="T30" fmla="*/ 82 w 120"/>
                <a:gd name="T31" fmla="*/ 202 h 202"/>
                <a:gd name="T32" fmla="*/ 82 w 120"/>
                <a:gd name="T33" fmla="*/ 202 h 202"/>
                <a:gd name="T34" fmla="*/ 92 w 120"/>
                <a:gd name="T35" fmla="*/ 184 h 202"/>
                <a:gd name="T36" fmla="*/ 100 w 120"/>
                <a:gd name="T37" fmla="*/ 162 h 202"/>
                <a:gd name="T38" fmla="*/ 108 w 120"/>
                <a:gd name="T39" fmla="*/ 136 h 202"/>
                <a:gd name="T40" fmla="*/ 116 w 120"/>
                <a:gd name="T41" fmla="*/ 104 h 202"/>
                <a:gd name="T42" fmla="*/ 118 w 120"/>
                <a:gd name="T43" fmla="*/ 88 h 202"/>
                <a:gd name="T44" fmla="*/ 120 w 120"/>
                <a:gd name="T45" fmla="*/ 70 h 202"/>
                <a:gd name="T46" fmla="*/ 120 w 120"/>
                <a:gd name="T47" fmla="*/ 52 h 202"/>
                <a:gd name="T48" fmla="*/ 118 w 120"/>
                <a:gd name="T49" fmla="*/ 36 h 202"/>
                <a:gd name="T50" fmla="*/ 114 w 120"/>
                <a:gd name="T51" fmla="*/ 18 h 202"/>
                <a:gd name="T52" fmla="*/ 108 w 120"/>
                <a:gd name="T5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202">
                  <a:moveTo>
                    <a:pt x="108" y="0"/>
                  </a:moveTo>
                  <a:lnTo>
                    <a:pt x="108" y="0"/>
                  </a:lnTo>
                  <a:lnTo>
                    <a:pt x="100" y="6"/>
                  </a:lnTo>
                  <a:lnTo>
                    <a:pt x="88" y="10"/>
                  </a:lnTo>
                  <a:lnTo>
                    <a:pt x="74" y="16"/>
                  </a:lnTo>
                  <a:lnTo>
                    <a:pt x="58" y="20"/>
                  </a:lnTo>
                  <a:lnTo>
                    <a:pt x="40" y="22"/>
                  </a:lnTo>
                  <a:lnTo>
                    <a:pt x="20" y="22"/>
                  </a:lnTo>
                  <a:lnTo>
                    <a:pt x="0" y="18"/>
                  </a:lnTo>
                  <a:lnTo>
                    <a:pt x="0" y="18"/>
                  </a:lnTo>
                  <a:lnTo>
                    <a:pt x="8" y="40"/>
                  </a:lnTo>
                  <a:lnTo>
                    <a:pt x="28" y="94"/>
                  </a:lnTo>
                  <a:lnTo>
                    <a:pt x="40" y="124"/>
                  </a:lnTo>
                  <a:lnTo>
                    <a:pt x="54" y="154"/>
                  </a:lnTo>
                  <a:lnTo>
                    <a:pt x="68" y="182"/>
                  </a:lnTo>
                  <a:lnTo>
                    <a:pt x="82" y="202"/>
                  </a:lnTo>
                  <a:lnTo>
                    <a:pt x="82" y="202"/>
                  </a:lnTo>
                  <a:lnTo>
                    <a:pt x="92" y="184"/>
                  </a:lnTo>
                  <a:lnTo>
                    <a:pt x="100" y="162"/>
                  </a:lnTo>
                  <a:lnTo>
                    <a:pt x="108" y="136"/>
                  </a:lnTo>
                  <a:lnTo>
                    <a:pt x="116" y="104"/>
                  </a:lnTo>
                  <a:lnTo>
                    <a:pt x="118" y="88"/>
                  </a:lnTo>
                  <a:lnTo>
                    <a:pt x="120" y="70"/>
                  </a:lnTo>
                  <a:lnTo>
                    <a:pt x="120" y="52"/>
                  </a:lnTo>
                  <a:lnTo>
                    <a:pt x="118" y="36"/>
                  </a:lnTo>
                  <a:lnTo>
                    <a:pt x="114" y="18"/>
                  </a:lnTo>
                  <a:lnTo>
                    <a:pt x="108" y="0"/>
                  </a:lnTo>
                  <a:close/>
                </a:path>
              </a:pathLst>
            </a:custGeom>
            <a:solidFill>
              <a:srgbClr val="676C6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22" name="Freeform 10251"/>
            <p:cNvSpPr/>
            <p:nvPr/>
          </p:nvSpPr>
          <p:spPr bwMode="auto">
            <a:xfrm>
              <a:off x="6222206" y="2347912"/>
              <a:ext cx="95250" cy="160338"/>
            </a:xfrm>
            <a:custGeom>
              <a:avLst/>
              <a:gdLst>
                <a:gd name="T0" fmla="*/ 108 w 120"/>
                <a:gd name="T1" fmla="*/ 0 h 202"/>
                <a:gd name="T2" fmla="*/ 108 w 120"/>
                <a:gd name="T3" fmla="*/ 0 h 202"/>
                <a:gd name="T4" fmla="*/ 100 w 120"/>
                <a:gd name="T5" fmla="*/ 6 h 202"/>
                <a:gd name="T6" fmla="*/ 88 w 120"/>
                <a:gd name="T7" fmla="*/ 10 h 202"/>
                <a:gd name="T8" fmla="*/ 74 w 120"/>
                <a:gd name="T9" fmla="*/ 16 h 202"/>
                <a:gd name="T10" fmla="*/ 58 w 120"/>
                <a:gd name="T11" fmla="*/ 20 h 202"/>
                <a:gd name="T12" fmla="*/ 40 w 120"/>
                <a:gd name="T13" fmla="*/ 22 h 202"/>
                <a:gd name="T14" fmla="*/ 20 w 120"/>
                <a:gd name="T15" fmla="*/ 22 h 202"/>
                <a:gd name="T16" fmla="*/ 0 w 120"/>
                <a:gd name="T17" fmla="*/ 18 h 202"/>
                <a:gd name="T18" fmla="*/ 0 w 120"/>
                <a:gd name="T19" fmla="*/ 18 h 202"/>
                <a:gd name="T20" fmla="*/ 8 w 120"/>
                <a:gd name="T21" fmla="*/ 40 h 202"/>
                <a:gd name="T22" fmla="*/ 28 w 120"/>
                <a:gd name="T23" fmla="*/ 94 h 202"/>
                <a:gd name="T24" fmla="*/ 40 w 120"/>
                <a:gd name="T25" fmla="*/ 124 h 202"/>
                <a:gd name="T26" fmla="*/ 54 w 120"/>
                <a:gd name="T27" fmla="*/ 154 h 202"/>
                <a:gd name="T28" fmla="*/ 68 w 120"/>
                <a:gd name="T29" fmla="*/ 182 h 202"/>
                <a:gd name="T30" fmla="*/ 82 w 120"/>
                <a:gd name="T31" fmla="*/ 202 h 202"/>
                <a:gd name="T32" fmla="*/ 82 w 120"/>
                <a:gd name="T33" fmla="*/ 202 h 202"/>
                <a:gd name="T34" fmla="*/ 92 w 120"/>
                <a:gd name="T35" fmla="*/ 184 h 202"/>
                <a:gd name="T36" fmla="*/ 100 w 120"/>
                <a:gd name="T37" fmla="*/ 162 h 202"/>
                <a:gd name="T38" fmla="*/ 108 w 120"/>
                <a:gd name="T39" fmla="*/ 136 h 202"/>
                <a:gd name="T40" fmla="*/ 116 w 120"/>
                <a:gd name="T41" fmla="*/ 104 h 202"/>
                <a:gd name="T42" fmla="*/ 118 w 120"/>
                <a:gd name="T43" fmla="*/ 88 h 202"/>
                <a:gd name="T44" fmla="*/ 120 w 120"/>
                <a:gd name="T45" fmla="*/ 70 h 202"/>
                <a:gd name="T46" fmla="*/ 120 w 120"/>
                <a:gd name="T47" fmla="*/ 52 h 202"/>
                <a:gd name="T48" fmla="*/ 118 w 120"/>
                <a:gd name="T49" fmla="*/ 36 h 202"/>
                <a:gd name="T50" fmla="*/ 114 w 120"/>
                <a:gd name="T51" fmla="*/ 18 h 202"/>
                <a:gd name="T52" fmla="*/ 108 w 120"/>
                <a:gd name="T5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202">
                  <a:moveTo>
                    <a:pt x="108" y="0"/>
                  </a:moveTo>
                  <a:lnTo>
                    <a:pt x="108" y="0"/>
                  </a:lnTo>
                  <a:lnTo>
                    <a:pt x="100" y="6"/>
                  </a:lnTo>
                  <a:lnTo>
                    <a:pt x="88" y="10"/>
                  </a:lnTo>
                  <a:lnTo>
                    <a:pt x="74" y="16"/>
                  </a:lnTo>
                  <a:lnTo>
                    <a:pt x="58" y="20"/>
                  </a:lnTo>
                  <a:lnTo>
                    <a:pt x="40" y="22"/>
                  </a:lnTo>
                  <a:lnTo>
                    <a:pt x="20" y="22"/>
                  </a:lnTo>
                  <a:lnTo>
                    <a:pt x="0" y="18"/>
                  </a:lnTo>
                  <a:lnTo>
                    <a:pt x="0" y="18"/>
                  </a:lnTo>
                  <a:lnTo>
                    <a:pt x="8" y="40"/>
                  </a:lnTo>
                  <a:lnTo>
                    <a:pt x="28" y="94"/>
                  </a:lnTo>
                  <a:lnTo>
                    <a:pt x="40" y="124"/>
                  </a:lnTo>
                  <a:lnTo>
                    <a:pt x="54" y="154"/>
                  </a:lnTo>
                  <a:lnTo>
                    <a:pt x="68" y="182"/>
                  </a:lnTo>
                  <a:lnTo>
                    <a:pt x="82" y="202"/>
                  </a:lnTo>
                  <a:lnTo>
                    <a:pt x="82" y="202"/>
                  </a:lnTo>
                  <a:lnTo>
                    <a:pt x="92" y="184"/>
                  </a:lnTo>
                  <a:lnTo>
                    <a:pt x="100" y="162"/>
                  </a:lnTo>
                  <a:lnTo>
                    <a:pt x="108" y="136"/>
                  </a:lnTo>
                  <a:lnTo>
                    <a:pt x="116" y="104"/>
                  </a:lnTo>
                  <a:lnTo>
                    <a:pt x="118" y="88"/>
                  </a:lnTo>
                  <a:lnTo>
                    <a:pt x="120" y="70"/>
                  </a:lnTo>
                  <a:lnTo>
                    <a:pt x="120" y="52"/>
                  </a:lnTo>
                  <a:lnTo>
                    <a:pt x="118" y="36"/>
                  </a:lnTo>
                  <a:lnTo>
                    <a:pt x="114" y="18"/>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23" name="Freeform 10252"/>
            <p:cNvSpPr/>
            <p:nvPr/>
          </p:nvSpPr>
          <p:spPr bwMode="auto">
            <a:xfrm>
              <a:off x="6282531" y="2301875"/>
              <a:ext cx="85725" cy="100013"/>
            </a:xfrm>
            <a:custGeom>
              <a:avLst/>
              <a:gdLst>
                <a:gd name="T0" fmla="*/ 0 w 108"/>
                <a:gd name="T1" fmla="*/ 0 h 126"/>
                <a:gd name="T2" fmla="*/ 56 w 108"/>
                <a:gd name="T3" fmla="*/ 6 h 126"/>
                <a:gd name="T4" fmla="*/ 108 w 108"/>
                <a:gd name="T5" fmla="*/ 94 h 126"/>
                <a:gd name="T6" fmla="*/ 34 w 108"/>
                <a:gd name="T7" fmla="*/ 126 h 126"/>
                <a:gd name="T8" fmla="*/ 34 w 108"/>
                <a:gd name="T9" fmla="*/ 126 h 126"/>
                <a:gd name="T10" fmla="*/ 28 w 108"/>
                <a:gd name="T11" fmla="*/ 112 h 126"/>
                <a:gd name="T12" fmla="*/ 14 w 108"/>
                <a:gd name="T13" fmla="*/ 80 h 126"/>
                <a:gd name="T14" fmla="*/ 8 w 108"/>
                <a:gd name="T15" fmla="*/ 60 h 126"/>
                <a:gd name="T16" fmla="*/ 2 w 108"/>
                <a:gd name="T17" fmla="*/ 38 h 126"/>
                <a:gd name="T18" fmla="*/ 0 w 108"/>
                <a:gd name="T19" fmla="*/ 18 h 126"/>
                <a:gd name="T20" fmla="*/ 0 w 108"/>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26">
                  <a:moveTo>
                    <a:pt x="0" y="0"/>
                  </a:moveTo>
                  <a:lnTo>
                    <a:pt x="56" y="6"/>
                  </a:lnTo>
                  <a:lnTo>
                    <a:pt x="108" y="94"/>
                  </a:lnTo>
                  <a:lnTo>
                    <a:pt x="34" y="126"/>
                  </a:lnTo>
                  <a:lnTo>
                    <a:pt x="34" y="126"/>
                  </a:lnTo>
                  <a:lnTo>
                    <a:pt x="28" y="112"/>
                  </a:lnTo>
                  <a:lnTo>
                    <a:pt x="14" y="80"/>
                  </a:lnTo>
                  <a:lnTo>
                    <a:pt x="8" y="60"/>
                  </a:lnTo>
                  <a:lnTo>
                    <a:pt x="2" y="38"/>
                  </a:lnTo>
                  <a:lnTo>
                    <a:pt x="0" y="1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24" name="Freeform 10253"/>
            <p:cNvSpPr/>
            <p:nvPr/>
          </p:nvSpPr>
          <p:spPr bwMode="auto">
            <a:xfrm>
              <a:off x="6282531" y="2301875"/>
              <a:ext cx="85725" cy="100013"/>
            </a:xfrm>
            <a:custGeom>
              <a:avLst/>
              <a:gdLst>
                <a:gd name="T0" fmla="*/ 0 w 108"/>
                <a:gd name="T1" fmla="*/ 0 h 126"/>
                <a:gd name="T2" fmla="*/ 56 w 108"/>
                <a:gd name="T3" fmla="*/ 6 h 126"/>
                <a:gd name="T4" fmla="*/ 108 w 108"/>
                <a:gd name="T5" fmla="*/ 94 h 126"/>
                <a:gd name="T6" fmla="*/ 34 w 108"/>
                <a:gd name="T7" fmla="*/ 126 h 126"/>
                <a:gd name="T8" fmla="*/ 34 w 108"/>
                <a:gd name="T9" fmla="*/ 126 h 126"/>
                <a:gd name="T10" fmla="*/ 28 w 108"/>
                <a:gd name="T11" fmla="*/ 112 h 126"/>
                <a:gd name="T12" fmla="*/ 14 w 108"/>
                <a:gd name="T13" fmla="*/ 80 h 126"/>
                <a:gd name="T14" fmla="*/ 8 w 108"/>
                <a:gd name="T15" fmla="*/ 60 h 126"/>
                <a:gd name="T16" fmla="*/ 2 w 108"/>
                <a:gd name="T17" fmla="*/ 38 h 126"/>
                <a:gd name="T18" fmla="*/ 0 w 108"/>
                <a:gd name="T19" fmla="*/ 18 h 126"/>
                <a:gd name="T20" fmla="*/ 0 w 108"/>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26">
                  <a:moveTo>
                    <a:pt x="0" y="0"/>
                  </a:moveTo>
                  <a:lnTo>
                    <a:pt x="56" y="6"/>
                  </a:lnTo>
                  <a:lnTo>
                    <a:pt x="108" y="94"/>
                  </a:lnTo>
                  <a:lnTo>
                    <a:pt x="34" y="126"/>
                  </a:lnTo>
                  <a:lnTo>
                    <a:pt x="34" y="126"/>
                  </a:lnTo>
                  <a:lnTo>
                    <a:pt x="28" y="112"/>
                  </a:lnTo>
                  <a:lnTo>
                    <a:pt x="14" y="80"/>
                  </a:lnTo>
                  <a:lnTo>
                    <a:pt x="8" y="60"/>
                  </a:lnTo>
                  <a:lnTo>
                    <a:pt x="2" y="38"/>
                  </a:lnTo>
                  <a:lnTo>
                    <a:pt x="0" y="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25" name="Freeform 10254"/>
            <p:cNvSpPr/>
            <p:nvPr/>
          </p:nvSpPr>
          <p:spPr bwMode="auto">
            <a:xfrm>
              <a:off x="6057106" y="2843212"/>
              <a:ext cx="209550" cy="101600"/>
            </a:xfrm>
            <a:custGeom>
              <a:avLst/>
              <a:gdLst>
                <a:gd name="T0" fmla="*/ 0 w 264"/>
                <a:gd name="T1" fmla="*/ 128 h 128"/>
                <a:gd name="T2" fmla="*/ 0 w 264"/>
                <a:gd name="T3" fmla="*/ 128 h 128"/>
                <a:gd name="T4" fmla="*/ 36 w 264"/>
                <a:gd name="T5" fmla="*/ 118 h 128"/>
                <a:gd name="T6" fmla="*/ 116 w 264"/>
                <a:gd name="T7" fmla="*/ 94 h 128"/>
                <a:gd name="T8" fmla="*/ 162 w 264"/>
                <a:gd name="T9" fmla="*/ 80 h 128"/>
                <a:gd name="T10" fmla="*/ 204 w 264"/>
                <a:gd name="T11" fmla="*/ 66 h 128"/>
                <a:gd name="T12" fmla="*/ 236 w 264"/>
                <a:gd name="T13" fmla="*/ 50 h 128"/>
                <a:gd name="T14" fmla="*/ 246 w 264"/>
                <a:gd name="T15" fmla="*/ 44 h 128"/>
                <a:gd name="T16" fmla="*/ 254 w 264"/>
                <a:gd name="T17" fmla="*/ 38 h 128"/>
                <a:gd name="T18" fmla="*/ 244 w 264"/>
                <a:gd name="T19" fmla="*/ 18 h 128"/>
                <a:gd name="T20" fmla="*/ 264 w 264"/>
                <a:gd name="T21" fmla="*/ 24 h 128"/>
                <a:gd name="T22" fmla="*/ 264 w 264"/>
                <a:gd name="T23" fmla="*/ 24 h 128"/>
                <a:gd name="T24" fmla="*/ 250 w 264"/>
                <a:gd name="T25" fmla="*/ 14 h 128"/>
                <a:gd name="T26" fmla="*/ 238 w 264"/>
                <a:gd name="T27" fmla="*/ 6 h 128"/>
                <a:gd name="T28" fmla="*/ 230 w 264"/>
                <a:gd name="T29" fmla="*/ 0 h 128"/>
                <a:gd name="T30" fmla="*/ 230 w 264"/>
                <a:gd name="T31" fmla="*/ 36 h 128"/>
                <a:gd name="T32" fmla="*/ 230 w 264"/>
                <a:gd name="T33" fmla="*/ 36 h 128"/>
                <a:gd name="T34" fmla="*/ 204 w 264"/>
                <a:gd name="T35" fmla="*/ 50 h 128"/>
                <a:gd name="T36" fmla="*/ 142 w 264"/>
                <a:gd name="T37" fmla="*/ 78 h 128"/>
                <a:gd name="T38" fmla="*/ 104 w 264"/>
                <a:gd name="T39" fmla="*/ 94 h 128"/>
                <a:gd name="T40" fmla="*/ 66 w 264"/>
                <a:gd name="T41" fmla="*/ 110 h 128"/>
                <a:gd name="T42" fmla="*/ 30 w 264"/>
                <a:gd name="T43" fmla="*/ 122 h 128"/>
                <a:gd name="T44" fmla="*/ 0 w 264"/>
                <a:gd name="T4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128">
                  <a:moveTo>
                    <a:pt x="0" y="128"/>
                  </a:moveTo>
                  <a:lnTo>
                    <a:pt x="0" y="128"/>
                  </a:lnTo>
                  <a:lnTo>
                    <a:pt x="36" y="118"/>
                  </a:lnTo>
                  <a:lnTo>
                    <a:pt x="116" y="94"/>
                  </a:lnTo>
                  <a:lnTo>
                    <a:pt x="162" y="80"/>
                  </a:lnTo>
                  <a:lnTo>
                    <a:pt x="204" y="66"/>
                  </a:lnTo>
                  <a:lnTo>
                    <a:pt x="236" y="50"/>
                  </a:lnTo>
                  <a:lnTo>
                    <a:pt x="246" y="44"/>
                  </a:lnTo>
                  <a:lnTo>
                    <a:pt x="254" y="38"/>
                  </a:lnTo>
                  <a:lnTo>
                    <a:pt x="244" y="18"/>
                  </a:lnTo>
                  <a:lnTo>
                    <a:pt x="264" y="24"/>
                  </a:lnTo>
                  <a:lnTo>
                    <a:pt x="264" y="24"/>
                  </a:lnTo>
                  <a:lnTo>
                    <a:pt x="250" y="14"/>
                  </a:lnTo>
                  <a:lnTo>
                    <a:pt x="238" y="6"/>
                  </a:lnTo>
                  <a:lnTo>
                    <a:pt x="230" y="0"/>
                  </a:lnTo>
                  <a:lnTo>
                    <a:pt x="230" y="36"/>
                  </a:lnTo>
                  <a:lnTo>
                    <a:pt x="230" y="36"/>
                  </a:lnTo>
                  <a:lnTo>
                    <a:pt x="204" y="50"/>
                  </a:lnTo>
                  <a:lnTo>
                    <a:pt x="142" y="78"/>
                  </a:lnTo>
                  <a:lnTo>
                    <a:pt x="104" y="94"/>
                  </a:lnTo>
                  <a:lnTo>
                    <a:pt x="66" y="110"/>
                  </a:lnTo>
                  <a:lnTo>
                    <a:pt x="30" y="122"/>
                  </a:lnTo>
                  <a:lnTo>
                    <a:pt x="0" y="128"/>
                  </a:lnTo>
                  <a:close/>
                </a:path>
              </a:pathLst>
            </a:custGeom>
            <a:solidFill>
              <a:srgbClr val="24272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26" name="Freeform 10255"/>
            <p:cNvSpPr/>
            <p:nvPr/>
          </p:nvSpPr>
          <p:spPr bwMode="auto">
            <a:xfrm>
              <a:off x="6057106" y="2843212"/>
              <a:ext cx="209550" cy="101600"/>
            </a:xfrm>
            <a:custGeom>
              <a:avLst/>
              <a:gdLst>
                <a:gd name="T0" fmla="*/ 0 w 264"/>
                <a:gd name="T1" fmla="*/ 128 h 128"/>
                <a:gd name="T2" fmla="*/ 0 w 264"/>
                <a:gd name="T3" fmla="*/ 128 h 128"/>
                <a:gd name="T4" fmla="*/ 36 w 264"/>
                <a:gd name="T5" fmla="*/ 118 h 128"/>
                <a:gd name="T6" fmla="*/ 116 w 264"/>
                <a:gd name="T7" fmla="*/ 94 h 128"/>
                <a:gd name="T8" fmla="*/ 162 w 264"/>
                <a:gd name="T9" fmla="*/ 80 h 128"/>
                <a:gd name="T10" fmla="*/ 204 w 264"/>
                <a:gd name="T11" fmla="*/ 66 h 128"/>
                <a:gd name="T12" fmla="*/ 236 w 264"/>
                <a:gd name="T13" fmla="*/ 50 h 128"/>
                <a:gd name="T14" fmla="*/ 246 w 264"/>
                <a:gd name="T15" fmla="*/ 44 h 128"/>
                <a:gd name="T16" fmla="*/ 254 w 264"/>
                <a:gd name="T17" fmla="*/ 38 h 128"/>
                <a:gd name="T18" fmla="*/ 244 w 264"/>
                <a:gd name="T19" fmla="*/ 18 h 128"/>
                <a:gd name="T20" fmla="*/ 264 w 264"/>
                <a:gd name="T21" fmla="*/ 24 h 128"/>
                <a:gd name="T22" fmla="*/ 264 w 264"/>
                <a:gd name="T23" fmla="*/ 24 h 128"/>
                <a:gd name="T24" fmla="*/ 250 w 264"/>
                <a:gd name="T25" fmla="*/ 14 h 128"/>
                <a:gd name="T26" fmla="*/ 238 w 264"/>
                <a:gd name="T27" fmla="*/ 6 h 128"/>
                <a:gd name="T28" fmla="*/ 230 w 264"/>
                <a:gd name="T29" fmla="*/ 0 h 128"/>
                <a:gd name="T30" fmla="*/ 230 w 264"/>
                <a:gd name="T31" fmla="*/ 36 h 128"/>
                <a:gd name="T32" fmla="*/ 230 w 264"/>
                <a:gd name="T33" fmla="*/ 36 h 128"/>
                <a:gd name="T34" fmla="*/ 204 w 264"/>
                <a:gd name="T35" fmla="*/ 50 h 128"/>
                <a:gd name="T36" fmla="*/ 142 w 264"/>
                <a:gd name="T37" fmla="*/ 78 h 128"/>
                <a:gd name="T38" fmla="*/ 104 w 264"/>
                <a:gd name="T39" fmla="*/ 94 h 128"/>
                <a:gd name="T40" fmla="*/ 66 w 264"/>
                <a:gd name="T41" fmla="*/ 110 h 128"/>
                <a:gd name="T42" fmla="*/ 30 w 264"/>
                <a:gd name="T43" fmla="*/ 122 h 128"/>
                <a:gd name="T44" fmla="*/ 0 w 264"/>
                <a:gd name="T4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128">
                  <a:moveTo>
                    <a:pt x="0" y="128"/>
                  </a:moveTo>
                  <a:lnTo>
                    <a:pt x="0" y="128"/>
                  </a:lnTo>
                  <a:lnTo>
                    <a:pt x="36" y="118"/>
                  </a:lnTo>
                  <a:lnTo>
                    <a:pt x="116" y="94"/>
                  </a:lnTo>
                  <a:lnTo>
                    <a:pt x="162" y="80"/>
                  </a:lnTo>
                  <a:lnTo>
                    <a:pt x="204" y="66"/>
                  </a:lnTo>
                  <a:lnTo>
                    <a:pt x="236" y="50"/>
                  </a:lnTo>
                  <a:lnTo>
                    <a:pt x="246" y="44"/>
                  </a:lnTo>
                  <a:lnTo>
                    <a:pt x="254" y="38"/>
                  </a:lnTo>
                  <a:lnTo>
                    <a:pt x="244" y="18"/>
                  </a:lnTo>
                  <a:lnTo>
                    <a:pt x="264" y="24"/>
                  </a:lnTo>
                  <a:lnTo>
                    <a:pt x="264" y="24"/>
                  </a:lnTo>
                  <a:lnTo>
                    <a:pt x="250" y="14"/>
                  </a:lnTo>
                  <a:lnTo>
                    <a:pt x="238" y="6"/>
                  </a:lnTo>
                  <a:lnTo>
                    <a:pt x="230" y="0"/>
                  </a:lnTo>
                  <a:lnTo>
                    <a:pt x="230" y="36"/>
                  </a:lnTo>
                  <a:lnTo>
                    <a:pt x="230" y="36"/>
                  </a:lnTo>
                  <a:lnTo>
                    <a:pt x="204" y="50"/>
                  </a:lnTo>
                  <a:lnTo>
                    <a:pt x="142" y="78"/>
                  </a:lnTo>
                  <a:lnTo>
                    <a:pt x="104" y="94"/>
                  </a:lnTo>
                  <a:lnTo>
                    <a:pt x="66" y="110"/>
                  </a:lnTo>
                  <a:lnTo>
                    <a:pt x="30" y="122"/>
                  </a:lnTo>
                  <a:lnTo>
                    <a:pt x="0" y="1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27" name="Freeform 10256"/>
            <p:cNvSpPr/>
            <p:nvPr/>
          </p:nvSpPr>
          <p:spPr bwMode="auto">
            <a:xfrm>
              <a:off x="6133306" y="2347912"/>
              <a:ext cx="508000" cy="404813"/>
            </a:xfrm>
            <a:custGeom>
              <a:avLst/>
              <a:gdLst>
                <a:gd name="T0" fmla="*/ 146 w 640"/>
                <a:gd name="T1" fmla="*/ 0 h 510"/>
                <a:gd name="T2" fmla="*/ 152 w 640"/>
                <a:gd name="T3" fmla="*/ 4 h 510"/>
                <a:gd name="T4" fmla="*/ 152 w 640"/>
                <a:gd name="T5" fmla="*/ 24 h 510"/>
                <a:gd name="T6" fmla="*/ 136 w 640"/>
                <a:gd name="T7" fmla="*/ 80 h 510"/>
                <a:gd name="T8" fmla="*/ 112 w 640"/>
                <a:gd name="T9" fmla="*/ 156 h 510"/>
                <a:gd name="T10" fmla="*/ 102 w 640"/>
                <a:gd name="T11" fmla="*/ 216 h 510"/>
                <a:gd name="T12" fmla="*/ 100 w 640"/>
                <a:gd name="T13" fmla="*/ 276 h 510"/>
                <a:gd name="T14" fmla="*/ 112 w 640"/>
                <a:gd name="T15" fmla="*/ 338 h 510"/>
                <a:gd name="T16" fmla="*/ 126 w 640"/>
                <a:gd name="T17" fmla="*/ 366 h 510"/>
                <a:gd name="T18" fmla="*/ 132 w 640"/>
                <a:gd name="T19" fmla="*/ 378 h 510"/>
                <a:gd name="T20" fmla="*/ 150 w 640"/>
                <a:gd name="T21" fmla="*/ 398 h 510"/>
                <a:gd name="T22" fmla="*/ 170 w 640"/>
                <a:gd name="T23" fmla="*/ 412 h 510"/>
                <a:gd name="T24" fmla="*/ 192 w 640"/>
                <a:gd name="T25" fmla="*/ 422 h 510"/>
                <a:gd name="T26" fmla="*/ 228 w 640"/>
                <a:gd name="T27" fmla="*/ 428 h 510"/>
                <a:gd name="T28" fmla="*/ 286 w 640"/>
                <a:gd name="T29" fmla="*/ 426 h 510"/>
                <a:gd name="T30" fmla="*/ 348 w 640"/>
                <a:gd name="T31" fmla="*/ 410 h 510"/>
                <a:gd name="T32" fmla="*/ 412 w 640"/>
                <a:gd name="T33" fmla="*/ 386 h 510"/>
                <a:gd name="T34" fmla="*/ 510 w 640"/>
                <a:gd name="T35" fmla="*/ 338 h 510"/>
                <a:gd name="T36" fmla="*/ 574 w 640"/>
                <a:gd name="T37" fmla="*/ 304 h 510"/>
                <a:gd name="T38" fmla="*/ 592 w 640"/>
                <a:gd name="T39" fmla="*/ 328 h 510"/>
                <a:gd name="T40" fmla="*/ 614 w 640"/>
                <a:gd name="T41" fmla="*/ 348 h 510"/>
                <a:gd name="T42" fmla="*/ 640 w 640"/>
                <a:gd name="T43" fmla="*/ 362 h 510"/>
                <a:gd name="T44" fmla="*/ 622 w 640"/>
                <a:gd name="T45" fmla="*/ 372 h 510"/>
                <a:gd name="T46" fmla="*/ 538 w 640"/>
                <a:gd name="T47" fmla="*/ 416 h 510"/>
                <a:gd name="T48" fmla="*/ 458 w 640"/>
                <a:gd name="T49" fmla="*/ 452 h 510"/>
                <a:gd name="T50" fmla="*/ 366 w 640"/>
                <a:gd name="T51" fmla="*/ 484 h 510"/>
                <a:gd name="T52" fmla="*/ 270 w 640"/>
                <a:gd name="T53" fmla="*/ 506 h 510"/>
                <a:gd name="T54" fmla="*/ 224 w 640"/>
                <a:gd name="T55" fmla="*/ 510 h 510"/>
                <a:gd name="T56" fmla="*/ 182 w 640"/>
                <a:gd name="T57" fmla="*/ 508 h 510"/>
                <a:gd name="T58" fmla="*/ 142 w 640"/>
                <a:gd name="T59" fmla="*/ 498 h 510"/>
                <a:gd name="T60" fmla="*/ 106 w 640"/>
                <a:gd name="T61" fmla="*/ 482 h 510"/>
                <a:gd name="T62" fmla="*/ 74 w 640"/>
                <a:gd name="T63" fmla="*/ 456 h 510"/>
                <a:gd name="T64" fmla="*/ 60 w 640"/>
                <a:gd name="T65" fmla="*/ 438 h 510"/>
                <a:gd name="T66" fmla="*/ 36 w 640"/>
                <a:gd name="T67" fmla="*/ 400 h 510"/>
                <a:gd name="T68" fmla="*/ 18 w 640"/>
                <a:gd name="T69" fmla="*/ 362 h 510"/>
                <a:gd name="T70" fmla="*/ 6 w 640"/>
                <a:gd name="T71" fmla="*/ 322 h 510"/>
                <a:gd name="T72" fmla="*/ 2 w 640"/>
                <a:gd name="T73" fmla="*/ 282 h 510"/>
                <a:gd name="T74" fmla="*/ 2 w 640"/>
                <a:gd name="T75" fmla="*/ 224 h 510"/>
                <a:gd name="T76" fmla="*/ 18 w 640"/>
                <a:gd name="T77" fmla="*/ 152 h 510"/>
                <a:gd name="T78" fmla="*/ 46 w 640"/>
                <a:gd name="T79" fmla="*/ 88 h 510"/>
                <a:gd name="T80" fmla="*/ 80 w 640"/>
                <a:gd name="T81" fmla="*/ 38 h 510"/>
                <a:gd name="T82" fmla="*/ 114 w 640"/>
                <a:gd name="T83" fmla="*/ 8 h 510"/>
                <a:gd name="T84" fmla="*/ 130 w 640"/>
                <a:gd name="T85" fmla="*/ 0 h 510"/>
                <a:gd name="T86" fmla="*/ 146 w 640"/>
                <a:gd name="T87"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0" h="510">
                  <a:moveTo>
                    <a:pt x="146" y="0"/>
                  </a:moveTo>
                  <a:lnTo>
                    <a:pt x="146" y="0"/>
                  </a:lnTo>
                  <a:lnTo>
                    <a:pt x="148" y="2"/>
                  </a:lnTo>
                  <a:lnTo>
                    <a:pt x="152" y="4"/>
                  </a:lnTo>
                  <a:lnTo>
                    <a:pt x="154" y="12"/>
                  </a:lnTo>
                  <a:lnTo>
                    <a:pt x="152" y="24"/>
                  </a:lnTo>
                  <a:lnTo>
                    <a:pt x="148" y="40"/>
                  </a:lnTo>
                  <a:lnTo>
                    <a:pt x="136" y="80"/>
                  </a:lnTo>
                  <a:lnTo>
                    <a:pt x="120" y="128"/>
                  </a:lnTo>
                  <a:lnTo>
                    <a:pt x="112" y="156"/>
                  </a:lnTo>
                  <a:lnTo>
                    <a:pt x="106" y="186"/>
                  </a:lnTo>
                  <a:lnTo>
                    <a:pt x="102" y="216"/>
                  </a:lnTo>
                  <a:lnTo>
                    <a:pt x="100" y="246"/>
                  </a:lnTo>
                  <a:lnTo>
                    <a:pt x="100" y="276"/>
                  </a:lnTo>
                  <a:lnTo>
                    <a:pt x="104" y="306"/>
                  </a:lnTo>
                  <a:lnTo>
                    <a:pt x="112" y="338"/>
                  </a:lnTo>
                  <a:lnTo>
                    <a:pt x="118" y="352"/>
                  </a:lnTo>
                  <a:lnTo>
                    <a:pt x="126" y="366"/>
                  </a:lnTo>
                  <a:lnTo>
                    <a:pt x="126" y="366"/>
                  </a:lnTo>
                  <a:lnTo>
                    <a:pt x="132" y="378"/>
                  </a:lnTo>
                  <a:lnTo>
                    <a:pt x="140" y="388"/>
                  </a:lnTo>
                  <a:lnTo>
                    <a:pt x="150" y="398"/>
                  </a:lnTo>
                  <a:lnTo>
                    <a:pt x="158" y="406"/>
                  </a:lnTo>
                  <a:lnTo>
                    <a:pt x="170" y="412"/>
                  </a:lnTo>
                  <a:lnTo>
                    <a:pt x="180" y="418"/>
                  </a:lnTo>
                  <a:lnTo>
                    <a:pt x="192" y="422"/>
                  </a:lnTo>
                  <a:lnTo>
                    <a:pt x="204" y="426"/>
                  </a:lnTo>
                  <a:lnTo>
                    <a:pt x="228" y="428"/>
                  </a:lnTo>
                  <a:lnTo>
                    <a:pt x="256" y="428"/>
                  </a:lnTo>
                  <a:lnTo>
                    <a:pt x="286" y="426"/>
                  </a:lnTo>
                  <a:lnTo>
                    <a:pt x="316" y="418"/>
                  </a:lnTo>
                  <a:lnTo>
                    <a:pt x="348" y="410"/>
                  </a:lnTo>
                  <a:lnTo>
                    <a:pt x="380" y="398"/>
                  </a:lnTo>
                  <a:lnTo>
                    <a:pt x="412" y="386"/>
                  </a:lnTo>
                  <a:lnTo>
                    <a:pt x="446" y="370"/>
                  </a:lnTo>
                  <a:lnTo>
                    <a:pt x="510" y="338"/>
                  </a:lnTo>
                  <a:lnTo>
                    <a:pt x="574" y="304"/>
                  </a:lnTo>
                  <a:lnTo>
                    <a:pt x="574" y="304"/>
                  </a:lnTo>
                  <a:lnTo>
                    <a:pt x="578" y="312"/>
                  </a:lnTo>
                  <a:lnTo>
                    <a:pt x="592" y="328"/>
                  </a:lnTo>
                  <a:lnTo>
                    <a:pt x="602" y="340"/>
                  </a:lnTo>
                  <a:lnTo>
                    <a:pt x="614" y="348"/>
                  </a:lnTo>
                  <a:lnTo>
                    <a:pt x="626" y="356"/>
                  </a:lnTo>
                  <a:lnTo>
                    <a:pt x="640" y="362"/>
                  </a:lnTo>
                  <a:lnTo>
                    <a:pt x="640" y="362"/>
                  </a:lnTo>
                  <a:lnTo>
                    <a:pt x="622" y="372"/>
                  </a:lnTo>
                  <a:lnTo>
                    <a:pt x="572" y="400"/>
                  </a:lnTo>
                  <a:lnTo>
                    <a:pt x="538" y="416"/>
                  </a:lnTo>
                  <a:lnTo>
                    <a:pt x="500" y="434"/>
                  </a:lnTo>
                  <a:lnTo>
                    <a:pt x="458" y="452"/>
                  </a:lnTo>
                  <a:lnTo>
                    <a:pt x="412" y="470"/>
                  </a:lnTo>
                  <a:lnTo>
                    <a:pt x="366" y="484"/>
                  </a:lnTo>
                  <a:lnTo>
                    <a:pt x="318" y="498"/>
                  </a:lnTo>
                  <a:lnTo>
                    <a:pt x="270" y="506"/>
                  </a:lnTo>
                  <a:lnTo>
                    <a:pt x="248" y="508"/>
                  </a:lnTo>
                  <a:lnTo>
                    <a:pt x="224" y="510"/>
                  </a:lnTo>
                  <a:lnTo>
                    <a:pt x="202" y="510"/>
                  </a:lnTo>
                  <a:lnTo>
                    <a:pt x="182" y="508"/>
                  </a:lnTo>
                  <a:lnTo>
                    <a:pt x="160" y="504"/>
                  </a:lnTo>
                  <a:lnTo>
                    <a:pt x="142" y="498"/>
                  </a:lnTo>
                  <a:lnTo>
                    <a:pt x="122" y="492"/>
                  </a:lnTo>
                  <a:lnTo>
                    <a:pt x="106" y="482"/>
                  </a:lnTo>
                  <a:lnTo>
                    <a:pt x="90" y="470"/>
                  </a:lnTo>
                  <a:lnTo>
                    <a:pt x="74" y="456"/>
                  </a:lnTo>
                  <a:lnTo>
                    <a:pt x="74" y="456"/>
                  </a:lnTo>
                  <a:lnTo>
                    <a:pt x="60" y="438"/>
                  </a:lnTo>
                  <a:lnTo>
                    <a:pt x="46" y="420"/>
                  </a:lnTo>
                  <a:lnTo>
                    <a:pt x="36" y="400"/>
                  </a:lnTo>
                  <a:lnTo>
                    <a:pt x="26" y="382"/>
                  </a:lnTo>
                  <a:lnTo>
                    <a:pt x="18" y="362"/>
                  </a:lnTo>
                  <a:lnTo>
                    <a:pt x="12" y="342"/>
                  </a:lnTo>
                  <a:lnTo>
                    <a:pt x="6" y="322"/>
                  </a:lnTo>
                  <a:lnTo>
                    <a:pt x="4" y="302"/>
                  </a:lnTo>
                  <a:lnTo>
                    <a:pt x="2" y="282"/>
                  </a:lnTo>
                  <a:lnTo>
                    <a:pt x="0" y="262"/>
                  </a:lnTo>
                  <a:lnTo>
                    <a:pt x="2" y="224"/>
                  </a:lnTo>
                  <a:lnTo>
                    <a:pt x="8" y="186"/>
                  </a:lnTo>
                  <a:lnTo>
                    <a:pt x="18" y="152"/>
                  </a:lnTo>
                  <a:lnTo>
                    <a:pt x="32" y="118"/>
                  </a:lnTo>
                  <a:lnTo>
                    <a:pt x="46" y="88"/>
                  </a:lnTo>
                  <a:lnTo>
                    <a:pt x="62" y="60"/>
                  </a:lnTo>
                  <a:lnTo>
                    <a:pt x="80" y="38"/>
                  </a:lnTo>
                  <a:lnTo>
                    <a:pt x="98" y="20"/>
                  </a:lnTo>
                  <a:lnTo>
                    <a:pt x="114" y="8"/>
                  </a:lnTo>
                  <a:lnTo>
                    <a:pt x="122" y="4"/>
                  </a:lnTo>
                  <a:lnTo>
                    <a:pt x="130" y="0"/>
                  </a:lnTo>
                  <a:lnTo>
                    <a:pt x="138" y="0"/>
                  </a:lnTo>
                  <a:lnTo>
                    <a:pt x="146" y="0"/>
                  </a:lnTo>
                  <a:close/>
                </a:path>
              </a:pathLst>
            </a:custGeom>
            <a:solidFill>
              <a:srgbClr val="474C4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28" name="Freeform 10257"/>
            <p:cNvSpPr/>
            <p:nvPr/>
          </p:nvSpPr>
          <p:spPr bwMode="auto">
            <a:xfrm>
              <a:off x="6133306" y="2347912"/>
              <a:ext cx="508000" cy="404813"/>
            </a:xfrm>
            <a:custGeom>
              <a:avLst/>
              <a:gdLst>
                <a:gd name="T0" fmla="*/ 146 w 640"/>
                <a:gd name="T1" fmla="*/ 0 h 510"/>
                <a:gd name="T2" fmla="*/ 152 w 640"/>
                <a:gd name="T3" fmla="*/ 4 h 510"/>
                <a:gd name="T4" fmla="*/ 152 w 640"/>
                <a:gd name="T5" fmla="*/ 24 h 510"/>
                <a:gd name="T6" fmla="*/ 136 w 640"/>
                <a:gd name="T7" fmla="*/ 80 h 510"/>
                <a:gd name="T8" fmla="*/ 112 w 640"/>
                <a:gd name="T9" fmla="*/ 156 h 510"/>
                <a:gd name="T10" fmla="*/ 102 w 640"/>
                <a:gd name="T11" fmla="*/ 216 h 510"/>
                <a:gd name="T12" fmla="*/ 100 w 640"/>
                <a:gd name="T13" fmla="*/ 276 h 510"/>
                <a:gd name="T14" fmla="*/ 112 w 640"/>
                <a:gd name="T15" fmla="*/ 338 h 510"/>
                <a:gd name="T16" fmla="*/ 126 w 640"/>
                <a:gd name="T17" fmla="*/ 366 h 510"/>
                <a:gd name="T18" fmla="*/ 132 w 640"/>
                <a:gd name="T19" fmla="*/ 378 h 510"/>
                <a:gd name="T20" fmla="*/ 150 w 640"/>
                <a:gd name="T21" fmla="*/ 398 h 510"/>
                <a:gd name="T22" fmla="*/ 170 w 640"/>
                <a:gd name="T23" fmla="*/ 412 h 510"/>
                <a:gd name="T24" fmla="*/ 192 w 640"/>
                <a:gd name="T25" fmla="*/ 422 h 510"/>
                <a:gd name="T26" fmla="*/ 228 w 640"/>
                <a:gd name="T27" fmla="*/ 428 h 510"/>
                <a:gd name="T28" fmla="*/ 286 w 640"/>
                <a:gd name="T29" fmla="*/ 426 h 510"/>
                <a:gd name="T30" fmla="*/ 348 w 640"/>
                <a:gd name="T31" fmla="*/ 410 h 510"/>
                <a:gd name="T32" fmla="*/ 412 w 640"/>
                <a:gd name="T33" fmla="*/ 386 h 510"/>
                <a:gd name="T34" fmla="*/ 510 w 640"/>
                <a:gd name="T35" fmla="*/ 338 h 510"/>
                <a:gd name="T36" fmla="*/ 574 w 640"/>
                <a:gd name="T37" fmla="*/ 304 h 510"/>
                <a:gd name="T38" fmla="*/ 592 w 640"/>
                <a:gd name="T39" fmla="*/ 328 h 510"/>
                <a:gd name="T40" fmla="*/ 614 w 640"/>
                <a:gd name="T41" fmla="*/ 348 h 510"/>
                <a:gd name="T42" fmla="*/ 640 w 640"/>
                <a:gd name="T43" fmla="*/ 362 h 510"/>
                <a:gd name="T44" fmla="*/ 622 w 640"/>
                <a:gd name="T45" fmla="*/ 372 h 510"/>
                <a:gd name="T46" fmla="*/ 538 w 640"/>
                <a:gd name="T47" fmla="*/ 416 h 510"/>
                <a:gd name="T48" fmla="*/ 458 w 640"/>
                <a:gd name="T49" fmla="*/ 452 h 510"/>
                <a:gd name="T50" fmla="*/ 366 w 640"/>
                <a:gd name="T51" fmla="*/ 484 h 510"/>
                <a:gd name="T52" fmla="*/ 270 w 640"/>
                <a:gd name="T53" fmla="*/ 506 h 510"/>
                <a:gd name="T54" fmla="*/ 224 w 640"/>
                <a:gd name="T55" fmla="*/ 510 h 510"/>
                <a:gd name="T56" fmla="*/ 182 w 640"/>
                <a:gd name="T57" fmla="*/ 508 h 510"/>
                <a:gd name="T58" fmla="*/ 142 w 640"/>
                <a:gd name="T59" fmla="*/ 498 h 510"/>
                <a:gd name="T60" fmla="*/ 106 w 640"/>
                <a:gd name="T61" fmla="*/ 482 h 510"/>
                <a:gd name="T62" fmla="*/ 74 w 640"/>
                <a:gd name="T63" fmla="*/ 456 h 510"/>
                <a:gd name="T64" fmla="*/ 60 w 640"/>
                <a:gd name="T65" fmla="*/ 438 h 510"/>
                <a:gd name="T66" fmla="*/ 36 w 640"/>
                <a:gd name="T67" fmla="*/ 400 h 510"/>
                <a:gd name="T68" fmla="*/ 18 w 640"/>
                <a:gd name="T69" fmla="*/ 362 h 510"/>
                <a:gd name="T70" fmla="*/ 6 w 640"/>
                <a:gd name="T71" fmla="*/ 322 h 510"/>
                <a:gd name="T72" fmla="*/ 2 w 640"/>
                <a:gd name="T73" fmla="*/ 282 h 510"/>
                <a:gd name="T74" fmla="*/ 2 w 640"/>
                <a:gd name="T75" fmla="*/ 224 h 510"/>
                <a:gd name="T76" fmla="*/ 18 w 640"/>
                <a:gd name="T77" fmla="*/ 152 h 510"/>
                <a:gd name="T78" fmla="*/ 46 w 640"/>
                <a:gd name="T79" fmla="*/ 88 h 510"/>
                <a:gd name="T80" fmla="*/ 80 w 640"/>
                <a:gd name="T81" fmla="*/ 38 h 510"/>
                <a:gd name="T82" fmla="*/ 114 w 640"/>
                <a:gd name="T83" fmla="*/ 8 h 510"/>
                <a:gd name="T84" fmla="*/ 130 w 640"/>
                <a:gd name="T85" fmla="*/ 0 h 510"/>
                <a:gd name="T86" fmla="*/ 146 w 640"/>
                <a:gd name="T87"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0" h="510">
                  <a:moveTo>
                    <a:pt x="146" y="0"/>
                  </a:moveTo>
                  <a:lnTo>
                    <a:pt x="146" y="0"/>
                  </a:lnTo>
                  <a:lnTo>
                    <a:pt x="148" y="2"/>
                  </a:lnTo>
                  <a:lnTo>
                    <a:pt x="152" y="4"/>
                  </a:lnTo>
                  <a:lnTo>
                    <a:pt x="154" y="12"/>
                  </a:lnTo>
                  <a:lnTo>
                    <a:pt x="152" y="24"/>
                  </a:lnTo>
                  <a:lnTo>
                    <a:pt x="148" y="40"/>
                  </a:lnTo>
                  <a:lnTo>
                    <a:pt x="136" y="80"/>
                  </a:lnTo>
                  <a:lnTo>
                    <a:pt x="120" y="128"/>
                  </a:lnTo>
                  <a:lnTo>
                    <a:pt x="112" y="156"/>
                  </a:lnTo>
                  <a:lnTo>
                    <a:pt x="106" y="186"/>
                  </a:lnTo>
                  <a:lnTo>
                    <a:pt x="102" y="216"/>
                  </a:lnTo>
                  <a:lnTo>
                    <a:pt x="100" y="246"/>
                  </a:lnTo>
                  <a:lnTo>
                    <a:pt x="100" y="276"/>
                  </a:lnTo>
                  <a:lnTo>
                    <a:pt x="104" y="306"/>
                  </a:lnTo>
                  <a:lnTo>
                    <a:pt x="112" y="338"/>
                  </a:lnTo>
                  <a:lnTo>
                    <a:pt x="118" y="352"/>
                  </a:lnTo>
                  <a:lnTo>
                    <a:pt x="126" y="366"/>
                  </a:lnTo>
                  <a:lnTo>
                    <a:pt x="126" y="366"/>
                  </a:lnTo>
                  <a:lnTo>
                    <a:pt x="132" y="378"/>
                  </a:lnTo>
                  <a:lnTo>
                    <a:pt x="140" y="388"/>
                  </a:lnTo>
                  <a:lnTo>
                    <a:pt x="150" y="398"/>
                  </a:lnTo>
                  <a:lnTo>
                    <a:pt x="158" y="406"/>
                  </a:lnTo>
                  <a:lnTo>
                    <a:pt x="170" y="412"/>
                  </a:lnTo>
                  <a:lnTo>
                    <a:pt x="180" y="418"/>
                  </a:lnTo>
                  <a:lnTo>
                    <a:pt x="192" y="422"/>
                  </a:lnTo>
                  <a:lnTo>
                    <a:pt x="204" y="426"/>
                  </a:lnTo>
                  <a:lnTo>
                    <a:pt x="228" y="428"/>
                  </a:lnTo>
                  <a:lnTo>
                    <a:pt x="256" y="428"/>
                  </a:lnTo>
                  <a:lnTo>
                    <a:pt x="286" y="426"/>
                  </a:lnTo>
                  <a:lnTo>
                    <a:pt x="316" y="418"/>
                  </a:lnTo>
                  <a:lnTo>
                    <a:pt x="348" y="410"/>
                  </a:lnTo>
                  <a:lnTo>
                    <a:pt x="380" y="398"/>
                  </a:lnTo>
                  <a:lnTo>
                    <a:pt x="412" y="386"/>
                  </a:lnTo>
                  <a:lnTo>
                    <a:pt x="446" y="370"/>
                  </a:lnTo>
                  <a:lnTo>
                    <a:pt x="510" y="338"/>
                  </a:lnTo>
                  <a:lnTo>
                    <a:pt x="574" y="304"/>
                  </a:lnTo>
                  <a:lnTo>
                    <a:pt x="574" y="304"/>
                  </a:lnTo>
                  <a:lnTo>
                    <a:pt x="578" y="312"/>
                  </a:lnTo>
                  <a:lnTo>
                    <a:pt x="592" y="328"/>
                  </a:lnTo>
                  <a:lnTo>
                    <a:pt x="602" y="340"/>
                  </a:lnTo>
                  <a:lnTo>
                    <a:pt x="614" y="348"/>
                  </a:lnTo>
                  <a:lnTo>
                    <a:pt x="626" y="356"/>
                  </a:lnTo>
                  <a:lnTo>
                    <a:pt x="640" y="362"/>
                  </a:lnTo>
                  <a:lnTo>
                    <a:pt x="640" y="362"/>
                  </a:lnTo>
                  <a:lnTo>
                    <a:pt x="622" y="372"/>
                  </a:lnTo>
                  <a:lnTo>
                    <a:pt x="572" y="400"/>
                  </a:lnTo>
                  <a:lnTo>
                    <a:pt x="538" y="416"/>
                  </a:lnTo>
                  <a:lnTo>
                    <a:pt x="500" y="434"/>
                  </a:lnTo>
                  <a:lnTo>
                    <a:pt x="458" y="452"/>
                  </a:lnTo>
                  <a:lnTo>
                    <a:pt x="412" y="470"/>
                  </a:lnTo>
                  <a:lnTo>
                    <a:pt x="366" y="484"/>
                  </a:lnTo>
                  <a:lnTo>
                    <a:pt x="318" y="498"/>
                  </a:lnTo>
                  <a:lnTo>
                    <a:pt x="270" y="506"/>
                  </a:lnTo>
                  <a:lnTo>
                    <a:pt x="248" y="508"/>
                  </a:lnTo>
                  <a:lnTo>
                    <a:pt x="224" y="510"/>
                  </a:lnTo>
                  <a:lnTo>
                    <a:pt x="202" y="510"/>
                  </a:lnTo>
                  <a:lnTo>
                    <a:pt x="182" y="508"/>
                  </a:lnTo>
                  <a:lnTo>
                    <a:pt x="160" y="504"/>
                  </a:lnTo>
                  <a:lnTo>
                    <a:pt x="142" y="498"/>
                  </a:lnTo>
                  <a:lnTo>
                    <a:pt x="122" y="492"/>
                  </a:lnTo>
                  <a:lnTo>
                    <a:pt x="106" y="482"/>
                  </a:lnTo>
                  <a:lnTo>
                    <a:pt x="90" y="470"/>
                  </a:lnTo>
                  <a:lnTo>
                    <a:pt x="74" y="456"/>
                  </a:lnTo>
                  <a:lnTo>
                    <a:pt x="74" y="456"/>
                  </a:lnTo>
                  <a:lnTo>
                    <a:pt x="60" y="438"/>
                  </a:lnTo>
                  <a:lnTo>
                    <a:pt x="46" y="420"/>
                  </a:lnTo>
                  <a:lnTo>
                    <a:pt x="36" y="400"/>
                  </a:lnTo>
                  <a:lnTo>
                    <a:pt x="26" y="382"/>
                  </a:lnTo>
                  <a:lnTo>
                    <a:pt x="18" y="362"/>
                  </a:lnTo>
                  <a:lnTo>
                    <a:pt x="12" y="342"/>
                  </a:lnTo>
                  <a:lnTo>
                    <a:pt x="6" y="322"/>
                  </a:lnTo>
                  <a:lnTo>
                    <a:pt x="4" y="302"/>
                  </a:lnTo>
                  <a:lnTo>
                    <a:pt x="2" y="282"/>
                  </a:lnTo>
                  <a:lnTo>
                    <a:pt x="0" y="262"/>
                  </a:lnTo>
                  <a:lnTo>
                    <a:pt x="2" y="224"/>
                  </a:lnTo>
                  <a:lnTo>
                    <a:pt x="8" y="186"/>
                  </a:lnTo>
                  <a:lnTo>
                    <a:pt x="18" y="152"/>
                  </a:lnTo>
                  <a:lnTo>
                    <a:pt x="32" y="118"/>
                  </a:lnTo>
                  <a:lnTo>
                    <a:pt x="46" y="88"/>
                  </a:lnTo>
                  <a:lnTo>
                    <a:pt x="62" y="60"/>
                  </a:lnTo>
                  <a:lnTo>
                    <a:pt x="80" y="38"/>
                  </a:lnTo>
                  <a:lnTo>
                    <a:pt x="98" y="20"/>
                  </a:lnTo>
                  <a:lnTo>
                    <a:pt x="114" y="8"/>
                  </a:lnTo>
                  <a:lnTo>
                    <a:pt x="122" y="4"/>
                  </a:lnTo>
                  <a:lnTo>
                    <a:pt x="130" y="0"/>
                  </a:lnTo>
                  <a:lnTo>
                    <a:pt x="138" y="0"/>
                  </a:lnTo>
                  <a:lnTo>
                    <a:pt x="1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29" name="Freeform 10259"/>
            <p:cNvSpPr/>
            <p:nvPr/>
          </p:nvSpPr>
          <p:spPr bwMode="auto">
            <a:xfrm>
              <a:off x="6126956" y="2368550"/>
              <a:ext cx="85725" cy="358775"/>
            </a:xfrm>
            <a:custGeom>
              <a:avLst/>
              <a:gdLst>
                <a:gd name="T0" fmla="*/ 94 w 108"/>
                <a:gd name="T1" fmla="*/ 0 h 452"/>
                <a:gd name="T2" fmla="*/ 94 w 108"/>
                <a:gd name="T3" fmla="*/ 0 h 452"/>
                <a:gd name="T4" fmla="*/ 84 w 108"/>
                <a:gd name="T5" fmla="*/ 12 h 452"/>
                <a:gd name="T6" fmla="*/ 64 w 108"/>
                <a:gd name="T7" fmla="*/ 44 h 452"/>
                <a:gd name="T8" fmla="*/ 50 w 108"/>
                <a:gd name="T9" fmla="*/ 66 h 452"/>
                <a:gd name="T10" fmla="*/ 36 w 108"/>
                <a:gd name="T11" fmla="*/ 90 h 452"/>
                <a:gd name="T12" fmla="*/ 24 w 108"/>
                <a:gd name="T13" fmla="*/ 120 h 452"/>
                <a:gd name="T14" fmla="*/ 14 w 108"/>
                <a:gd name="T15" fmla="*/ 152 h 452"/>
                <a:gd name="T16" fmla="*/ 4 w 108"/>
                <a:gd name="T17" fmla="*/ 186 h 452"/>
                <a:gd name="T18" fmla="*/ 0 w 108"/>
                <a:gd name="T19" fmla="*/ 222 h 452"/>
                <a:gd name="T20" fmla="*/ 0 w 108"/>
                <a:gd name="T21" fmla="*/ 240 h 452"/>
                <a:gd name="T22" fmla="*/ 0 w 108"/>
                <a:gd name="T23" fmla="*/ 258 h 452"/>
                <a:gd name="T24" fmla="*/ 4 w 108"/>
                <a:gd name="T25" fmla="*/ 278 h 452"/>
                <a:gd name="T26" fmla="*/ 8 w 108"/>
                <a:gd name="T27" fmla="*/ 298 h 452"/>
                <a:gd name="T28" fmla="*/ 12 w 108"/>
                <a:gd name="T29" fmla="*/ 316 h 452"/>
                <a:gd name="T30" fmla="*/ 20 w 108"/>
                <a:gd name="T31" fmla="*/ 336 h 452"/>
                <a:gd name="T32" fmla="*/ 30 w 108"/>
                <a:gd name="T33" fmla="*/ 356 h 452"/>
                <a:gd name="T34" fmla="*/ 40 w 108"/>
                <a:gd name="T35" fmla="*/ 376 h 452"/>
                <a:gd name="T36" fmla="*/ 54 w 108"/>
                <a:gd name="T37" fmla="*/ 394 h 452"/>
                <a:gd name="T38" fmla="*/ 70 w 108"/>
                <a:gd name="T39" fmla="*/ 414 h 452"/>
                <a:gd name="T40" fmla="*/ 88 w 108"/>
                <a:gd name="T41" fmla="*/ 434 h 452"/>
                <a:gd name="T42" fmla="*/ 108 w 108"/>
                <a:gd name="T43" fmla="*/ 452 h 452"/>
                <a:gd name="T44" fmla="*/ 108 w 108"/>
                <a:gd name="T45" fmla="*/ 452 h 452"/>
                <a:gd name="T46" fmla="*/ 100 w 108"/>
                <a:gd name="T47" fmla="*/ 446 h 452"/>
                <a:gd name="T48" fmla="*/ 78 w 108"/>
                <a:gd name="T49" fmla="*/ 424 h 452"/>
                <a:gd name="T50" fmla="*/ 66 w 108"/>
                <a:gd name="T51" fmla="*/ 408 h 452"/>
                <a:gd name="T52" fmla="*/ 52 w 108"/>
                <a:gd name="T53" fmla="*/ 390 h 452"/>
                <a:gd name="T54" fmla="*/ 40 w 108"/>
                <a:gd name="T55" fmla="*/ 366 h 452"/>
                <a:gd name="T56" fmla="*/ 28 w 108"/>
                <a:gd name="T57" fmla="*/ 340 h 452"/>
                <a:gd name="T58" fmla="*/ 18 w 108"/>
                <a:gd name="T59" fmla="*/ 310 h 452"/>
                <a:gd name="T60" fmla="*/ 12 w 108"/>
                <a:gd name="T61" fmla="*/ 278 h 452"/>
                <a:gd name="T62" fmla="*/ 12 w 108"/>
                <a:gd name="T63" fmla="*/ 260 h 452"/>
                <a:gd name="T64" fmla="*/ 10 w 108"/>
                <a:gd name="T65" fmla="*/ 240 h 452"/>
                <a:gd name="T66" fmla="*/ 12 w 108"/>
                <a:gd name="T67" fmla="*/ 220 h 452"/>
                <a:gd name="T68" fmla="*/ 14 w 108"/>
                <a:gd name="T69" fmla="*/ 200 h 452"/>
                <a:gd name="T70" fmla="*/ 18 w 108"/>
                <a:gd name="T71" fmla="*/ 178 h 452"/>
                <a:gd name="T72" fmla="*/ 22 w 108"/>
                <a:gd name="T73" fmla="*/ 156 h 452"/>
                <a:gd name="T74" fmla="*/ 30 w 108"/>
                <a:gd name="T75" fmla="*/ 132 h 452"/>
                <a:gd name="T76" fmla="*/ 38 w 108"/>
                <a:gd name="T77" fmla="*/ 108 h 452"/>
                <a:gd name="T78" fmla="*/ 50 w 108"/>
                <a:gd name="T79" fmla="*/ 82 h 452"/>
                <a:gd name="T80" fmla="*/ 62 w 108"/>
                <a:gd name="T81" fmla="*/ 56 h 452"/>
                <a:gd name="T82" fmla="*/ 76 w 108"/>
                <a:gd name="T83" fmla="*/ 28 h 452"/>
                <a:gd name="T84" fmla="*/ 94 w 108"/>
                <a:gd name="T85"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452">
                  <a:moveTo>
                    <a:pt x="94" y="0"/>
                  </a:moveTo>
                  <a:lnTo>
                    <a:pt x="94" y="0"/>
                  </a:lnTo>
                  <a:lnTo>
                    <a:pt x="84" y="12"/>
                  </a:lnTo>
                  <a:lnTo>
                    <a:pt x="64" y="44"/>
                  </a:lnTo>
                  <a:lnTo>
                    <a:pt x="50" y="66"/>
                  </a:lnTo>
                  <a:lnTo>
                    <a:pt x="36" y="90"/>
                  </a:lnTo>
                  <a:lnTo>
                    <a:pt x="24" y="120"/>
                  </a:lnTo>
                  <a:lnTo>
                    <a:pt x="14" y="152"/>
                  </a:lnTo>
                  <a:lnTo>
                    <a:pt x="4" y="186"/>
                  </a:lnTo>
                  <a:lnTo>
                    <a:pt x="0" y="222"/>
                  </a:lnTo>
                  <a:lnTo>
                    <a:pt x="0" y="240"/>
                  </a:lnTo>
                  <a:lnTo>
                    <a:pt x="0" y="258"/>
                  </a:lnTo>
                  <a:lnTo>
                    <a:pt x="4" y="278"/>
                  </a:lnTo>
                  <a:lnTo>
                    <a:pt x="8" y="298"/>
                  </a:lnTo>
                  <a:lnTo>
                    <a:pt x="12" y="316"/>
                  </a:lnTo>
                  <a:lnTo>
                    <a:pt x="20" y="336"/>
                  </a:lnTo>
                  <a:lnTo>
                    <a:pt x="30" y="356"/>
                  </a:lnTo>
                  <a:lnTo>
                    <a:pt x="40" y="376"/>
                  </a:lnTo>
                  <a:lnTo>
                    <a:pt x="54" y="394"/>
                  </a:lnTo>
                  <a:lnTo>
                    <a:pt x="70" y="414"/>
                  </a:lnTo>
                  <a:lnTo>
                    <a:pt x="88" y="434"/>
                  </a:lnTo>
                  <a:lnTo>
                    <a:pt x="108" y="452"/>
                  </a:lnTo>
                  <a:lnTo>
                    <a:pt x="108" y="452"/>
                  </a:lnTo>
                  <a:lnTo>
                    <a:pt x="100" y="446"/>
                  </a:lnTo>
                  <a:lnTo>
                    <a:pt x="78" y="424"/>
                  </a:lnTo>
                  <a:lnTo>
                    <a:pt x="66" y="408"/>
                  </a:lnTo>
                  <a:lnTo>
                    <a:pt x="52" y="390"/>
                  </a:lnTo>
                  <a:lnTo>
                    <a:pt x="40" y="366"/>
                  </a:lnTo>
                  <a:lnTo>
                    <a:pt x="28" y="340"/>
                  </a:lnTo>
                  <a:lnTo>
                    <a:pt x="18" y="310"/>
                  </a:lnTo>
                  <a:lnTo>
                    <a:pt x="12" y="278"/>
                  </a:lnTo>
                  <a:lnTo>
                    <a:pt x="12" y="260"/>
                  </a:lnTo>
                  <a:lnTo>
                    <a:pt x="10" y="240"/>
                  </a:lnTo>
                  <a:lnTo>
                    <a:pt x="12" y="220"/>
                  </a:lnTo>
                  <a:lnTo>
                    <a:pt x="14" y="200"/>
                  </a:lnTo>
                  <a:lnTo>
                    <a:pt x="18" y="178"/>
                  </a:lnTo>
                  <a:lnTo>
                    <a:pt x="22" y="156"/>
                  </a:lnTo>
                  <a:lnTo>
                    <a:pt x="30" y="132"/>
                  </a:lnTo>
                  <a:lnTo>
                    <a:pt x="38" y="108"/>
                  </a:lnTo>
                  <a:lnTo>
                    <a:pt x="50" y="82"/>
                  </a:lnTo>
                  <a:lnTo>
                    <a:pt x="62" y="56"/>
                  </a:lnTo>
                  <a:lnTo>
                    <a:pt x="76" y="28"/>
                  </a:lnTo>
                  <a:lnTo>
                    <a:pt x="94" y="0"/>
                  </a:lnTo>
                  <a:close/>
                </a:path>
              </a:pathLst>
            </a:custGeom>
            <a:solidFill>
              <a:srgbClr val="24272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30" name="Freeform 10260"/>
            <p:cNvSpPr/>
            <p:nvPr/>
          </p:nvSpPr>
          <p:spPr bwMode="auto">
            <a:xfrm>
              <a:off x="6126956" y="2368550"/>
              <a:ext cx="85725" cy="358775"/>
            </a:xfrm>
            <a:custGeom>
              <a:avLst/>
              <a:gdLst>
                <a:gd name="T0" fmla="*/ 94 w 108"/>
                <a:gd name="T1" fmla="*/ 0 h 452"/>
                <a:gd name="T2" fmla="*/ 94 w 108"/>
                <a:gd name="T3" fmla="*/ 0 h 452"/>
                <a:gd name="T4" fmla="*/ 84 w 108"/>
                <a:gd name="T5" fmla="*/ 12 h 452"/>
                <a:gd name="T6" fmla="*/ 64 w 108"/>
                <a:gd name="T7" fmla="*/ 44 h 452"/>
                <a:gd name="T8" fmla="*/ 50 w 108"/>
                <a:gd name="T9" fmla="*/ 66 h 452"/>
                <a:gd name="T10" fmla="*/ 36 w 108"/>
                <a:gd name="T11" fmla="*/ 90 h 452"/>
                <a:gd name="T12" fmla="*/ 24 w 108"/>
                <a:gd name="T13" fmla="*/ 120 h 452"/>
                <a:gd name="T14" fmla="*/ 14 w 108"/>
                <a:gd name="T15" fmla="*/ 152 h 452"/>
                <a:gd name="T16" fmla="*/ 4 w 108"/>
                <a:gd name="T17" fmla="*/ 186 h 452"/>
                <a:gd name="T18" fmla="*/ 0 w 108"/>
                <a:gd name="T19" fmla="*/ 222 h 452"/>
                <a:gd name="T20" fmla="*/ 0 w 108"/>
                <a:gd name="T21" fmla="*/ 240 h 452"/>
                <a:gd name="T22" fmla="*/ 0 w 108"/>
                <a:gd name="T23" fmla="*/ 258 h 452"/>
                <a:gd name="T24" fmla="*/ 4 w 108"/>
                <a:gd name="T25" fmla="*/ 278 h 452"/>
                <a:gd name="T26" fmla="*/ 8 w 108"/>
                <a:gd name="T27" fmla="*/ 298 h 452"/>
                <a:gd name="T28" fmla="*/ 12 w 108"/>
                <a:gd name="T29" fmla="*/ 316 h 452"/>
                <a:gd name="T30" fmla="*/ 20 w 108"/>
                <a:gd name="T31" fmla="*/ 336 h 452"/>
                <a:gd name="T32" fmla="*/ 30 w 108"/>
                <a:gd name="T33" fmla="*/ 356 h 452"/>
                <a:gd name="T34" fmla="*/ 40 w 108"/>
                <a:gd name="T35" fmla="*/ 376 h 452"/>
                <a:gd name="T36" fmla="*/ 54 w 108"/>
                <a:gd name="T37" fmla="*/ 394 h 452"/>
                <a:gd name="T38" fmla="*/ 70 w 108"/>
                <a:gd name="T39" fmla="*/ 414 h 452"/>
                <a:gd name="T40" fmla="*/ 88 w 108"/>
                <a:gd name="T41" fmla="*/ 434 h 452"/>
                <a:gd name="T42" fmla="*/ 108 w 108"/>
                <a:gd name="T43" fmla="*/ 452 h 452"/>
                <a:gd name="T44" fmla="*/ 108 w 108"/>
                <a:gd name="T45" fmla="*/ 452 h 452"/>
                <a:gd name="T46" fmla="*/ 100 w 108"/>
                <a:gd name="T47" fmla="*/ 446 h 452"/>
                <a:gd name="T48" fmla="*/ 78 w 108"/>
                <a:gd name="T49" fmla="*/ 424 h 452"/>
                <a:gd name="T50" fmla="*/ 66 w 108"/>
                <a:gd name="T51" fmla="*/ 408 h 452"/>
                <a:gd name="T52" fmla="*/ 52 w 108"/>
                <a:gd name="T53" fmla="*/ 390 h 452"/>
                <a:gd name="T54" fmla="*/ 40 w 108"/>
                <a:gd name="T55" fmla="*/ 366 h 452"/>
                <a:gd name="T56" fmla="*/ 28 w 108"/>
                <a:gd name="T57" fmla="*/ 340 h 452"/>
                <a:gd name="T58" fmla="*/ 18 w 108"/>
                <a:gd name="T59" fmla="*/ 310 h 452"/>
                <a:gd name="T60" fmla="*/ 12 w 108"/>
                <a:gd name="T61" fmla="*/ 278 h 452"/>
                <a:gd name="T62" fmla="*/ 12 w 108"/>
                <a:gd name="T63" fmla="*/ 260 h 452"/>
                <a:gd name="T64" fmla="*/ 10 w 108"/>
                <a:gd name="T65" fmla="*/ 240 h 452"/>
                <a:gd name="T66" fmla="*/ 12 w 108"/>
                <a:gd name="T67" fmla="*/ 220 h 452"/>
                <a:gd name="T68" fmla="*/ 14 w 108"/>
                <a:gd name="T69" fmla="*/ 200 h 452"/>
                <a:gd name="T70" fmla="*/ 18 w 108"/>
                <a:gd name="T71" fmla="*/ 178 h 452"/>
                <a:gd name="T72" fmla="*/ 22 w 108"/>
                <a:gd name="T73" fmla="*/ 156 h 452"/>
                <a:gd name="T74" fmla="*/ 30 w 108"/>
                <a:gd name="T75" fmla="*/ 132 h 452"/>
                <a:gd name="T76" fmla="*/ 38 w 108"/>
                <a:gd name="T77" fmla="*/ 108 h 452"/>
                <a:gd name="T78" fmla="*/ 50 w 108"/>
                <a:gd name="T79" fmla="*/ 82 h 452"/>
                <a:gd name="T80" fmla="*/ 62 w 108"/>
                <a:gd name="T81" fmla="*/ 56 h 452"/>
                <a:gd name="T82" fmla="*/ 76 w 108"/>
                <a:gd name="T83" fmla="*/ 28 h 452"/>
                <a:gd name="T84" fmla="*/ 94 w 108"/>
                <a:gd name="T85"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452">
                  <a:moveTo>
                    <a:pt x="94" y="0"/>
                  </a:moveTo>
                  <a:lnTo>
                    <a:pt x="94" y="0"/>
                  </a:lnTo>
                  <a:lnTo>
                    <a:pt x="84" y="12"/>
                  </a:lnTo>
                  <a:lnTo>
                    <a:pt x="64" y="44"/>
                  </a:lnTo>
                  <a:lnTo>
                    <a:pt x="50" y="66"/>
                  </a:lnTo>
                  <a:lnTo>
                    <a:pt x="36" y="90"/>
                  </a:lnTo>
                  <a:lnTo>
                    <a:pt x="24" y="120"/>
                  </a:lnTo>
                  <a:lnTo>
                    <a:pt x="14" y="152"/>
                  </a:lnTo>
                  <a:lnTo>
                    <a:pt x="4" y="186"/>
                  </a:lnTo>
                  <a:lnTo>
                    <a:pt x="0" y="222"/>
                  </a:lnTo>
                  <a:lnTo>
                    <a:pt x="0" y="240"/>
                  </a:lnTo>
                  <a:lnTo>
                    <a:pt x="0" y="258"/>
                  </a:lnTo>
                  <a:lnTo>
                    <a:pt x="4" y="278"/>
                  </a:lnTo>
                  <a:lnTo>
                    <a:pt x="8" y="298"/>
                  </a:lnTo>
                  <a:lnTo>
                    <a:pt x="12" y="316"/>
                  </a:lnTo>
                  <a:lnTo>
                    <a:pt x="20" y="336"/>
                  </a:lnTo>
                  <a:lnTo>
                    <a:pt x="30" y="356"/>
                  </a:lnTo>
                  <a:lnTo>
                    <a:pt x="40" y="376"/>
                  </a:lnTo>
                  <a:lnTo>
                    <a:pt x="54" y="394"/>
                  </a:lnTo>
                  <a:lnTo>
                    <a:pt x="70" y="414"/>
                  </a:lnTo>
                  <a:lnTo>
                    <a:pt x="88" y="434"/>
                  </a:lnTo>
                  <a:lnTo>
                    <a:pt x="108" y="452"/>
                  </a:lnTo>
                  <a:lnTo>
                    <a:pt x="108" y="452"/>
                  </a:lnTo>
                  <a:lnTo>
                    <a:pt x="100" y="446"/>
                  </a:lnTo>
                  <a:lnTo>
                    <a:pt x="78" y="424"/>
                  </a:lnTo>
                  <a:lnTo>
                    <a:pt x="66" y="408"/>
                  </a:lnTo>
                  <a:lnTo>
                    <a:pt x="52" y="390"/>
                  </a:lnTo>
                  <a:lnTo>
                    <a:pt x="40" y="366"/>
                  </a:lnTo>
                  <a:lnTo>
                    <a:pt x="28" y="340"/>
                  </a:lnTo>
                  <a:lnTo>
                    <a:pt x="18" y="310"/>
                  </a:lnTo>
                  <a:lnTo>
                    <a:pt x="12" y="278"/>
                  </a:lnTo>
                  <a:lnTo>
                    <a:pt x="12" y="260"/>
                  </a:lnTo>
                  <a:lnTo>
                    <a:pt x="10" y="240"/>
                  </a:lnTo>
                  <a:lnTo>
                    <a:pt x="12" y="220"/>
                  </a:lnTo>
                  <a:lnTo>
                    <a:pt x="14" y="200"/>
                  </a:lnTo>
                  <a:lnTo>
                    <a:pt x="18" y="178"/>
                  </a:lnTo>
                  <a:lnTo>
                    <a:pt x="22" y="156"/>
                  </a:lnTo>
                  <a:lnTo>
                    <a:pt x="30" y="132"/>
                  </a:lnTo>
                  <a:lnTo>
                    <a:pt x="38" y="108"/>
                  </a:lnTo>
                  <a:lnTo>
                    <a:pt x="50" y="82"/>
                  </a:lnTo>
                  <a:lnTo>
                    <a:pt x="62" y="56"/>
                  </a:lnTo>
                  <a:lnTo>
                    <a:pt x="76" y="28"/>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31" name="Freeform 10261"/>
            <p:cNvSpPr/>
            <p:nvPr/>
          </p:nvSpPr>
          <p:spPr bwMode="auto">
            <a:xfrm>
              <a:off x="6587331" y="2489200"/>
              <a:ext cx="152400" cy="147638"/>
            </a:xfrm>
            <a:custGeom>
              <a:avLst/>
              <a:gdLst>
                <a:gd name="T0" fmla="*/ 2 w 192"/>
                <a:gd name="T1" fmla="*/ 126 h 186"/>
                <a:gd name="T2" fmla="*/ 2 w 192"/>
                <a:gd name="T3" fmla="*/ 74 h 186"/>
                <a:gd name="T4" fmla="*/ 10 w 192"/>
                <a:gd name="T5" fmla="*/ 34 h 186"/>
                <a:gd name="T6" fmla="*/ 22 w 192"/>
                <a:gd name="T7" fmla="*/ 12 h 186"/>
                <a:gd name="T8" fmla="*/ 28 w 192"/>
                <a:gd name="T9" fmla="*/ 6 h 186"/>
                <a:gd name="T10" fmla="*/ 46 w 192"/>
                <a:gd name="T11" fmla="*/ 0 h 186"/>
                <a:gd name="T12" fmla="*/ 62 w 192"/>
                <a:gd name="T13" fmla="*/ 0 h 186"/>
                <a:gd name="T14" fmla="*/ 80 w 192"/>
                <a:gd name="T15" fmla="*/ 10 h 186"/>
                <a:gd name="T16" fmla="*/ 88 w 192"/>
                <a:gd name="T17" fmla="*/ 8 h 186"/>
                <a:gd name="T18" fmla="*/ 122 w 192"/>
                <a:gd name="T19" fmla="*/ 8 h 186"/>
                <a:gd name="T20" fmla="*/ 140 w 192"/>
                <a:gd name="T21" fmla="*/ 20 h 186"/>
                <a:gd name="T22" fmla="*/ 146 w 192"/>
                <a:gd name="T23" fmla="*/ 30 h 186"/>
                <a:gd name="T24" fmla="*/ 156 w 192"/>
                <a:gd name="T25" fmla="*/ 32 h 186"/>
                <a:gd name="T26" fmla="*/ 174 w 192"/>
                <a:gd name="T27" fmla="*/ 44 h 186"/>
                <a:gd name="T28" fmla="*/ 190 w 192"/>
                <a:gd name="T29" fmla="*/ 68 h 186"/>
                <a:gd name="T30" fmla="*/ 192 w 192"/>
                <a:gd name="T31" fmla="*/ 86 h 186"/>
                <a:gd name="T32" fmla="*/ 188 w 192"/>
                <a:gd name="T33" fmla="*/ 108 h 186"/>
                <a:gd name="T34" fmla="*/ 186 w 192"/>
                <a:gd name="T35" fmla="*/ 110 h 186"/>
                <a:gd name="T36" fmla="*/ 172 w 192"/>
                <a:gd name="T37" fmla="*/ 114 h 186"/>
                <a:gd name="T38" fmla="*/ 162 w 192"/>
                <a:gd name="T39" fmla="*/ 110 h 186"/>
                <a:gd name="T40" fmla="*/ 156 w 192"/>
                <a:gd name="T41" fmla="*/ 102 h 186"/>
                <a:gd name="T42" fmla="*/ 144 w 192"/>
                <a:gd name="T43" fmla="*/ 86 h 186"/>
                <a:gd name="T44" fmla="*/ 128 w 192"/>
                <a:gd name="T45" fmla="*/ 74 h 186"/>
                <a:gd name="T46" fmla="*/ 114 w 192"/>
                <a:gd name="T47" fmla="*/ 72 h 186"/>
                <a:gd name="T48" fmla="*/ 104 w 192"/>
                <a:gd name="T49" fmla="*/ 88 h 186"/>
                <a:gd name="T50" fmla="*/ 102 w 192"/>
                <a:gd name="T51" fmla="*/ 102 h 186"/>
                <a:gd name="T52" fmla="*/ 102 w 192"/>
                <a:gd name="T53" fmla="*/ 146 h 186"/>
                <a:gd name="T54" fmla="*/ 94 w 192"/>
                <a:gd name="T55" fmla="*/ 168 h 186"/>
                <a:gd name="T56" fmla="*/ 84 w 192"/>
                <a:gd name="T57" fmla="*/ 178 h 186"/>
                <a:gd name="T58" fmla="*/ 68 w 192"/>
                <a:gd name="T59" fmla="*/ 184 h 186"/>
                <a:gd name="T60" fmla="*/ 52 w 192"/>
                <a:gd name="T61" fmla="*/ 186 h 186"/>
                <a:gd name="T62" fmla="*/ 26 w 192"/>
                <a:gd name="T63" fmla="*/ 178 h 186"/>
                <a:gd name="T64" fmla="*/ 10 w 192"/>
                <a:gd name="T65" fmla="*/ 160 h 186"/>
                <a:gd name="T66" fmla="*/ 2 w 192"/>
                <a:gd name="T67" fmla="*/ 13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86">
                  <a:moveTo>
                    <a:pt x="2" y="126"/>
                  </a:moveTo>
                  <a:lnTo>
                    <a:pt x="2" y="126"/>
                  </a:lnTo>
                  <a:lnTo>
                    <a:pt x="0" y="110"/>
                  </a:lnTo>
                  <a:lnTo>
                    <a:pt x="2" y="74"/>
                  </a:lnTo>
                  <a:lnTo>
                    <a:pt x="6" y="54"/>
                  </a:lnTo>
                  <a:lnTo>
                    <a:pt x="10" y="34"/>
                  </a:lnTo>
                  <a:lnTo>
                    <a:pt x="18" y="18"/>
                  </a:lnTo>
                  <a:lnTo>
                    <a:pt x="22" y="12"/>
                  </a:lnTo>
                  <a:lnTo>
                    <a:pt x="28" y="6"/>
                  </a:lnTo>
                  <a:lnTo>
                    <a:pt x="28" y="6"/>
                  </a:lnTo>
                  <a:lnTo>
                    <a:pt x="34" y="4"/>
                  </a:lnTo>
                  <a:lnTo>
                    <a:pt x="46" y="0"/>
                  </a:lnTo>
                  <a:lnTo>
                    <a:pt x="54" y="0"/>
                  </a:lnTo>
                  <a:lnTo>
                    <a:pt x="62" y="0"/>
                  </a:lnTo>
                  <a:lnTo>
                    <a:pt x="72" y="4"/>
                  </a:lnTo>
                  <a:lnTo>
                    <a:pt x="80" y="10"/>
                  </a:lnTo>
                  <a:lnTo>
                    <a:pt x="80" y="10"/>
                  </a:lnTo>
                  <a:lnTo>
                    <a:pt x="88" y="8"/>
                  </a:lnTo>
                  <a:lnTo>
                    <a:pt x="110" y="8"/>
                  </a:lnTo>
                  <a:lnTo>
                    <a:pt x="122" y="8"/>
                  </a:lnTo>
                  <a:lnTo>
                    <a:pt x="132" y="12"/>
                  </a:lnTo>
                  <a:lnTo>
                    <a:pt x="140" y="20"/>
                  </a:lnTo>
                  <a:lnTo>
                    <a:pt x="144" y="24"/>
                  </a:lnTo>
                  <a:lnTo>
                    <a:pt x="146" y="30"/>
                  </a:lnTo>
                  <a:lnTo>
                    <a:pt x="146" y="30"/>
                  </a:lnTo>
                  <a:lnTo>
                    <a:pt x="156" y="32"/>
                  </a:lnTo>
                  <a:lnTo>
                    <a:pt x="164" y="38"/>
                  </a:lnTo>
                  <a:lnTo>
                    <a:pt x="174" y="44"/>
                  </a:lnTo>
                  <a:lnTo>
                    <a:pt x="184" y="56"/>
                  </a:lnTo>
                  <a:lnTo>
                    <a:pt x="190" y="68"/>
                  </a:lnTo>
                  <a:lnTo>
                    <a:pt x="192" y="78"/>
                  </a:lnTo>
                  <a:lnTo>
                    <a:pt x="192" y="86"/>
                  </a:lnTo>
                  <a:lnTo>
                    <a:pt x="192" y="96"/>
                  </a:lnTo>
                  <a:lnTo>
                    <a:pt x="188" y="108"/>
                  </a:lnTo>
                  <a:lnTo>
                    <a:pt x="188" y="108"/>
                  </a:lnTo>
                  <a:lnTo>
                    <a:pt x="186" y="110"/>
                  </a:lnTo>
                  <a:lnTo>
                    <a:pt x="178" y="114"/>
                  </a:lnTo>
                  <a:lnTo>
                    <a:pt x="172" y="114"/>
                  </a:lnTo>
                  <a:lnTo>
                    <a:pt x="166" y="112"/>
                  </a:lnTo>
                  <a:lnTo>
                    <a:pt x="162" y="110"/>
                  </a:lnTo>
                  <a:lnTo>
                    <a:pt x="156" y="102"/>
                  </a:lnTo>
                  <a:lnTo>
                    <a:pt x="156" y="102"/>
                  </a:lnTo>
                  <a:lnTo>
                    <a:pt x="150" y="94"/>
                  </a:lnTo>
                  <a:lnTo>
                    <a:pt x="144" y="86"/>
                  </a:lnTo>
                  <a:lnTo>
                    <a:pt x="136" y="78"/>
                  </a:lnTo>
                  <a:lnTo>
                    <a:pt x="128" y="74"/>
                  </a:lnTo>
                  <a:lnTo>
                    <a:pt x="120" y="72"/>
                  </a:lnTo>
                  <a:lnTo>
                    <a:pt x="114" y="72"/>
                  </a:lnTo>
                  <a:lnTo>
                    <a:pt x="108" y="78"/>
                  </a:lnTo>
                  <a:lnTo>
                    <a:pt x="104" y="88"/>
                  </a:lnTo>
                  <a:lnTo>
                    <a:pt x="104" y="88"/>
                  </a:lnTo>
                  <a:lnTo>
                    <a:pt x="102" y="102"/>
                  </a:lnTo>
                  <a:lnTo>
                    <a:pt x="102" y="116"/>
                  </a:lnTo>
                  <a:lnTo>
                    <a:pt x="102" y="146"/>
                  </a:lnTo>
                  <a:lnTo>
                    <a:pt x="100" y="158"/>
                  </a:lnTo>
                  <a:lnTo>
                    <a:pt x="94" y="168"/>
                  </a:lnTo>
                  <a:lnTo>
                    <a:pt x="90" y="174"/>
                  </a:lnTo>
                  <a:lnTo>
                    <a:pt x="84" y="178"/>
                  </a:lnTo>
                  <a:lnTo>
                    <a:pt x="76" y="182"/>
                  </a:lnTo>
                  <a:lnTo>
                    <a:pt x="68" y="184"/>
                  </a:lnTo>
                  <a:lnTo>
                    <a:pt x="68" y="184"/>
                  </a:lnTo>
                  <a:lnTo>
                    <a:pt x="52" y="186"/>
                  </a:lnTo>
                  <a:lnTo>
                    <a:pt x="38" y="184"/>
                  </a:lnTo>
                  <a:lnTo>
                    <a:pt x="26" y="178"/>
                  </a:lnTo>
                  <a:lnTo>
                    <a:pt x="18" y="170"/>
                  </a:lnTo>
                  <a:lnTo>
                    <a:pt x="10" y="160"/>
                  </a:lnTo>
                  <a:lnTo>
                    <a:pt x="6" y="148"/>
                  </a:lnTo>
                  <a:lnTo>
                    <a:pt x="2" y="136"/>
                  </a:lnTo>
                  <a:lnTo>
                    <a:pt x="2" y="126"/>
                  </a:lnTo>
                  <a:close/>
                </a:path>
              </a:pathLst>
            </a:custGeom>
            <a:solidFill>
              <a:srgbClr val="FEDCB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32" name="Freeform 10262"/>
            <p:cNvSpPr/>
            <p:nvPr/>
          </p:nvSpPr>
          <p:spPr bwMode="auto">
            <a:xfrm>
              <a:off x="6587331" y="2489200"/>
              <a:ext cx="152400" cy="147638"/>
            </a:xfrm>
            <a:custGeom>
              <a:avLst/>
              <a:gdLst>
                <a:gd name="T0" fmla="*/ 2 w 192"/>
                <a:gd name="T1" fmla="*/ 126 h 186"/>
                <a:gd name="T2" fmla="*/ 2 w 192"/>
                <a:gd name="T3" fmla="*/ 74 h 186"/>
                <a:gd name="T4" fmla="*/ 10 w 192"/>
                <a:gd name="T5" fmla="*/ 34 h 186"/>
                <a:gd name="T6" fmla="*/ 22 w 192"/>
                <a:gd name="T7" fmla="*/ 12 h 186"/>
                <a:gd name="T8" fmla="*/ 28 w 192"/>
                <a:gd name="T9" fmla="*/ 6 h 186"/>
                <a:gd name="T10" fmla="*/ 46 w 192"/>
                <a:gd name="T11" fmla="*/ 0 h 186"/>
                <a:gd name="T12" fmla="*/ 62 w 192"/>
                <a:gd name="T13" fmla="*/ 0 h 186"/>
                <a:gd name="T14" fmla="*/ 80 w 192"/>
                <a:gd name="T15" fmla="*/ 10 h 186"/>
                <a:gd name="T16" fmla="*/ 88 w 192"/>
                <a:gd name="T17" fmla="*/ 8 h 186"/>
                <a:gd name="T18" fmla="*/ 122 w 192"/>
                <a:gd name="T19" fmla="*/ 8 h 186"/>
                <a:gd name="T20" fmla="*/ 140 w 192"/>
                <a:gd name="T21" fmla="*/ 20 h 186"/>
                <a:gd name="T22" fmla="*/ 146 w 192"/>
                <a:gd name="T23" fmla="*/ 30 h 186"/>
                <a:gd name="T24" fmla="*/ 156 w 192"/>
                <a:gd name="T25" fmla="*/ 32 h 186"/>
                <a:gd name="T26" fmla="*/ 174 w 192"/>
                <a:gd name="T27" fmla="*/ 44 h 186"/>
                <a:gd name="T28" fmla="*/ 190 w 192"/>
                <a:gd name="T29" fmla="*/ 68 h 186"/>
                <a:gd name="T30" fmla="*/ 192 w 192"/>
                <a:gd name="T31" fmla="*/ 86 h 186"/>
                <a:gd name="T32" fmla="*/ 188 w 192"/>
                <a:gd name="T33" fmla="*/ 108 h 186"/>
                <a:gd name="T34" fmla="*/ 186 w 192"/>
                <a:gd name="T35" fmla="*/ 110 h 186"/>
                <a:gd name="T36" fmla="*/ 172 w 192"/>
                <a:gd name="T37" fmla="*/ 114 h 186"/>
                <a:gd name="T38" fmla="*/ 162 w 192"/>
                <a:gd name="T39" fmla="*/ 110 h 186"/>
                <a:gd name="T40" fmla="*/ 156 w 192"/>
                <a:gd name="T41" fmla="*/ 102 h 186"/>
                <a:gd name="T42" fmla="*/ 144 w 192"/>
                <a:gd name="T43" fmla="*/ 86 h 186"/>
                <a:gd name="T44" fmla="*/ 128 w 192"/>
                <a:gd name="T45" fmla="*/ 74 h 186"/>
                <a:gd name="T46" fmla="*/ 114 w 192"/>
                <a:gd name="T47" fmla="*/ 72 h 186"/>
                <a:gd name="T48" fmla="*/ 104 w 192"/>
                <a:gd name="T49" fmla="*/ 88 h 186"/>
                <a:gd name="T50" fmla="*/ 102 w 192"/>
                <a:gd name="T51" fmla="*/ 102 h 186"/>
                <a:gd name="T52" fmla="*/ 102 w 192"/>
                <a:gd name="T53" fmla="*/ 146 h 186"/>
                <a:gd name="T54" fmla="*/ 94 w 192"/>
                <a:gd name="T55" fmla="*/ 168 h 186"/>
                <a:gd name="T56" fmla="*/ 84 w 192"/>
                <a:gd name="T57" fmla="*/ 178 h 186"/>
                <a:gd name="T58" fmla="*/ 68 w 192"/>
                <a:gd name="T59" fmla="*/ 184 h 186"/>
                <a:gd name="T60" fmla="*/ 52 w 192"/>
                <a:gd name="T61" fmla="*/ 186 h 186"/>
                <a:gd name="T62" fmla="*/ 26 w 192"/>
                <a:gd name="T63" fmla="*/ 178 h 186"/>
                <a:gd name="T64" fmla="*/ 10 w 192"/>
                <a:gd name="T65" fmla="*/ 160 h 186"/>
                <a:gd name="T66" fmla="*/ 2 w 192"/>
                <a:gd name="T67" fmla="*/ 13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86">
                  <a:moveTo>
                    <a:pt x="2" y="126"/>
                  </a:moveTo>
                  <a:lnTo>
                    <a:pt x="2" y="126"/>
                  </a:lnTo>
                  <a:lnTo>
                    <a:pt x="0" y="110"/>
                  </a:lnTo>
                  <a:lnTo>
                    <a:pt x="2" y="74"/>
                  </a:lnTo>
                  <a:lnTo>
                    <a:pt x="6" y="54"/>
                  </a:lnTo>
                  <a:lnTo>
                    <a:pt x="10" y="34"/>
                  </a:lnTo>
                  <a:lnTo>
                    <a:pt x="18" y="18"/>
                  </a:lnTo>
                  <a:lnTo>
                    <a:pt x="22" y="12"/>
                  </a:lnTo>
                  <a:lnTo>
                    <a:pt x="28" y="6"/>
                  </a:lnTo>
                  <a:lnTo>
                    <a:pt x="28" y="6"/>
                  </a:lnTo>
                  <a:lnTo>
                    <a:pt x="34" y="4"/>
                  </a:lnTo>
                  <a:lnTo>
                    <a:pt x="46" y="0"/>
                  </a:lnTo>
                  <a:lnTo>
                    <a:pt x="54" y="0"/>
                  </a:lnTo>
                  <a:lnTo>
                    <a:pt x="62" y="0"/>
                  </a:lnTo>
                  <a:lnTo>
                    <a:pt x="72" y="4"/>
                  </a:lnTo>
                  <a:lnTo>
                    <a:pt x="80" y="10"/>
                  </a:lnTo>
                  <a:lnTo>
                    <a:pt x="80" y="10"/>
                  </a:lnTo>
                  <a:lnTo>
                    <a:pt x="88" y="8"/>
                  </a:lnTo>
                  <a:lnTo>
                    <a:pt x="110" y="8"/>
                  </a:lnTo>
                  <a:lnTo>
                    <a:pt x="122" y="8"/>
                  </a:lnTo>
                  <a:lnTo>
                    <a:pt x="132" y="12"/>
                  </a:lnTo>
                  <a:lnTo>
                    <a:pt x="140" y="20"/>
                  </a:lnTo>
                  <a:lnTo>
                    <a:pt x="144" y="24"/>
                  </a:lnTo>
                  <a:lnTo>
                    <a:pt x="146" y="30"/>
                  </a:lnTo>
                  <a:lnTo>
                    <a:pt x="146" y="30"/>
                  </a:lnTo>
                  <a:lnTo>
                    <a:pt x="156" y="32"/>
                  </a:lnTo>
                  <a:lnTo>
                    <a:pt x="164" y="38"/>
                  </a:lnTo>
                  <a:lnTo>
                    <a:pt x="174" y="44"/>
                  </a:lnTo>
                  <a:lnTo>
                    <a:pt x="184" y="56"/>
                  </a:lnTo>
                  <a:lnTo>
                    <a:pt x="190" y="68"/>
                  </a:lnTo>
                  <a:lnTo>
                    <a:pt x="192" y="78"/>
                  </a:lnTo>
                  <a:lnTo>
                    <a:pt x="192" y="86"/>
                  </a:lnTo>
                  <a:lnTo>
                    <a:pt x="192" y="96"/>
                  </a:lnTo>
                  <a:lnTo>
                    <a:pt x="188" y="108"/>
                  </a:lnTo>
                  <a:lnTo>
                    <a:pt x="188" y="108"/>
                  </a:lnTo>
                  <a:lnTo>
                    <a:pt x="186" y="110"/>
                  </a:lnTo>
                  <a:lnTo>
                    <a:pt x="178" y="114"/>
                  </a:lnTo>
                  <a:lnTo>
                    <a:pt x="172" y="114"/>
                  </a:lnTo>
                  <a:lnTo>
                    <a:pt x="166" y="112"/>
                  </a:lnTo>
                  <a:lnTo>
                    <a:pt x="162" y="110"/>
                  </a:lnTo>
                  <a:lnTo>
                    <a:pt x="156" y="102"/>
                  </a:lnTo>
                  <a:lnTo>
                    <a:pt x="156" y="102"/>
                  </a:lnTo>
                  <a:lnTo>
                    <a:pt x="150" y="94"/>
                  </a:lnTo>
                  <a:lnTo>
                    <a:pt x="144" y="86"/>
                  </a:lnTo>
                  <a:lnTo>
                    <a:pt x="136" y="78"/>
                  </a:lnTo>
                  <a:lnTo>
                    <a:pt x="128" y="74"/>
                  </a:lnTo>
                  <a:lnTo>
                    <a:pt x="120" y="72"/>
                  </a:lnTo>
                  <a:lnTo>
                    <a:pt x="114" y="72"/>
                  </a:lnTo>
                  <a:lnTo>
                    <a:pt x="108" y="78"/>
                  </a:lnTo>
                  <a:lnTo>
                    <a:pt x="104" y="88"/>
                  </a:lnTo>
                  <a:lnTo>
                    <a:pt x="104" y="88"/>
                  </a:lnTo>
                  <a:lnTo>
                    <a:pt x="102" y="102"/>
                  </a:lnTo>
                  <a:lnTo>
                    <a:pt x="102" y="116"/>
                  </a:lnTo>
                  <a:lnTo>
                    <a:pt x="102" y="146"/>
                  </a:lnTo>
                  <a:lnTo>
                    <a:pt x="100" y="158"/>
                  </a:lnTo>
                  <a:lnTo>
                    <a:pt x="94" y="168"/>
                  </a:lnTo>
                  <a:lnTo>
                    <a:pt x="90" y="174"/>
                  </a:lnTo>
                  <a:lnTo>
                    <a:pt x="84" y="178"/>
                  </a:lnTo>
                  <a:lnTo>
                    <a:pt x="76" y="182"/>
                  </a:lnTo>
                  <a:lnTo>
                    <a:pt x="68" y="184"/>
                  </a:lnTo>
                  <a:lnTo>
                    <a:pt x="68" y="184"/>
                  </a:lnTo>
                  <a:lnTo>
                    <a:pt x="52" y="186"/>
                  </a:lnTo>
                  <a:lnTo>
                    <a:pt x="38" y="184"/>
                  </a:lnTo>
                  <a:lnTo>
                    <a:pt x="26" y="178"/>
                  </a:lnTo>
                  <a:lnTo>
                    <a:pt x="18" y="170"/>
                  </a:lnTo>
                  <a:lnTo>
                    <a:pt x="10" y="160"/>
                  </a:lnTo>
                  <a:lnTo>
                    <a:pt x="6" y="148"/>
                  </a:lnTo>
                  <a:lnTo>
                    <a:pt x="2" y="136"/>
                  </a:lnTo>
                  <a:lnTo>
                    <a:pt x="2" y="1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33" name="Freeform 10263"/>
            <p:cNvSpPr/>
            <p:nvPr/>
          </p:nvSpPr>
          <p:spPr bwMode="auto">
            <a:xfrm>
              <a:off x="6619081" y="2513012"/>
              <a:ext cx="100013" cy="100013"/>
            </a:xfrm>
            <a:custGeom>
              <a:avLst/>
              <a:gdLst>
                <a:gd name="T0" fmla="*/ 126 w 126"/>
                <a:gd name="T1" fmla="*/ 68 h 126"/>
                <a:gd name="T2" fmla="*/ 126 w 126"/>
                <a:gd name="T3" fmla="*/ 68 h 126"/>
                <a:gd name="T4" fmla="*/ 124 w 126"/>
                <a:gd name="T5" fmla="*/ 80 h 126"/>
                <a:gd name="T6" fmla="*/ 118 w 126"/>
                <a:gd name="T7" fmla="*/ 92 h 126"/>
                <a:gd name="T8" fmla="*/ 112 w 126"/>
                <a:gd name="T9" fmla="*/ 102 h 126"/>
                <a:gd name="T10" fmla="*/ 104 w 126"/>
                <a:gd name="T11" fmla="*/ 110 h 126"/>
                <a:gd name="T12" fmla="*/ 94 w 126"/>
                <a:gd name="T13" fmla="*/ 118 h 126"/>
                <a:gd name="T14" fmla="*/ 82 w 126"/>
                <a:gd name="T15" fmla="*/ 122 h 126"/>
                <a:gd name="T16" fmla="*/ 70 w 126"/>
                <a:gd name="T17" fmla="*/ 126 h 126"/>
                <a:gd name="T18" fmla="*/ 58 w 126"/>
                <a:gd name="T19" fmla="*/ 126 h 126"/>
                <a:gd name="T20" fmla="*/ 58 w 126"/>
                <a:gd name="T21" fmla="*/ 126 h 126"/>
                <a:gd name="T22" fmla="*/ 46 w 126"/>
                <a:gd name="T23" fmla="*/ 124 h 126"/>
                <a:gd name="T24" fmla="*/ 34 w 126"/>
                <a:gd name="T25" fmla="*/ 118 h 126"/>
                <a:gd name="T26" fmla="*/ 24 w 126"/>
                <a:gd name="T27" fmla="*/ 112 h 126"/>
                <a:gd name="T28" fmla="*/ 14 w 126"/>
                <a:gd name="T29" fmla="*/ 104 h 126"/>
                <a:gd name="T30" fmla="*/ 8 w 126"/>
                <a:gd name="T31" fmla="*/ 94 h 126"/>
                <a:gd name="T32" fmla="*/ 4 w 126"/>
                <a:gd name="T33" fmla="*/ 82 h 126"/>
                <a:gd name="T34" fmla="*/ 0 w 126"/>
                <a:gd name="T35" fmla="*/ 70 h 126"/>
                <a:gd name="T36" fmla="*/ 0 w 126"/>
                <a:gd name="T37" fmla="*/ 58 h 126"/>
                <a:gd name="T38" fmla="*/ 0 w 126"/>
                <a:gd name="T39" fmla="*/ 58 h 126"/>
                <a:gd name="T40" fmla="*/ 2 w 126"/>
                <a:gd name="T41" fmla="*/ 46 h 126"/>
                <a:gd name="T42" fmla="*/ 6 w 126"/>
                <a:gd name="T43" fmla="*/ 34 h 126"/>
                <a:gd name="T44" fmla="*/ 14 w 126"/>
                <a:gd name="T45" fmla="*/ 24 h 126"/>
                <a:gd name="T46" fmla="*/ 22 w 126"/>
                <a:gd name="T47" fmla="*/ 16 h 126"/>
                <a:gd name="T48" fmla="*/ 32 w 126"/>
                <a:gd name="T49" fmla="*/ 8 h 126"/>
                <a:gd name="T50" fmla="*/ 42 w 126"/>
                <a:gd name="T51" fmla="*/ 4 h 126"/>
                <a:gd name="T52" fmla="*/ 54 w 126"/>
                <a:gd name="T53" fmla="*/ 0 h 126"/>
                <a:gd name="T54" fmla="*/ 68 w 126"/>
                <a:gd name="T55" fmla="*/ 0 h 126"/>
                <a:gd name="T56" fmla="*/ 68 w 126"/>
                <a:gd name="T57" fmla="*/ 0 h 126"/>
                <a:gd name="T58" fmla="*/ 80 w 126"/>
                <a:gd name="T59" fmla="*/ 2 h 126"/>
                <a:gd name="T60" fmla="*/ 92 w 126"/>
                <a:gd name="T61" fmla="*/ 6 h 126"/>
                <a:gd name="T62" fmla="*/ 102 w 126"/>
                <a:gd name="T63" fmla="*/ 14 h 126"/>
                <a:gd name="T64" fmla="*/ 110 w 126"/>
                <a:gd name="T65" fmla="*/ 22 h 126"/>
                <a:gd name="T66" fmla="*/ 118 w 126"/>
                <a:gd name="T67" fmla="*/ 32 h 126"/>
                <a:gd name="T68" fmla="*/ 122 w 126"/>
                <a:gd name="T69" fmla="*/ 42 h 126"/>
                <a:gd name="T70" fmla="*/ 126 w 126"/>
                <a:gd name="T71" fmla="*/ 54 h 126"/>
                <a:gd name="T72" fmla="*/ 126 w 126"/>
                <a:gd name="T73" fmla="*/ 6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6">
                  <a:moveTo>
                    <a:pt x="126" y="68"/>
                  </a:moveTo>
                  <a:lnTo>
                    <a:pt x="126" y="68"/>
                  </a:lnTo>
                  <a:lnTo>
                    <a:pt x="124" y="80"/>
                  </a:lnTo>
                  <a:lnTo>
                    <a:pt x="118" y="92"/>
                  </a:lnTo>
                  <a:lnTo>
                    <a:pt x="112" y="102"/>
                  </a:lnTo>
                  <a:lnTo>
                    <a:pt x="104" y="110"/>
                  </a:lnTo>
                  <a:lnTo>
                    <a:pt x="94" y="118"/>
                  </a:lnTo>
                  <a:lnTo>
                    <a:pt x="82" y="122"/>
                  </a:lnTo>
                  <a:lnTo>
                    <a:pt x="70" y="126"/>
                  </a:lnTo>
                  <a:lnTo>
                    <a:pt x="58" y="126"/>
                  </a:lnTo>
                  <a:lnTo>
                    <a:pt x="58" y="126"/>
                  </a:lnTo>
                  <a:lnTo>
                    <a:pt x="46" y="124"/>
                  </a:lnTo>
                  <a:lnTo>
                    <a:pt x="34" y="118"/>
                  </a:lnTo>
                  <a:lnTo>
                    <a:pt x="24" y="112"/>
                  </a:lnTo>
                  <a:lnTo>
                    <a:pt x="14" y="104"/>
                  </a:lnTo>
                  <a:lnTo>
                    <a:pt x="8" y="94"/>
                  </a:lnTo>
                  <a:lnTo>
                    <a:pt x="4" y="82"/>
                  </a:lnTo>
                  <a:lnTo>
                    <a:pt x="0" y="70"/>
                  </a:lnTo>
                  <a:lnTo>
                    <a:pt x="0" y="58"/>
                  </a:lnTo>
                  <a:lnTo>
                    <a:pt x="0" y="58"/>
                  </a:lnTo>
                  <a:lnTo>
                    <a:pt x="2" y="46"/>
                  </a:lnTo>
                  <a:lnTo>
                    <a:pt x="6" y="34"/>
                  </a:lnTo>
                  <a:lnTo>
                    <a:pt x="14" y="24"/>
                  </a:lnTo>
                  <a:lnTo>
                    <a:pt x="22" y="16"/>
                  </a:lnTo>
                  <a:lnTo>
                    <a:pt x="32" y="8"/>
                  </a:lnTo>
                  <a:lnTo>
                    <a:pt x="42" y="4"/>
                  </a:lnTo>
                  <a:lnTo>
                    <a:pt x="54" y="0"/>
                  </a:lnTo>
                  <a:lnTo>
                    <a:pt x="68" y="0"/>
                  </a:lnTo>
                  <a:lnTo>
                    <a:pt x="68" y="0"/>
                  </a:lnTo>
                  <a:lnTo>
                    <a:pt x="80" y="2"/>
                  </a:lnTo>
                  <a:lnTo>
                    <a:pt x="92" y="6"/>
                  </a:lnTo>
                  <a:lnTo>
                    <a:pt x="102" y="14"/>
                  </a:lnTo>
                  <a:lnTo>
                    <a:pt x="110" y="22"/>
                  </a:lnTo>
                  <a:lnTo>
                    <a:pt x="118" y="32"/>
                  </a:lnTo>
                  <a:lnTo>
                    <a:pt x="122" y="42"/>
                  </a:lnTo>
                  <a:lnTo>
                    <a:pt x="126" y="54"/>
                  </a:lnTo>
                  <a:lnTo>
                    <a:pt x="126" y="68"/>
                  </a:lnTo>
                  <a:close/>
                </a:path>
              </a:pathLst>
            </a:custGeom>
            <a:solidFill>
              <a:srgbClr val="474C4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34" name="Freeform 10264"/>
            <p:cNvSpPr/>
            <p:nvPr/>
          </p:nvSpPr>
          <p:spPr bwMode="auto">
            <a:xfrm>
              <a:off x="6619081" y="2513012"/>
              <a:ext cx="100013" cy="100013"/>
            </a:xfrm>
            <a:custGeom>
              <a:avLst/>
              <a:gdLst>
                <a:gd name="T0" fmla="*/ 126 w 126"/>
                <a:gd name="T1" fmla="*/ 68 h 126"/>
                <a:gd name="T2" fmla="*/ 126 w 126"/>
                <a:gd name="T3" fmla="*/ 68 h 126"/>
                <a:gd name="T4" fmla="*/ 124 w 126"/>
                <a:gd name="T5" fmla="*/ 80 h 126"/>
                <a:gd name="T6" fmla="*/ 118 w 126"/>
                <a:gd name="T7" fmla="*/ 92 h 126"/>
                <a:gd name="T8" fmla="*/ 112 w 126"/>
                <a:gd name="T9" fmla="*/ 102 h 126"/>
                <a:gd name="T10" fmla="*/ 104 w 126"/>
                <a:gd name="T11" fmla="*/ 110 h 126"/>
                <a:gd name="T12" fmla="*/ 94 w 126"/>
                <a:gd name="T13" fmla="*/ 118 h 126"/>
                <a:gd name="T14" fmla="*/ 82 w 126"/>
                <a:gd name="T15" fmla="*/ 122 h 126"/>
                <a:gd name="T16" fmla="*/ 70 w 126"/>
                <a:gd name="T17" fmla="*/ 126 h 126"/>
                <a:gd name="T18" fmla="*/ 58 w 126"/>
                <a:gd name="T19" fmla="*/ 126 h 126"/>
                <a:gd name="T20" fmla="*/ 58 w 126"/>
                <a:gd name="T21" fmla="*/ 126 h 126"/>
                <a:gd name="T22" fmla="*/ 46 w 126"/>
                <a:gd name="T23" fmla="*/ 124 h 126"/>
                <a:gd name="T24" fmla="*/ 34 w 126"/>
                <a:gd name="T25" fmla="*/ 118 h 126"/>
                <a:gd name="T26" fmla="*/ 24 w 126"/>
                <a:gd name="T27" fmla="*/ 112 h 126"/>
                <a:gd name="T28" fmla="*/ 14 w 126"/>
                <a:gd name="T29" fmla="*/ 104 h 126"/>
                <a:gd name="T30" fmla="*/ 8 w 126"/>
                <a:gd name="T31" fmla="*/ 94 h 126"/>
                <a:gd name="T32" fmla="*/ 4 w 126"/>
                <a:gd name="T33" fmla="*/ 82 h 126"/>
                <a:gd name="T34" fmla="*/ 0 w 126"/>
                <a:gd name="T35" fmla="*/ 70 h 126"/>
                <a:gd name="T36" fmla="*/ 0 w 126"/>
                <a:gd name="T37" fmla="*/ 58 h 126"/>
                <a:gd name="T38" fmla="*/ 0 w 126"/>
                <a:gd name="T39" fmla="*/ 58 h 126"/>
                <a:gd name="T40" fmla="*/ 2 w 126"/>
                <a:gd name="T41" fmla="*/ 46 h 126"/>
                <a:gd name="T42" fmla="*/ 6 w 126"/>
                <a:gd name="T43" fmla="*/ 34 h 126"/>
                <a:gd name="T44" fmla="*/ 14 w 126"/>
                <a:gd name="T45" fmla="*/ 24 h 126"/>
                <a:gd name="T46" fmla="*/ 22 w 126"/>
                <a:gd name="T47" fmla="*/ 16 h 126"/>
                <a:gd name="T48" fmla="*/ 32 w 126"/>
                <a:gd name="T49" fmla="*/ 8 h 126"/>
                <a:gd name="T50" fmla="*/ 42 w 126"/>
                <a:gd name="T51" fmla="*/ 4 h 126"/>
                <a:gd name="T52" fmla="*/ 54 w 126"/>
                <a:gd name="T53" fmla="*/ 0 h 126"/>
                <a:gd name="T54" fmla="*/ 68 w 126"/>
                <a:gd name="T55" fmla="*/ 0 h 126"/>
                <a:gd name="T56" fmla="*/ 68 w 126"/>
                <a:gd name="T57" fmla="*/ 0 h 126"/>
                <a:gd name="T58" fmla="*/ 80 w 126"/>
                <a:gd name="T59" fmla="*/ 2 h 126"/>
                <a:gd name="T60" fmla="*/ 92 w 126"/>
                <a:gd name="T61" fmla="*/ 6 h 126"/>
                <a:gd name="T62" fmla="*/ 102 w 126"/>
                <a:gd name="T63" fmla="*/ 14 h 126"/>
                <a:gd name="T64" fmla="*/ 110 w 126"/>
                <a:gd name="T65" fmla="*/ 22 h 126"/>
                <a:gd name="T66" fmla="*/ 118 w 126"/>
                <a:gd name="T67" fmla="*/ 32 h 126"/>
                <a:gd name="T68" fmla="*/ 122 w 126"/>
                <a:gd name="T69" fmla="*/ 42 h 126"/>
                <a:gd name="T70" fmla="*/ 126 w 126"/>
                <a:gd name="T71" fmla="*/ 54 h 126"/>
                <a:gd name="T72" fmla="*/ 126 w 126"/>
                <a:gd name="T73" fmla="*/ 6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6">
                  <a:moveTo>
                    <a:pt x="126" y="68"/>
                  </a:moveTo>
                  <a:lnTo>
                    <a:pt x="126" y="68"/>
                  </a:lnTo>
                  <a:lnTo>
                    <a:pt x="124" y="80"/>
                  </a:lnTo>
                  <a:lnTo>
                    <a:pt x="118" y="92"/>
                  </a:lnTo>
                  <a:lnTo>
                    <a:pt x="112" y="102"/>
                  </a:lnTo>
                  <a:lnTo>
                    <a:pt x="104" y="110"/>
                  </a:lnTo>
                  <a:lnTo>
                    <a:pt x="94" y="118"/>
                  </a:lnTo>
                  <a:lnTo>
                    <a:pt x="82" y="122"/>
                  </a:lnTo>
                  <a:lnTo>
                    <a:pt x="70" y="126"/>
                  </a:lnTo>
                  <a:lnTo>
                    <a:pt x="58" y="126"/>
                  </a:lnTo>
                  <a:lnTo>
                    <a:pt x="58" y="126"/>
                  </a:lnTo>
                  <a:lnTo>
                    <a:pt x="46" y="124"/>
                  </a:lnTo>
                  <a:lnTo>
                    <a:pt x="34" y="118"/>
                  </a:lnTo>
                  <a:lnTo>
                    <a:pt x="24" y="112"/>
                  </a:lnTo>
                  <a:lnTo>
                    <a:pt x="14" y="104"/>
                  </a:lnTo>
                  <a:lnTo>
                    <a:pt x="8" y="94"/>
                  </a:lnTo>
                  <a:lnTo>
                    <a:pt x="4" y="82"/>
                  </a:lnTo>
                  <a:lnTo>
                    <a:pt x="0" y="70"/>
                  </a:lnTo>
                  <a:lnTo>
                    <a:pt x="0" y="58"/>
                  </a:lnTo>
                  <a:lnTo>
                    <a:pt x="0" y="58"/>
                  </a:lnTo>
                  <a:lnTo>
                    <a:pt x="2" y="46"/>
                  </a:lnTo>
                  <a:lnTo>
                    <a:pt x="6" y="34"/>
                  </a:lnTo>
                  <a:lnTo>
                    <a:pt x="14" y="24"/>
                  </a:lnTo>
                  <a:lnTo>
                    <a:pt x="22" y="16"/>
                  </a:lnTo>
                  <a:lnTo>
                    <a:pt x="32" y="8"/>
                  </a:lnTo>
                  <a:lnTo>
                    <a:pt x="42" y="4"/>
                  </a:lnTo>
                  <a:lnTo>
                    <a:pt x="54" y="0"/>
                  </a:lnTo>
                  <a:lnTo>
                    <a:pt x="68" y="0"/>
                  </a:lnTo>
                  <a:lnTo>
                    <a:pt x="68" y="0"/>
                  </a:lnTo>
                  <a:lnTo>
                    <a:pt x="80" y="2"/>
                  </a:lnTo>
                  <a:lnTo>
                    <a:pt x="92" y="6"/>
                  </a:lnTo>
                  <a:lnTo>
                    <a:pt x="102" y="14"/>
                  </a:lnTo>
                  <a:lnTo>
                    <a:pt x="110" y="22"/>
                  </a:lnTo>
                  <a:lnTo>
                    <a:pt x="118" y="32"/>
                  </a:lnTo>
                  <a:lnTo>
                    <a:pt x="122" y="42"/>
                  </a:lnTo>
                  <a:lnTo>
                    <a:pt x="126" y="54"/>
                  </a:lnTo>
                  <a:lnTo>
                    <a:pt x="126" y="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35" name="Freeform 10265"/>
            <p:cNvSpPr/>
            <p:nvPr/>
          </p:nvSpPr>
          <p:spPr bwMode="auto">
            <a:xfrm>
              <a:off x="6638131" y="2532062"/>
              <a:ext cx="61913" cy="61913"/>
            </a:xfrm>
            <a:custGeom>
              <a:avLst/>
              <a:gdLst>
                <a:gd name="T0" fmla="*/ 78 w 78"/>
                <a:gd name="T1" fmla="*/ 42 h 78"/>
                <a:gd name="T2" fmla="*/ 78 w 78"/>
                <a:gd name="T3" fmla="*/ 42 h 78"/>
                <a:gd name="T4" fmla="*/ 76 w 78"/>
                <a:gd name="T5" fmla="*/ 50 h 78"/>
                <a:gd name="T6" fmla="*/ 74 w 78"/>
                <a:gd name="T7" fmla="*/ 56 h 78"/>
                <a:gd name="T8" fmla="*/ 70 w 78"/>
                <a:gd name="T9" fmla="*/ 64 h 78"/>
                <a:gd name="T10" fmla="*/ 64 w 78"/>
                <a:gd name="T11" fmla="*/ 68 h 78"/>
                <a:gd name="T12" fmla="*/ 58 w 78"/>
                <a:gd name="T13" fmla="*/ 74 h 78"/>
                <a:gd name="T14" fmla="*/ 52 w 78"/>
                <a:gd name="T15" fmla="*/ 76 h 78"/>
                <a:gd name="T16" fmla="*/ 44 w 78"/>
                <a:gd name="T17" fmla="*/ 78 h 78"/>
                <a:gd name="T18" fmla="*/ 36 w 78"/>
                <a:gd name="T19" fmla="*/ 78 h 78"/>
                <a:gd name="T20" fmla="*/ 36 w 78"/>
                <a:gd name="T21" fmla="*/ 78 h 78"/>
                <a:gd name="T22" fmla="*/ 28 w 78"/>
                <a:gd name="T23" fmla="*/ 76 h 78"/>
                <a:gd name="T24" fmla="*/ 20 w 78"/>
                <a:gd name="T25" fmla="*/ 74 h 78"/>
                <a:gd name="T26" fmla="*/ 14 w 78"/>
                <a:gd name="T27" fmla="*/ 70 h 78"/>
                <a:gd name="T28" fmla="*/ 8 w 78"/>
                <a:gd name="T29" fmla="*/ 64 h 78"/>
                <a:gd name="T30" fmla="*/ 4 w 78"/>
                <a:gd name="T31" fmla="*/ 58 h 78"/>
                <a:gd name="T32" fmla="*/ 2 w 78"/>
                <a:gd name="T33" fmla="*/ 52 h 78"/>
                <a:gd name="T34" fmla="*/ 0 w 78"/>
                <a:gd name="T35" fmla="*/ 44 h 78"/>
                <a:gd name="T36" fmla="*/ 0 w 78"/>
                <a:gd name="T37" fmla="*/ 36 h 78"/>
                <a:gd name="T38" fmla="*/ 0 w 78"/>
                <a:gd name="T39" fmla="*/ 36 h 78"/>
                <a:gd name="T40" fmla="*/ 0 w 78"/>
                <a:gd name="T41" fmla="*/ 28 h 78"/>
                <a:gd name="T42" fmla="*/ 4 w 78"/>
                <a:gd name="T43" fmla="*/ 20 h 78"/>
                <a:gd name="T44" fmla="*/ 8 w 78"/>
                <a:gd name="T45" fmla="*/ 14 h 78"/>
                <a:gd name="T46" fmla="*/ 12 w 78"/>
                <a:gd name="T47" fmla="*/ 8 h 78"/>
                <a:gd name="T48" fmla="*/ 20 w 78"/>
                <a:gd name="T49" fmla="*/ 4 h 78"/>
                <a:gd name="T50" fmla="*/ 26 w 78"/>
                <a:gd name="T51" fmla="*/ 2 h 78"/>
                <a:gd name="T52" fmla="*/ 34 w 78"/>
                <a:gd name="T53" fmla="*/ 0 h 78"/>
                <a:gd name="T54" fmla="*/ 42 w 78"/>
                <a:gd name="T55" fmla="*/ 0 h 78"/>
                <a:gd name="T56" fmla="*/ 42 w 78"/>
                <a:gd name="T57" fmla="*/ 0 h 78"/>
                <a:gd name="T58" fmla="*/ 50 w 78"/>
                <a:gd name="T59" fmla="*/ 0 h 78"/>
                <a:gd name="T60" fmla="*/ 56 w 78"/>
                <a:gd name="T61" fmla="*/ 4 h 78"/>
                <a:gd name="T62" fmla="*/ 64 w 78"/>
                <a:gd name="T63" fmla="*/ 8 h 78"/>
                <a:gd name="T64" fmla="*/ 68 w 78"/>
                <a:gd name="T65" fmla="*/ 14 h 78"/>
                <a:gd name="T66" fmla="*/ 74 w 78"/>
                <a:gd name="T67" fmla="*/ 20 h 78"/>
                <a:gd name="T68" fmla="*/ 76 w 78"/>
                <a:gd name="T69" fmla="*/ 26 h 78"/>
                <a:gd name="T70" fmla="*/ 78 w 78"/>
                <a:gd name="T71" fmla="*/ 34 h 78"/>
                <a:gd name="T72" fmla="*/ 78 w 78"/>
                <a:gd name="T73" fmla="*/ 4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78">
                  <a:moveTo>
                    <a:pt x="78" y="42"/>
                  </a:moveTo>
                  <a:lnTo>
                    <a:pt x="78" y="42"/>
                  </a:lnTo>
                  <a:lnTo>
                    <a:pt x="76" y="50"/>
                  </a:lnTo>
                  <a:lnTo>
                    <a:pt x="74" y="56"/>
                  </a:lnTo>
                  <a:lnTo>
                    <a:pt x="70" y="64"/>
                  </a:lnTo>
                  <a:lnTo>
                    <a:pt x="64" y="68"/>
                  </a:lnTo>
                  <a:lnTo>
                    <a:pt x="58" y="74"/>
                  </a:lnTo>
                  <a:lnTo>
                    <a:pt x="52" y="76"/>
                  </a:lnTo>
                  <a:lnTo>
                    <a:pt x="44" y="78"/>
                  </a:lnTo>
                  <a:lnTo>
                    <a:pt x="36" y="78"/>
                  </a:lnTo>
                  <a:lnTo>
                    <a:pt x="36" y="78"/>
                  </a:lnTo>
                  <a:lnTo>
                    <a:pt x="28" y="76"/>
                  </a:lnTo>
                  <a:lnTo>
                    <a:pt x="20" y="74"/>
                  </a:lnTo>
                  <a:lnTo>
                    <a:pt x="14" y="70"/>
                  </a:lnTo>
                  <a:lnTo>
                    <a:pt x="8" y="64"/>
                  </a:lnTo>
                  <a:lnTo>
                    <a:pt x="4" y="58"/>
                  </a:lnTo>
                  <a:lnTo>
                    <a:pt x="2" y="52"/>
                  </a:lnTo>
                  <a:lnTo>
                    <a:pt x="0" y="44"/>
                  </a:lnTo>
                  <a:lnTo>
                    <a:pt x="0" y="36"/>
                  </a:lnTo>
                  <a:lnTo>
                    <a:pt x="0" y="36"/>
                  </a:lnTo>
                  <a:lnTo>
                    <a:pt x="0" y="28"/>
                  </a:lnTo>
                  <a:lnTo>
                    <a:pt x="4" y="20"/>
                  </a:lnTo>
                  <a:lnTo>
                    <a:pt x="8" y="14"/>
                  </a:lnTo>
                  <a:lnTo>
                    <a:pt x="12" y="8"/>
                  </a:lnTo>
                  <a:lnTo>
                    <a:pt x="20" y="4"/>
                  </a:lnTo>
                  <a:lnTo>
                    <a:pt x="26" y="2"/>
                  </a:lnTo>
                  <a:lnTo>
                    <a:pt x="34" y="0"/>
                  </a:lnTo>
                  <a:lnTo>
                    <a:pt x="42" y="0"/>
                  </a:lnTo>
                  <a:lnTo>
                    <a:pt x="42" y="0"/>
                  </a:lnTo>
                  <a:lnTo>
                    <a:pt x="50" y="0"/>
                  </a:lnTo>
                  <a:lnTo>
                    <a:pt x="56" y="4"/>
                  </a:lnTo>
                  <a:lnTo>
                    <a:pt x="64" y="8"/>
                  </a:lnTo>
                  <a:lnTo>
                    <a:pt x="68" y="14"/>
                  </a:lnTo>
                  <a:lnTo>
                    <a:pt x="74" y="20"/>
                  </a:lnTo>
                  <a:lnTo>
                    <a:pt x="76" y="26"/>
                  </a:lnTo>
                  <a:lnTo>
                    <a:pt x="78" y="34"/>
                  </a:lnTo>
                  <a:lnTo>
                    <a:pt x="78" y="42"/>
                  </a:lnTo>
                  <a:close/>
                </a:path>
              </a:pathLst>
            </a:custGeom>
            <a:solidFill>
              <a:srgbClr val="737B7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36" name="Freeform 10266"/>
            <p:cNvSpPr/>
            <p:nvPr/>
          </p:nvSpPr>
          <p:spPr bwMode="auto">
            <a:xfrm>
              <a:off x="6638131" y="2532062"/>
              <a:ext cx="61913" cy="61913"/>
            </a:xfrm>
            <a:custGeom>
              <a:avLst/>
              <a:gdLst>
                <a:gd name="T0" fmla="*/ 78 w 78"/>
                <a:gd name="T1" fmla="*/ 42 h 78"/>
                <a:gd name="T2" fmla="*/ 78 w 78"/>
                <a:gd name="T3" fmla="*/ 42 h 78"/>
                <a:gd name="T4" fmla="*/ 76 w 78"/>
                <a:gd name="T5" fmla="*/ 50 h 78"/>
                <a:gd name="T6" fmla="*/ 74 w 78"/>
                <a:gd name="T7" fmla="*/ 56 h 78"/>
                <a:gd name="T8" fmla="*/ 70 w 78"/>
                <a:gd name="T9" fmla="*/ 64 h 78"/>
                <a:gd name="T10" fmla="*/ 64 w 78"/>
                <a:gd name="T11" fmla="*/ 68 h 78"/>
                <a:gd name="T12" fmla="*/ 58 w 78"/>
                <a:gd name="T13" fmla="*/ 74 h 78"/>
                <a:gd name="T14" fmla="*/ 52 w 78"/>
                <a:gd name="T15" fmla="*/ 76 h 78"/>
                <a:gd name="T16" fmla="*/ 44 w 78"/>
                <a:gd name="T17" fmla="*/ 78 h 78"/>
                <a:gd name="T18" fmla="*/ 36 w 78"/>
                <a:gd name="T19" fmla="*/ 78 h 78"/>
                <a:gd name="T20" fmla="*/ 36 w 78"/>
                <a:gd name="T21" fmla="*/ 78 h 78"/>
                <a:gd name="T22" fmla="*/ 28 w 78"/>
                <a:gd name="T23" fmla="*/ 76 h 78"/>
                <a:gd name="T24" fmla="*/ 20 w 78"/>
                <a:gd name="T25" fmla="*/ 74 h 78"/>
                <a:gd name="T26" fmla="*/ 14 w 78"/>
                <a:gd name="T27" fmla="*/ 70 h 78"/>
                <a:gd name="T28" fmla="*/ 8 w 78"/>
                <a:gd name="T29" fmla="*/ 64 h 78"/>
                <a:gd name="T30" fmla="*/ 4 w 78"/>
                <a:gd name="T31" fmla="*/ 58 h 78"/>
                <a:gd name="T32" fmla="*/ 2 w 78"/>
                <a:gd name="T33" fmla="*/ 52 h 78"/>
                <a:gd name="T34" fmla="*/ 0 w 78"/>
                <a:gd name="T35" fmla="*/ 44 h 78"/>
                <a:gd name="T36" fmla="*/ 0 w 78"/>
                <a:gd name="T37" fmla="*/ 36 h 78"/>
                <a:gd name="T38" fmla="*/ 0 w 78"/>
                <a:gd name="T39" fmla="*/ 36 h 78"/>
                <a:gd name="T40" fmla="*/ 0 w 78"/>
                <a:gd name="T41" fmla="*/ 28 h 78"/>
                <a:gd name="T42" fmla="*/ 4 w 78"/>
                <a:gd name="T43" fmla="*/ 20 h 78"/>
                <a:gd name="T44" fmla="*/ 8 w 78"/>
                <a:gd name="T45" fmla="*/ 14 h 78"/>
                <a:gd name="T46" fmla="*/ 12 w 78"/>
                <a:gd name="T47" fmla="*/ 8 h 78"/>
                <a:gd name="T48" fmla="*/ 20 w 78"/>
                <a:gd name="T49" fmla="*/ 4 h 78"/>
                <a:gd name="T50" fmla="*/ 26 w 78"/>
                <a:gd name="T51" fmla="*/ 2 h 78"/>
                <a:gd name="T52" fmla="*/ 34 w 78"/>
                <a:gd name="T53" fmla="*/ 0 h 78"/>
                <a:gd name="T54" fmla="*/ 42 w 78"/>
                <a:gd name="T55" fmla="*/ 0 h 78"/>
                <a:gd name="T56" fmla="*/ 42 w 78"/>
                <a:gd name="T57" fmla="*/ 0 h 78"/>
                <a:gd name="T58" fmla="*/ 50 w 78"/>
                <a:gd name="T59" fmla="*/ 0 h 78"/>
                <a:gd name="T60" fmla="*/ 56 w 78"/>
                <a:gd name="T61" fmla="*/ 4 h 78"/>
                <a:gd name="T62" fmla="*/ 64 w 78"/>
                <a:gd name="T63" fmla="*/ 8 h 78"/>
                <a:gd name="T64" fmla="*/ 68 w 78"/>
                <a:gd name="T65" fmla="*/ 14 h 78"/>
                <a:gd name="T66" fmla="*/ 74 w 78"/>
                <a:gd name="T67" fmla="*/ 20 h 78"/>
                <a:gd name="T68" fmla="*/ 76 w 78"/>
                <a:gd name="T69" fmla="*/ 26 h 78"/>
                <a:gd name="T70" fmla="*/ 78 w 78"/>
                <a:gd name="T71" fmla="*/ 34 h 78"/>
                <a:gd name="T72" fmla="*/ 78 w 78"/>
                <a:gd name="T73" fmla="*/ 4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78">
                  <a:moveTo>
                    <a:pt x="78" y="42"/>
                  </a:moveTo>
                  <a:lnTo>
                    <a:pt x="78" y="42"/>
                  </a:lnTo>
                  <a:lnTo>
                    <a:pt x="76" y="50"/>
                  </a:lnTo>
                  <a:lnTo>
                    <a:pt x="74" y="56"/>
                  </a:lnTo>
                  <a:lnTo>
                    <a:pt x="70" y="64"/>
                  </a:lnTo>
                  <a:lnTo>
                    <a:pt x="64" y="68"/>
                  </a:lnTo>
                  <a:lnTo>
                    <a:pt x="58" y="74"/>
                  </a:lnTo>
                  <a:lnTo>
                    <a:pt x="52" y="76"/>
                  </a:lnTo>
                  <a:lnTo>
                    <a:pt x="44" y="78"/>
                  </a:lnTo>
                  <a:lnTo>
                    <a:pt x="36" y="78"/>
                  </a:lnTo>
                  <a:lnTo>
                    <a:pt x="36" y="78"/>
                  </a:lnTo>
                  <a:lnTo>
                    <a:pt x="28" y="76"/>
                  </a:lnTo>
                  <a:lnTo>
                    <a:pt x="20" y="74"/>
                  </a:lnTo>
                  <a:lnTo>
                    <a:pt x="14" y="70"/>
                  </a:lnTo>
                  <a:lnTo>
                    <a:pt x="8" y="64"/>
                  </a:lnTo>
                  <a:lnTo>
                    <a:pt x="4" y="58"/>
                  </a:lnTo>
                  <a:lnTo>
                    <a:pt x="2" y="52"/>
                  </a:lnTo>
                  <a:lnTo>
                    <a:pt x="0" y="44"/>
                  </a:lnTo>
                  <a:lnTo>
                    <a:pt x="0" y="36"/>
                  </a:lnTo>
                  <a:lnTo>
                    <a:pt x="0" y="36"/>
                  </a:lnTo>
                  <a:lnTo>
                    <a:pt x="0" y="28"/>
                  </a:lnTo>
                  <a:lnTo>
                    <a:pt x="4" y="20"/>
                  </a:lnTo>
                  <a:lnTo>
                    <a:pt x="8" y="14"/>
                  </a:lnTo>
                  <a:lnTo>
                    <a:pt x="12" y="8"/>
                  </a:lnTo>
                  <a:lnTo>
                    <a:pt x="20" y="4"/>
                  </a:lnTo>
                  <a:lnTo>
                    <a:pt x="26" y="2"/>
                  </a:lnTo>
                  <a:lnTo>
                    <a:pt x="34" y="0"/>
                  </a:lnTo>
                  <a:lnTo>
                    <a:pt x="42" y="0"/>
                  </a:lnTo>
                  <a:lnTo>
                    <a:pt x="42" y="0"/>
                  </a:lnTo>
                  <a:lnTo>
                    <a:pt x="50" y="0"/>
                  </a:lnTo>
                  <a:lnTo>
                    <a:pt x="56" y="4"/>
                  </a:lnTo>
                  <a:lnTo>
                    <a:pt x="64" y="8"/>
                  </a:lnTo>
                  <a:lnTo>
                    <a:pt x="68" y="14"/>
                  </a:lnTo>
                  <a:lnTo>
                    <a:pt x="74" y="20"/>
                  </a:lnTo>
                  <a:lnTo>
                    <a:pt x="76" y="26"/>
                  </a:lnTo>
                  <a:lnTo>
                    <a:pt x="78" y="34"/>
                  </a:lnTo>
                  <a:lnTo>
                    <a:pt x="78"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37" name="Freeform 10267"/>
            <p:cNvSpPr/>
            <p:nvPr/>
          </p:nvSpPr>
          <p:spPr bwMode="auto">
            <a:xfrm>
              <a:off x="5291931" y="2490787"/>
              <a:ext cx="169863" cy="155575"/>
            </a:xfrm>
            <a:custGeom>
              <a:avLst/>
              <a:gdLst>
                <a:gd name="T0" fmla="*/ 204 w 214"/>
                <a:gd name="T1" fmla="*/ 110 h 196"/>
                <a:gd name="T2" fmla="*/ 74 w 214"/>
                <a:gd name="T3" fmla="*/ 8 h 196"/>
                <a:gd name="T4" fmla="*/ 74 w 214"/>
                <a:gd name="T5" fmla="*/ 8 h 196"/>
                <a:gd name="T6" fmla="*/ 70 w 214"/>
                <a:gd name="T7" fmla="*/ 4 h 196"/>
                <a:gd name="T8" fmla="*/ 64 w 214"/>
                <a:gd name="T9" fmla="*/ 2 h 196"/>
                <a:gd name="T10" fmla="*/ 52 w 214"/>
                <a:gd name="T11" fmla="*/ 0 h 196"/>
                <a:gd name="T12" fmla="*/ 40 w 214"/>
                <a:gd name="T13" fmla="*/ 4 h 196"/>
                <a:gd name="T14" fmla="*/ 36 w 214"/>
                <a:gd name="T15" fmla="*/ 8 h 196"/>
                <a:gd name="T16" fmla="*/ 32 w 214"/>
                <a:gd name="T17" fmla="*/ 12 h 196"/>
                <a:gd name="T18" fmla="*/ 8 w 214"/>
                <a:gd name="T19" fmla="*/ 42 h 196"/>
                <a:gd name="T20" fmla="*/ 8 w 214"/>
                <a:gd name="T21" fmla="*/ 42 h 196"/>
                <a:gd name="T22" fmla="*/ 4 w 214"/>
                <a:gd name="T23" fmla="*/ 48 h 196"/>
                <a:gd name="T24" fmla="*/ 2 w 214"/>
                <a:gd name="T25" fmla="*/ 54 h 196"/>
                <a:gd name="T26" fmla="*/ 0 w 214"/>
                <a:gd name="T27" fmla="*/ 66 h 196"/>
                <a:gd name="T28" fmla="*/ 4 w 214"/>
                <a:gd name="T29" fmla="*/ 76 h 196"/>
                <a:gd name="T30" fmla="*/ 8 w 214"/>
                <a:gd name="T31" fmla="*/ 82 h 196"/>
                <a:gd name="T32" fmla="*/ 12 w 214"/>
                <a:gd name="T33" fmla="*/ 86 h 196"/>
                <a:gd name="T34" fmla="*/ 14 w 214"/>
                <a:gd name="T35" fmla="*/ 88 h 196"/>
                <a:gd name="T36" fmla="*/ 14 w 214"/>
                <a:gd name="T37" fmla="*/ 88 h 196"/>
                <a:gd name="T38" fmla="*/ 16 w 214"/>
                <a:gd name="T39" fmla="*/ 80 h 196"/>
                <a:gd name="T40" fmla="*/ 20 w 214"/>
                <a:gd name="T41" fmla="*/ 72 h 196"/>
                <a:gd name="T42" fmla="*/ 42 w 214"/>
                <a:gd name="T43" fmla="*/ 44 h 196"/>
                <a:gd name="T44" fmla="*/ 42 w 214"/>
                <a:gd name="T45" fmla="*/ 44 h 196"/>
                <a:gd name="T46" fmla="*/ 50 w 214"/>
                <a:gd name="T47" fmla="*/ 38 h 196"/>
                <a:gd name="T48" fmla="*/ 58 w 214"/>
                <a:gd name="T49" fmla="*/ 34 h 196"/>
                <a:gd name="T50" fmla="*/ 68 w 214"/>
                <a:gd name="T51" fmla="*/ 34 h 196"/>
                <a:gd name="T52" fmla="*/ 76 w 214"/>
                <a:gd name="T53" fmla="*/ 38 h 196"/>
                <a:gd name="T54" fmla="*/ 174 w 214"/>
                <a:gd name="T55" fmla="*/ 114 h 196"/>
                <a:gd name="T56" fmla="*/ 174 w 214"/>
                <a:gd name="T57" fmla="*/ 114 h 196"/>
                <a:gd name="T58" fmla="*/ 180 w 214"/>
                <a:gd name="T59" fmla="*/ 122 h 196"/>
                <a:gd name="T60" fmla="*/ 182 w 214"/>
                <a:gd name="T61" fmla="*/ 132 h 196"/>
                <a:gd name="T62" fmla="*/ 180 w 214"/>
                <a:gd name="T63" fmla="*/ 142 h 196"/>
                <a:gd name="T64" fmla="*/ 174 w 214"/>
                <a:gd name="T65" fmla="*/ 150 h 196"/>
                <a:gd name="T66" fmla="*/ 154 w 214"/>
                <a:gd name="T67" fmla="*/ 178 h 196"/>
                <a:gd name="T68" fmla="*/ 154 w 214"/>
                <a:gd name="T69" fmla="*/ 178 h 196"/>
                <a:gd name="T70" fmla="*/ 146 w 214"/>
                <a:gd name="T71" fmla="*/ 184 h 196"/>
                <a:gd name="T72" fmla="*/ 140 w 214"/>
                <a:gd name="T73" fmla="*/ 188 h 196"/>
                <a:gd name="T74" fmla="*/ 140 w 214"/>
                <a:gd name="T75" fmla="*/ 188 h 196"/>
                <a:gd name="T76" fmla="*/ 140 w 214"/>
                <a:gd name="T77" fmla="*/ 188 h 196"/>
                <a:gd name="T78" fmla="*/ 146 w 214"/>
                <a:gd name="T79" fmla="*/ 192 h 196"/>
                <a:gd name="T80" fmla="*/ 152 w 214"/>
                <a:gd name="T81" fmla="*/ 194 h 196"/>
                <a:gd name="T82" fmla="*/ 164 w 214"/>
                <a:gd name="T83" fmla="*/ 196 h 196"/>
                <a:gd name="T84" fmla="*/ 174 w 214"/>
                <a:gd name="T85" fmla="*/ 192 h 196"/>
                <a:gd name="T86" fmla="*/ 180 w 214"/>
                <a:gd name="T87" fmla="*/ 188 h 196"/>
                <a:gd name="T88" fmla="*/ 184 w 214"/>
                <a:gd name="T89" fmla="*/ 184 h 196"/>
                <a:gd name="T90" fmla="*/ 208 w 214"/>
                <a:gd name="T91" fmla="*/ 154 h 196"/>
                <a:gd name="T92" fmla="*/ 208 w 214"/>
                <a:gd name="T93" fmla="*/ 154 h 196"/>
                <a:gd name="T94" fmla="*/ 212 w 214"/>
                <a:gd name="T95" fmla="*/ 148 h 196"/>
                <a:gd name="T96" fmla="*/ 214 w 214"/>
                <a:gd name="T97" fmla="*/ 142 h 196"/>
                <a:gd name="T98" fmla="*/ 214 w 214"/>
                <a:gd name="T99" fmla="*/ 130 h 196"/>
                <a:gd name="T100" fmla="*/ 212 w 214"/>
                <a:gd name="T101" fmla="*/ 120 h 196"/>
                <a:gd name="T102" fmla="*/ 208 w 214"/>
                <a:gd name="T103" fmla="*/ 114 h 196"/>
                <a:gd name="T104" fmla="*/ 204 w 214"/>
                <a:gd name="T105" fmla="*/ 11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4" h="196">
                  <a:moveTo>
                    <a:pt x="204" y="110"/>
                  </a:moveTo>
                  <a:lnTo>
                    <a:pt x="74" y="8"/>
                  </a:lnTo>
                  <a:lnTo>
                    <a:pt x="74" y="8"/>
                  </a:lnTo>
                  <a:lnTo>
                    <a:pt x="70" y="4"/>
                  </a:lnTo>
                  <a:lnTo>
                    <a:pt x="64" y="2"/>
                  </a:lnTo>
                  <a:lnTo>
                    <a:pt x="52" y="0"/>
                  </a:lnTo>
                  <a:lnTo>
                    <a:pt x="40" y="4"/>
                  </a:lnTo>
                  <a:lnTo>
                    <a:pt x="36" y="8"/>
                  </a:lnTo>
                  <a:lnTo>
                    <a:pt x="32" y="12"/>
                  </a:lnTo>
                  <a:lnTo>
                    <a:pt x="8" y="42"/>
                  </a:lnTo>
                  <a:lnTo>
                    <a:pt x="8" y="42"/>
                  </a:lnTo>
                  <a:lnTo>
                    <a:pt x="4" y="48"/>
                  </a:lnTo>
                  <a:lnTo>
                    <a:pt x="2" y="54"/>
                  </a:lnTo>
                  <a:lnTo>
                    <a:pt x="0" y="66"/>
                  </a:lnTo>
                  <a:lnTo>
                    <a:pt x="4" y="76"/>
                  </a:lnTo>
                  <a:lnTo>
                    <a:pt x="8" y="82"/>
                  </a:lnTo>
                  <a:lnTo>
                    <a:pt x="12" y="86"/>
                  </a:lnTo>
                  <a:lnTo>
                    <a:pt x="14" y="88"/>
                  </a:lnTo>
                  <a:lnTo>
                    <a:pt x="14" y="88"/>
                  </a:lnTo>
                  <a:lnTo>
                    <a:pt x="16" y="80"/>
                  </a:lnTo>
                  <a:lnTo>
                    <a:pt x="20" y="72"/>
                  </a:lnTo>
                  <a:lnTo>
                    <a:pt x="42" y="44"/>
                  </a:lnTo>
                  <a:lnTo>
                    <a:pt x="42" y="44"/>
                  </a:lnTo>
                  <a:lnTo>
                    <a:pt x="50" y="38"/>
                  </a:lnTo>
                  <a:lnTo>
                    <a:pt x="58" y="34"/>
                  </a:lnTo>
                  <a:lnTo>
                    <a:pt x="68" y="34"/>
                  </a:lnTo>
                  <a:lnTo>
                    <a:pt x="76" y="38"/>
                  </a:lnTo>
                  <a:lnTo>
                    <a:pt x="174" y="114"/>
                  </a:lnTo>
                  <a:lnTo>
                    <a:pt x="174" y="114"/>
                  </a:lnTo>
                  <a:lnTo>
                    <a:pt x="180" y="122"/>
                  </a:lnTo>
                  <a:lnTo>
                    <a:pt x="182" y="132"/>
                  </a:lnTo>
                  <a:lnTo>
                    <a:pt x="180" y="142"/>
                  </a:lnTo>
                  <a:lnTo>
                    <a:pt x="174" y="150"/>
                  </a:lnTo>
                  <a:lnTo>
                    <a:pt x="154" y="178"/>
                  </a:lnTo>
                  <a:lnTo>
                    <a:pt x="154" y="178"/>
                  </a:lnTo>
                  <a:lnTo>
                    <a:pt x="146" y="184"/>
                  </a:lnTo>
                  <a:lnTo>
                    <a:pt x="140" y="188"/>
                  </a:lnTo>
                  <a:lnTo>
                    <a:pt x="140" y="188"/>
                  </a:lnTo>
                  <a:lnTo>
                    <a:pt x="140" y="188"/>
                  </a:lnTo>
                  <a:lnTo>
                    <a:pt x="146" y="192"/>
                  </a:lnTo>
                  <a:lnTo>
                    <a:pt x="152" y="194"/>
                  </a:lnTo>
                  <a:lnTo>
                    <a:pt x="164" y="196"/>
                  </a:lnTo>
                  <a:lnTo>
                    <a:pt x="174" y="192"/>
                  </a:lnTo>
                  <a:lnTo>
                    <a:pt x="180" y="188"/>
                  </a:lnTo>
                  <a:lnTo>
                    <a:pt x="184" y="184"/>
                  </a:lnTo>
                  <a:lnTo>
                    <a:pt x="208" y="154"/>
                  </a:lnTo>
                  <a:lnTo>
                    <a:pt x="208" y="154"/>
                  </a:lnTo>
                  <a:lnTo>
                    <a:pt x="212" y="148"/>
                  </a:lnTo>
                  <a:lnTo>
                    <a:pt x="214" y="142"/>
                  </a:lnTo>
                  <a:lnTo>
                    <a:pt x="214" y="130"/>
                  </a:lnTo>
                  <a:lnTo>
                    <a:pt x="212" y="120"/>
                  </a:lnTo>
                  <a:lnTo>
                    <a:pt x="208" y="114"/>
                  </a:lnTo>
                  <a:lnTo>
                    <a:pt x="204" y="110"/>
                  </a:lnTo>
                  <a:close/>
                </a:path>
              </a:pathLst>
            </a:custGeom>
            <a:solidFill>
              <a:srgbClr val="202424"/>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38" name="Freeform 10268"/>
            <p:cNvSpPr/>
            <p:nvPr/>
          </p:nvSpPr>
          <p:spPr bwMode="auto">
            <a:xfrm>
              <a:off x="5291931" y="2490787"/>
              <a:ext cx="169863" cy="155575"/>
            </a:xfrm>
            <a:custGeom>
              <a:avLst/>
              <a:gdLst>
                <a:gd name="T0" fmla="*/ 204 w 214"/>
                <a:gd name="T1" fmla="*/ 110 h 196"/>
                <a:gd name="T2" fmla="*/ 74 w 214"/>
                <a:gd name="T3" fmla="*/ 8 h 196"/>
                <a:gd name="T4" fmla="*/ 74 w 214"/>
                <a:gd name="T5" fmla="*/ 8 h 196"/>
                <a:gd name="T6" fmla="*/ 70 w 214"/>
                <a:gd name="T7" fmla="*/ 4 h 196"/>
                <a:gd name="T8" fmla="*/ 64 w 214"/>
                <a:gd name="T9" fmla="*/ 2 h 196"/>
                <a:gd name="T10" fmla="*/ 52 w 214"/>
                <a:gd name="T11" fmla="*/ 0 h 196"/>
                <a:gd name="T12" fmla="*/ 40 w 214"/>
                <a:gd name="T13" fmla="*/ 4 h 196"/>
                <a:gd name="T14" fmla="*/ 36 w 214"/>
                <a:gd name="T15" fmla="*/ 8 h 196"/>
                <a:gd name="T16" fmla="*/ 32 w 214"/>
                <a:gd name="T17" fmla="*/ 12 h 196"/>
                <a:gd name="T18" fmla="*/ 8 w 214"/>
                <a:gd name="T19" fmla="*/ 42 h 196"/>
                <a:gd name="T20" fmla="*/ 8 w 214"/>
                <a:gd name="T21" fmla="*/ 42 h 196"/>
                <a:gd name="T22" fmla="*/ 4 w 214"/>
                <a:gd name="T23" fmla="*/ 48 h 196"/>
                <a:gd name="T24" fmla="*/ 2 w 214"/>
                <a:gd name="T25" fmla="*/ 54 h 196"/>
                <a:gd name="T26" fmla="*/ 0 w 214"/>
                <a:gd name="T27" fmla="*/ 66 h 196"/>
                <a:gd name="T28" fmla="*/ 4 w 214"/>
                <a:gd name="T29" fmla="*/ 76 h 196"/>
                <a:gd name="T30" fmla="*/ 8 w 214"/>
                <a:gd name="T31" fmla="*/ 82 h 196"/>
                <a:gd name="T32" fmla="*/ 12 w 214"/>
                <a:gd name="T33" fmla="*/ 86 h 196"/>
                <a:gd name="T34" fmla="*/ 14 w 214"/>
                <a:gd name="T35" fmla="*/ 88 h 196"/>
                <a:gd name="T36" fmla="*/ 14 w 214"/>
                <a:gd name="T37" fmla="*/ 88 h 196"/>
                <a:gd name="T38" fmla="*/ 16 w 214"/>
                <a:gd name="T39" fmla="*/ 80 h 196"/>
                <a:gd name="T40" fmla="*/ 20 w 214"/>
                <a:gd name="T41" fmla="*/ 72 h 196"/>
                <a:gd name="T42" fmla="*/ 42 w 214"/>
                <a:gd name="T43" fmla="*/ 44 h 196"/>
                <a:gd name="T44" fmla="*/ 42 w 214"/>
                <a:gd name="T45" fmla="*/ 44 h 196"/>
                <a:gd name="T46" fmla="*/ 50 w 214"/>
                <a:gd name="T47" fmla="*/ 38 h 196"/>
                <a:gd name="T48" fmla="*/ 58 w 214"/>
                <a:gd name="T49" fmla="*/ 34 h 196"/>
                <a:gd name="T50" fmla="*/ 68 w 214"/>
                <a:gd name="T51" fmla="*/ 34 h 196"/>
                <a:gd name="T52" fmla="*/ 76 w 214"/>
                <a:gd name="T53" fmla="*/ 38 h 196"/>
                <a:gd name="T54" fmla="*/ 174 w 214"/>
                <a:gd name="T55" fmla="*/ 114 h 196"/>
                <a:gd name="T56" fmla="*/ 174 w 214"/>
                <a:gd name="T57" fmla="*/ 114 h 196"/>
                <a:gd name="T58" fmla="*/ 180 w 214"/>
                <a:gd name="T59" fmla="*/ 122 h 196"/>
                <a:gd name="T60" fmla="*/ 182 w 214"/>
                <a:gd name="T61" fmla="*/ 132 h 196"/>
                <a:gd name="T62" fmla="*/ 180 w 214"/>
                <a:gd name="T63" fmla="*/ 142 h 196"/>
                <a:gd name="T64" fmla="*/ 174 w 214"/>
                <a:gd name="T65" fmla="*/ 150 h 196"/>
                <a:gd name="T66" fmla="*/ 154 w 214"/>
                <a:gd name="T67" fmla="*/ 178 h 196"/>
                <a:gd name="T68" fmla="*/ 154 w 214"/>
                <a:gd name="T69" fmla="*/ 178 h 196"/>
                <a:gd name="T70" fmla="*/ 146 w 214"/>
                <a:gd name="T71" fmla="*/ 184 h 196"/>
                <a:gd name="T72" fmla="*/ 140 w 214"/>
                <a:gd name="T73" fmla="*/ 188 h 196"/>
                <a:gd name="T74" fmla="*/ 140 w 214"/>
                <a:gd name="T75" fmla="*/ 188 h 196"/>
                <a:gd name="T76" fmla="*/ 140 w 214"/>
                <a:gd name="T77" fmla="*/ 188 h 196"/>
                <a:gd name="T78" fmla="*/ 146 w 214"/>
                <a:gd name="T79" fmla="*/ 192 h 196"/>
                <a:gd name="T80" fmla="*/ 152 w 214"/>
                <a:gd name="T81" fmla="*/ 194 h 196"/>
                <a:gd name="T82" fmla="*/ 164 w 214"/>
                <a:gd name="T83" fmla="*/ 196 h 196"/>
                <a:gd name="T84" fmla="*/ 174 w 214"/>
                <a:gd name="T85" fmla="*/ 192 h 196"/>
                <a:gd name="T86" fmla="*/ 180 w 214"/>
                <a:gd name="T87" fmla="*/ 188 h 196"/>
                <a:gd name="T88" fmla="*/ 184 w 214"/>
                <a:gd name="T89" fmla="*/ 184 h 196"/>
                <a:gd name="T90" fmla="*/ 208 w 214"/>
                <a:gd name="T91" fmla="*/ 154 h 196"/>
                <a:gd name="T92" fmla="*/ 208 w 214"/>
                <a:gd name="T93" fmla="*/ 154 h 196"/>
                <a:gd name="T94" fmla="*/ 212 w 214"/>
                <a:gd name="T95" fmla="*/ 148 h 196"/>
                <a:gd name="T96" fmla="*/ 214 w 214"/>
                <a:gd name="T97" fmla="*/ 142 h 196"/>
                <a:gd name="T98" fmla="*/ 214 w 214"/>
                <a:gd name="T99" fmla="*/ 130 h 196"/>
                <a:gd name="T100" fmla="*/ 212 w 214"/>
                <a:gd name="T101" fmla="*/ 120 h 196"/>
                <a:gd name="T102" fmla="*/ 208 w 214"/>
                <a:gd name="T103" fmla="*/ 114 h 196"/>
                <a:gd name="T104" fmla="*/ 204 w 214"/>
                <a:gd name="T105" fmla="*/ 11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4" h="196">
                  <a:moveTo>
                    <a:pt x="204" y="110"/>
                  </a:moveTo>
                  <a:lnTo>
                    <a:pt x="74" y="8"/>
                  </a:lnTo>
                  <a:lnTo>
                    <a:pt x="74" y="8"/>
                  </a:lnTo>
                  <a:lnTo>
                    <a:pt x="70" y="4"/>
                  </a:lnTo>
                  <a:lnTo>
                    <a:pt x="64" y="2"/>
                  </a:lnTo>
                  <a:lnTo>
                    <a:pt x="52" y="0"/>
                  </a:lnTo>
                  <a:lnTo>
                    <a:pt x="40" y="4"/>
                  </a:lnTo>
                  <a:lnTo>
                    <a:pt x="36" y="8"/>
                  </a:lnTo>
                  <a:lnTo>
                    <a:pt x="32" y="12"/>
                  </a:lnTo>
                  <a:lnTo>
                    <a:pt x="8" y="42"/>
                  </a:lnTo>
                  <a:lnTo>
                    <a:pt x="8" y="42"/>
                  </a:lnTo>
                  <a:lnTo>
                    <a:pt x="4" y="48"/>
                  </a:lnTo>
                  <a:lnTo>
                    <a:pt x="2" y="54"/>
                  </a:lnTo>
                  <a:lnTo>
                    <a:pt x="0" y="66"/>
                  </a:lnTo>
                  <a:lnTo>
                    <a:pt x="4" y="76"/>
                  </a:lnTo>
                  <a:lnTo>
                    <a:pt x="8" y="82"/>
                  </a:lnTo>
                  <a:lnTo>
                    <a:pt x="12" y="86"/>
                  </a:lnTo>
                  <a:lnTo>
                    <a:pt x="14" y="88"/>
                  </a:lnTo>
                  <a:lnTo>
                    <a:pt x="14" y="88"/>
                  </a:lnTo>
                  <a:lnTo>
                    <a:pt x="16" y="80"/>
                  </a:lnTo>
                  <a:lnTo>
                    <a:pt x="20" y="72"/>
                  </a:lnTo>
                  <a:lnTo>
                    <a:pt x="42" y="44"/>
                  </a:lnTo>
                  <a:lnTo>
                    <a:pt x="42" y="44"/>
                  </a:lnTo>
                  <a:lnTo>
                    <a:pt x="50" y="38"/>
                  </a:lnTo>
                  <a:lnTo>
                    <a:pt x="58" y="34"/>
                  </a:lnTo>
                  <a:lnTo>
                    <a:pt x="68" y="34"/>
                  </a:lnTo>
                  <a:lnTo>
                    <a:pt x="76" y="38"/>
                  </a:lnTo>
                  <a:lnTo>
                    <a:pt x="174" y="114"/>
                  </a:lnTo>
                  <a:lnTo>
                    <a:pt x="174" y="114"/>
                  </a:lnTo>
                  <a:lnTo>
                    <a:pt x="180" y="122"/>
                  </a:lnTo>
                  <a:lnTo>
                    <a:pt x="182" y="132"/>
                  </a:lnTo>
                  <a:lnTo>
                    <a:pt x="180" y="142"/>
                  </a:lnTo>
                  <a:lnTo>
                    <a:pt x="174" y="150"/>
                  </a:lnTo>
                  <a:lnTo>
                    <a:pt x="154" y="178"/>
                  </a:lnTo>
                  <a:lnTo>
                    <a:pt x="154" y="178"/>
                  </a:lnTo>
                  <a:lnTo>
                    <a:pt x="146" y="184"/>
                  </a:lnTo>
                  <a:lnTo>
                    <a:pt x="140" y="188"/>
                  </a:lnTo>
                  <a:lnTo>
                    <a:pt x="140" y="188"/>
                  </a:lnTo>
                  <a:lnTo>
                    <a:pt x="140" y="188"/>
                  </a:lnTo>
                  <a:lnTo>
                    <a:pt x="146" y="192"/>
                  </a:lnTo>
                  <a:lnTo>
                    <a:pt x="152" y="194"/>
                  </a:lnTo>
                  <a:lnTo>
                    <a:pt x="164" y="196"/>
                  </a:lnTo>
                  <a:lnTo>
                    <a:pt x="174" y="192"/>
                  </a:lnTo>
                  <a:lnTo>
                    <a:pt x="180" y="188"/>
                  </a:lnTo>
                  <a:lnTo>
                    <a:pt x="184" y="184"/>
                  </a:lnTo>
                  <a:lnTo>
                    <a:pt x="208" y="154"/>
                  </a:lnTo>
                  <a:lnTo>
                    <a:pt x="208" y="154"/>
                  </a:lnTo>
                  <a:lnTo>
                    <a:pt x="212" y="148"/>
                  </a:lnTo>
                  <a:lnTo>
                    <a:pt x="214" y="142"/>
                  </a:lnTo>
                  <a:lnTo>
                    <a:pt x="214" y="130"/>
                  </a:lnTo>
                  <a:lnTo>
                    <a:pt x="212" y="120"/>
                  </a:lnTo>
                  <a:lnTo>
                    <a:pt x="208" y="114"/>
                  </a:lnTo>
                  <a:lnTo>
                    <a:pt x="204" y="1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39" name="Freeform 10269"/>
            <p:cNvSpPr/>
            <p:nvPr/>
          </p:nvSpPr>
          <p:spPr bwMode="auto">
            <a:xfrm>
              <a:off x="5280819" y="2482850"/>
              <a:ext cx="169863" cy="153988"/>
            </a:xfrm>
            <a:custGeom>
              <a:avLst/>
              <a:gdLst>
                <a:gd name="T0" fmla="*/ 202 w 214"/>
                <a:gd name="T1" fmla="*/ 108 h 194"/>
                <a:gd name="T2" fmla="*/ 74 w 214"/>
                <a:gd name="T3" fmla="*/ 6 h 194"/>
                <a:gd name="T4" fmla="*/ 74 w 214"/>
                <a:gd name="T5" fmla="*/ 6 h 194"/>
                <a:gd name="T6" fmla="*/ 68 w 214"/>
                <a:gd name="T7" fmla="*/ 2 h 194"/>
                <a:gd name="T8" fmla="*/ 64 w 214"/>
                <a:gd name="T9" fmla="*/ 0 h 194"/>
                <a:gd name="T10" fmla="*/ 52 w 214"/>
                <a:gd name="T11" fmla="*/ 0 h 194"/>
                <a:gd name="T12" fmla="*/ 40 w 214"/>
                <a:gd name="T13" fmla="*/ 2 h 194"/>
                <a:gd name="T14" fmla="*/ 34 w 214"/>
                <a:gd name="T15" fmla="*/ 6 h 194"/>
                <a:gd name="T16" fmla="*/ 30 w 214"/>
                <a:gd name="T17" fmla="*/ 10 h 194"/>
                <a:gd name="T18" fmla="*/ 6 w 214"/>
                <a:gd name="T19" fmla="*/ 42 h 194"/>
                <a:gd name="T20" fmla="*/ 6 w 214"/>
                <a:gd name="T21" fmla="*/ 42 h 194"/>
                <a:gd name="T22" fmla="*/ 4 w 214"/>
                <a:gd name="T23" fmla="*/ 46 h 194"/>
                <a:gd name="T24" fmla="*/ 0 w 214"/>
                <a:gd name="T25" fmla="*/ 52 h 194"/>
                <a:gd name="T26" fmla="*/ 0 w 214"/>
                <a:gd name="T27" fmla="*/ 64 h 194"/>
                <a:gd name="T28" fmla="*/ 4 w 214"/>
                <a:gd name="T29" fmla="*/ 76 h 194"/>
                <a:gd name="T30" fmla="*/ 6 w 214"/>
                <a:gd name="T31" fmla="*/ 80 h 194"/>
                <a:gd name="T32" fmla="*/ 12 w 214"/>
                <a:gd name="T33" fmla="*/ 84 h 194"/>
                <a:gd name="T34" fmla="*/ 12 w 214"/>
                <a:gd name="T35" fmla="*/ 86 h 194"/>
                <a:gd name="T36" fmla="*/ 12 w 214"/>
                <a:gd name="T37" fmla="*/ 86 h 194"/>
                <a:gd name="T38" fmla="*/ 14 w 214"/>
                <a:gd name="T39" fmla="*/ 78 h 194"/>
                <a:gd name="T40" fmla="*/ 20 w 214"/>
                <a:gd name="T41" fmla="*/ 70 h 194"/>
                <a:gd name="T42" fmla="*/ 40 w 214"/>
                <a:gd name="T43" fmla="*/ 44 h 194"/>
                <a:gd name="T44" fmla="*/ 40 w 214"/>
                <a:gd name="T45" fmla="*/ 44 h 194"/>
                <a:gd name="T46" fmla="*/ 48 w 214"/>
                <a:gd name="T47" fmla="*/ 36 h 194"/>
                <a:gd name="T48" fmla="*/ 58 w 214"/>
                <a:gd name="T49" fmla="*/ 32 h 194"/>
                <a:gd name="T50" fmla="*/ 68 w 214"/>
                <a:gd name="T51" fmla="*/ 32 h 194"/>
                <a:gd name="T52" fmla="*/ 76 w 214"/>
                <a:gd name="T53" fmla="*/ 36 h 194"/>
                <a:gd name="T54" fmla="*/ 172 w 214"/>
                <a:gd name="T55" fmla="*/ 114 h 194"/>
                <a:gd name="T56" fmla="*/ 172 w 214"/>
                <a:gd name="T57" fmla="*/ 114 h 194"/>
                <a:gd name="T58" fmla="*/ 178 w 214"/>
                <a:gd name="T59" fmla="*/ 120 h 194"/>
                <a:gd name="T60" fmla="*/ 180 w 214"/>
                <a:gd name="T61" fmla="*/ 130 h 194"/>
                <a:gd name="T62" fmla="*/ 180 w 214"/>
                <a:gd name="T63" fmla="*/ 140 h 194"/>
                <a:gd name="T64" fmla="*/ 174 w 214"/>
                <a:gd name="T65" fmla="*/ 150 h 194"/>
                <a:gd name="T66" fmla="*/ 152 w 214"/>
                <a:gd name="T67" fmla="*/ 176 h 194"/>
                <a:gd name="T68" fmla="*/ 152 w 214"/>
                <a:gd name="T69" fmla="*/ 176 h 194"/>
                <a:gd name="T70" fmla="*/ 146 w 214"/>
                <a:gd name="T71" fmla="*/ 182 h 194"/>
                <a:gd name="T72" fmla="*/ 138 w 214"/>
                <a:gd name="T73" fmla="*/ 186 h 194"/>
                <a:gd name="T74" fmla="*/ 140 w 214"/>
                <a:gd name="T75" fmla="*/ 188 h 194"/>
                <a:gd name="T76" fmla="*/ 140 w 214"/>
                <a:gd name="T77" fmla="*/ 188 h 194"/>
                <a:gd name="T78" fmla="*/ 146 w 214"/>
                <a:gd name="T79" fmla="*/ 190 h 194"/>
                <a:gd name="T80" fmla="*/ 152 w 214"/>
                <a:gd name="T81" fmla="*/ 192 h 194"/>
                <a:gd name="T82" fmla="*/ 162 w 214"/>
                <a:gd name="T83" fmla="*/ 194 h 194"/>
                <a:gd name="T84" fmla="*/ 174 w 214"/>
                <a:gd name="T85" fmla="*/ 190 h 194"/>
                <a:gd name="T86" fmla="*/ 180 w 214"/>
                <a:gd name="T87" fmla="*/ 186 h 194"/>
                <a:gd name="T88" fmla="*/ 184 w 214"/>
                <a:gd name="T89" fmla="*/ 182 h 194"/>
                <a:gd name="T90" fmla="*/ 208 w 214"/>
                <a:gd name="T91" fmla="*/ 152 h 194"/>
                <a:gd name="T92" fmla="*/ 208 w 214"/>
                <a:gd name="T93" fmla="*/ 152 h 194"/>
                <a:gd name="T94" fmla="*/ 212 w 214"/>
                <a:gd name="T95" fmla="*/ 146 h 194"/>
                <a:gd name="T96" fmla="*/ 214 w 214"/>
                <a:gd name="T97" fmla="*/ 140 h 194"/>
                <a:gd name="T98" fmla="*/ 214 w 214"/>
                <a:gd name="T99" fmla="*/ 128 h 194"/>
                <a:gd name="T100" fmla="*/ 210 w 214"/>
                <a:gd name="T101" fmla="*/ 118 h 194"/>
                <a:gd name="T102" fmla="*/ 208 w 214"/>
                <a:gd name="T103" fmla="*/ 112 h 194"/>
                <a:gd name="T104" fmla="*/ 202 w 214"/>
                <a:gd name="T105" fmla="*/ 10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4" h="194">
                  <a:moveTo>
                    <a:pt x="202" y="108"/>
                  </a:moveTo>
                  <a:lnTo>
                    <a:pt x="74" y="6"/>
                  </a:lnTo>
                  <a:lnTo>
                    <a:pt x="74" y="6"/>
                  </a:lnTo>
                  <a:lnTo>
                    <a:pt x="68" y="2"/>
                  </a:lnTo>
                  <a:lnTo>
                    <a:pt x="64" y="0"/>
                  </a:lnTo>
                  <a:lnTo>
                    <a:pt x="52" y="0"/>
                  </a:lnTo>
                  <a:lnTo>
                    <a:pt x="40" y="2"/>
                  </a:lnTo>
                  <a:lnTo>
                    <a:pt x="34" y="6"/>
                  </a:lnTo>
                  <a:lnTo>
                    <a:pt x="30" y="10"/>
                  </a:lnTo>
                  <a:lnTo>
                    <a:pt x="6" y="42"/>
                  </a:lnTo>
                  <a:lnTo>
                    <a:pt x="6" y="42"/>
                  </a:lnTo>
                  <a:lnTo>
                    <a:pt x="4" y="46"/>
                  </a:lnTo>
                  <a:lnTo>
                    <a:pt x="0" y="52"/>
                  </a:lnTo>
                  <a:lnTo>
                    <a:pt x="0" y="64"/>
                  </a:lnTo>
                  <a:lnTo>
                    <a:pt x="4" y="76"/>
                  </a:lnTo>
                  <a:lnTo>
                    <a:pt x="6" y="80"/>
                  </a:lnTo>
                  <a:lnTo>
                    <a:pt x="12" y="84"/>
                  </a:lnTo>
                  <a:lnTo>
                    <a:pt x="12" y="86"/>
                  </a:lnTo>
                  <a:lnTo>
                    <a:pt x="12" y="86"/>
                  </a:lnTo>
                  <a:lnTo>
                    <a:pt x="14" y="78"/>
                  </a:lnTo>
                  <a:lnTo>
                    <a:pt x="20" y="70"/>
                  </a:lnTo>
                  <a:lnTo>
                    <a:pt x="40" y="44"/>
                  </a:lnTo>
                  <a:lnTo>
                    <a:pt x="40" y="44"/>
                  </a:lnTo>
                  <a:lnTo>
                    <a:pt x="48" y="36"/>
                  </a:lnTo>
                  <a:lnTo>
                    <a:pt x="58" y="32"/>
                  </a:lnTo>
                  <a:lnTo>
                    <a:pt x="68" y="32"/>
                  </a:lnTo>
                  <a:lnTo>
                    <a:pt x="76" y="36"/>
                  </a:lnTo>
                  <a:lnTo>
                    <a:pt x="172" y="114"/>
                  </a:lnTo>
                  <a:lnTo>
                    <a:pt x="172" y="114"/>
                  </a:lnTo>
                  <a:lnTo>
                    <a:pt x="178" y="120"/>
                  </a:lnTo>
                  <a:lnTo>
                    <a:pt x="180" y="130"/>
                  </a:lnTo>
                  <a:lnTo>
                    <a:pt x="180" y="140"/>
                  </a:lnTo>
                  <a:lnTo>
                    <a:pt x="174" y="150"/>
                  </a:lnTo>
                  <a:lnTo>
                    <a:pt x="152" y="176"/>
                  </a:lnTo>
                  <a:lnTo>
                    <a:pt x="152" y="176"/>
                  </a:lnTo>
                  <a:lnTo>
                    <a:pt x="146" y="182"/>
                  </a:lnTo>
                  <a:lnTo>
                    <a:pt x="138" y="186"/>
                  </a:lnTo>
                  <a:lnTo>
                    <a:pt x="140" y="188"/>
                  </a:lnTo>
                  <a:lnTo>
                    <a:pt x="140" y="188"/>
                  </a:lnTo>
                  <a:lnTo>
                    <a:pt x="146" y="190"/>
                  </a:lnTo>
                  <a:lnTo>
                    <a:pt x="152" y="192"/>
                  </a:lnTo>
                  <a:lnTo>
                    <a:pt x="162" y="194"/>
                  </a:lnTo>
                  <a:lnTo>
                    <a:pt x="174" y="190"/>
                  </a:lnTo>
                  <a:lnTo>
                    <a:pt x="180" y="186"/>
                  </a:lnTo>
                  <a:lnTo>
                    <a:pt x="184" y="182"/>
                  </a:lnTo>
                  <a:lnTo>
                    <a:pt x="208" y="152"/>
                  </a:lnTo>
                  <a:lnTo>
                    <a:pt x="208" y="152"/>
                  </a:lnTo>
                  <a:lnTo>
                    <a:pt x="212" y="146"/>
                  </a:lnTo>
                  <a:lnTo>
                    <a:pt x="214" y="140"/>
                  </a:lnTo>
                  <a:lnTo>
                    <a:pt x="214" y="128"/>
                  </a:lnTo>
                  <a:lnTo>
                    <a:pt x="210" y="118"/>
                  </a:lnTo>
                  <a:lnTo>
                    <a:pt x="208" y="112"/>
                  </a:lnTo>
                  <a:lnTo>
                    <a:pt x="202" y="108"/>
                  </a:lnTo>
                  <a:close/>
                </a:path>
              </a:pathLst>
            </a:custGeom>
            <a:solidFill>
              <a:srgbClr val="32353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40" name="Freeform 10270"/>
            <p:cNvSpPr/>
            <p:nvPr/>
          </p:nvSpPr>
          <p:spPr bwMode="auto">
            <a:xfrm>
              <a:off x="5280819" y="2482850"/>
              <a:ext cx="169863" cy="153988"/>
            </a:xfrm>
            <a:custGeom>
              <a:avLst/>
              <a:gdLst>
                <a:gd name="T0" fmla="*/ 202 w 214"/>
                <a:gd name="T1" fmla="*/ 108 h 194"/>
                <a:gd name="T2" fmla="*/ 74 w 214"/>
                <a:gd name="T3" fmla="*/ 6 h 194"/>
                <a:gd name="T4" fmla="*/ 74 w 214"/>
                <a:gd name="T5" fmla="*/ 6 h 194"/>
                <a:gd name="T6" fmla="*/ 68 w 214"/>
                <a:gd name="T7" fmla="*/ 2 h 194"/>
                <a:gd name="T8" fmla="*/ 64 w 214"/>
                <a:gd name="T9" fmla="*/ 0 h 194"/>
                <a:gd name="T10" fmla="*/ 52 w 214"/>
                <a:gd name="T11" fmla="*/ 0 h 194"/>
                <a:gd name="T12" fmla="*/ 40 w 214"/>
                <a:gd name="T13" fmla="*/ 2 h 194"/>
                <a:gd name="T14" fmla="*/ 34 w 214"/>
                <a:gd name="T15" fmla="*/ 6 h 194"/>
                <a:gd name="T16" fmla="*/ 30 w 214"/>
                <a:gd name="T17" fmla="*/ 10 h 194"/>
                <a:gd name="T18" fmla="*/ 6 w 214"/>
                <a:gd name="T19" fmla="*/ 42 h 194"/>
                <a:gd name="T20" fmla="*/ 6 w 214"/>
                <a:gd name="T21" fmla="*/ 42 h 194"/>
                <a:gd name="T22" fmla="*/ 4 w 214"/>
                <a:gd name="T23" fmla="*/ 46 h 194"/>
                <a:gd name="T24" fmla="*/ 0 w 214"/>
                <a:gd name="T25" fmla="*/ 52 h 194"/>
                <a:gd name="T26" fmla="*/ 0 w 214"/>
                <a:gd name="T27" fmla="*/ 64 h 194"/>
                <a:gd name="T28" fmla="*/ 4 w 214"/>
                <a:gd name="T29" fmla="*/ 76 h 194"/>
                <a:gd name="T30" fmla="*/ 6 w 214"/>
                <a:gd name="T31" fmla="*/ 80 h 194"/>
                <a:gd name="T32" fmla="*/ 12 w 214"/>
                <a:gd name="T33" fmla="*/ 84 h 194"/>
                <a:gd name="T34" fmla="*/ 12 w 214"/>
                <a:gd name="T35" fmla="*/ 86 h 194"/>
                <a:gd name="T36" fmla="*/ 12 w 214"/>
                <a:gd name="T37" fmla="*/ 86 h 194"/>
                <a:gd name="T38" fmla="*/ 14 w 214"/>
                <a:gd name="T39" fmla="*/ 78 h 194"/>
                <a:gd name="T40" fmla="*/ 20 w 214"/>
                <a:gd name="T41" fmla="*/ 70 h 194"/>
                <a:gd name="T42" fmla="*/ 40 w 214"/>
                <a:gd name="T43" fmla="*/ 44 h 194"/>
                <a:gd name="T44" fmla="*/ 40 w 214"/>
                <a:gd name="T45" fmla="*/ 44 h 194"/>
                <a:gd name="T46" fmla="*/ 48 w 214"/>
                <a:gd name="T47" fmla="*/ 36 h 194"/>
                <a:gd name="T48" fmla="*/ 58 w 214"/>
                <a:gd name="T49" fmla="*/ 32 h 194"/>
                <a:gd name="T50" fmla="*/ 68 w 214"/>
                <a:gd name="T51" fmla="*/ 32 h 194"/>
                <a:gd name="T52" fmla="*/ 76 w 214"/>
                <a:gd name="T53" fmla="*/ 36 h 194"/>
                <a:gd name="T54" fmla="*/ 172 w 214"/>
                <a:gd name="T55" fmla="*/ 114 h 194"/>
                <a:gd name="T56" fmla="*/ 172 w 214"/>
                <a:gd name="T57" fmla="*/ 114 h 194"/>
                <a:gd name="T58" fmla="*/ 178 w 214"/>
                <a:gd name="T59" fmla="*/ 120 h 194"/>
                <a:gd name="T60" fmla="*/ 180 w 214"/>
                <a:gd name="T61" fmla="*/ 130 h 194"/>
                <a:gd name="T62" fmla="*/ 180 w 214"/>
                <a:gd name="T63" fmla="*/ 140 h 194"/>
                <a:gd name="T64" fmla="*/ 174 w 214"/>
                <a:gd name="T65" fmla="*/ 150 h 194"/>
                <a:gd name="T66" fmla="*/ 152 w 214"/>
                <a:gd name="T67" fmla="*/ 176 h 194"/>
                <a:gd name="T68" fmla="*/ 152 w 214"/>
                <a:gd name="T69" fmla="*/ 176 h 194"/>
                <a:gd name="T70" fmla="*/ 146 w 214"/>
                <a:gd name="T71" fmla="*/ 182 h 194"/>
                <a:gd name="T72" fmla="*/ 138 w 214"/>
                <a:gd name="T73" fmla="*/ 186 h 194"/>
                <a:gd name="T74" fmla="*/ 140 w 214"/>
                <a:gd name="T75" fmla="*/ 188 h 194"/>
                <a:gd name="T76" fmla="*/ 140 w 214"/>
                <a:gd name="T77" fmla="*/ 188 h 194"/>
                <a:gd name="T78" fmla="*/ 146 w 214"/>
                <a:gd name="T79" fmla="*/ 190 h 194"/>
                <a:gd name="T80" fmla="*/ 152 w 214"/>
                <a:gd name="T81" fmla="*/ 192 h 194"/>
                <a:gd name="T82" fmla="*/ 162 w 214"/>
                <a:gd name="T83" fmla="*/ 194 h 194"/>
                <a:gd name="T84" fmla="*/ 174 w 214"/>
                <a:gd name="T85" fmla="*/ 190 h 194"/>
                <a:gd name="T86" fmla="*/ 180 w 214"/>
                <a:gd name="T87" fmla="*/ 186 h 194"/>
                <a:gd name="T88" fmla="*/ 184 w 214"/>
                <a:gd name="T89" fmla="*/ 182 h 194"/>
                <a:gd name="T90" fmla="*/ 208 w 214"/>
                <a:gd name="T91" fmla="*/ 152 h 194"/>
                <a:gd name="T92" fmla="*/ 208 w 214"/>
                <a:gd name="T93" fmla="*/ 152 h 194"/>
                <a:gd name="T94" fmla="*/ 212 w 214"/>
                <a:gd name="T95" fmla="*/ 146 h 194"/>
                <a:gd name="T96" fmla="*/ 214 w 214"/>
                <a:gd name="T97" fmla="*/ 140 h 194"/>
                <a:gd name="T98" fmla="*/ 214 w 214"/>
                <a:gd name="T99" fmla="*/ 128 h 194"/>
                <a:gd name="T100" fmla="*/ 210 w 214"/>
                <a:gd name="T101" fmla="*/ 118 h 194"/>
                <a:gd name="T102" fmla="*/ 208 w 214"/>
                <a:gd name="T103" fmla="*/ 112 h 194"/>
                <a:gd name="T104" fmla="*/ 202 w 214"/>
                <a:gd name="T105" fmla="*/ 10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4" h="194">
                  <a:moveTo>
                    <a:pt x="202" y="108"/>
                  </a:moveTo>
                  <a:lnTo>
                    <a:pt x="74" y="6"/>
                  </a:lnTo>
                  <a:lnTo>
                    <a:pt x="74" y="6"/>
                  </a:lnTo>
                  <a:lnTo>
                    <a:pt x="68" y="2"/>
                  </a:lnTo>
                  <a:lnTo>
                    <a:pt x="64" y="0"/>
                  </a:lnTo>
                  <a:lnTo>
                    <a:pt x="52" y="0"/>
                  </a:lnTo>
                  <a:lnTo>
                    <a:pt x="40" y="2"/>
                  </a:lnTo>
                  <a:lnTo>
                    <a:pt x="34" y="6"/>
                  </a:lnTo>
                  <a:lnTo>
                    <a:pt x="30" y="10"/>
                  </a:lnTo>
                  <a:lnTo>
                    <a:pt x="6" y="42"/>
                  </a:lnTo>
                  <a:lnTo>
                    <a:pt x="6" y="42"/>
                  </a:lnTo>
                  <a:lnTo>
                    <a:pt x="4" y="46"/>
                  </a:lnTo>
                  <a:lnTo>
                    <a:pt x="0" y="52"/>
                  </a:lnTo>
                  <a:lnTo>
                    <a:pt x="0" y="64"/>
                  </a:lnTo>
                  <a:lnTo>
                    <a:pt x="4" y="76"/>
                  </a:lnTo>
                  <a:lnTo>
                    <a:pt x="6" y="80"/>
                  </a:lnTo>
                  <a:lnTo>
                    <a:pt x="12" y="84"/>
                  </a:lnTo>
                  <a:lnTo>
                    <a:pt x="12" y="86"/>
                  </a:lnTo>
                  <a:lnTo>
                    <a:pt x="12" y="86"/>
                  </a:lnTo>
                  <a:lnTo>
                    <a:pt x="14" y="78"/>
                  </a:lnTo>
                  <a:lnTo>
                    <a:pt x="20" y="70"/>
                  </a:lnTo>
                  <a:lnTo>
                    <a:pt x="40" y="44"/>
                  </a:lnTo>
                  <a:lnTo>
                    <a:pt x="40" y="44"/>
                  </a:lnTo>
                  <a:lnTo>
                    <a:pt x="48" y="36"/>
                  </a:lnTo>
                  <a:lnTo>
                    <a:pt x="58" y="32"/>
                  </a:lnTo>
                  <a:lnTo>
                    <a:pt x="68" y="32"/>
                  </a:lnTo>
                  <a:lnTo>
                    <a:pt x="76" y="36"/>
                  </a:lnTo>
                  <a:lnTo>
                    <a:pt x="172" y="114"/>
                  </a:lnTo>
                  <a:lnTo>
                    <a:pt x="172" y="114"/>
                  </a:lnTo>
                  <a:lnTo>
                    <a:pt x="178" y="120"/>
                  </a:lnTo>
                  <a:lnTo>
                    <a:pt x="180" y="130"/>
                  </a:lnTo>
                  <a:lnTo>
                    <a:pt x="180" y="140"/>
                  </a:lnTo>
                  <a:lnTo>
                    <a:pt x="174" y="150"/>
                  </a:lnTo>
                  <a:lnTo>
                    <a:pt x="152" y="176"/>
                  </a:lnTo>
                  <a:lnTo>
                    <a:pt x="152" y="176"/>
                  </a:lnTo>
                  <a:lnTo>
                    <a:pt x="146" y="182"/>
                  </a:lnTo>
                  <a:lnTo>
                    <a:pt x="138" y="186"/>
                  </a:lnTo>
                  <a:lnTo>
                    <a:pt x="140" y="188"/>
                  </a:lnTo>
                  <a:lnTo>
                    <a:pt x="140" y="188"/>
                  </a:lnTo>
                  <a:lnTo>
                    <a:pt x="146" y="190"/>
                  </a:lnTo>
                  <a:lnTo>
                    <a:pt x="152" y="192"/>
                  </a:lnTo>
                  <a:lnTo>
                    <a:pt x="162" y="194"/>
                  </a:lnTo>
                  <a:lnTo>
                    <a:pt x="174" y="190"/>
                  </a:lnTo>
                  <a:lnTo>
                    <a:pt x="180" y="186"/>
                  </a:lnTo>
                  <a:lnTo>
                    <a:pt x="184" y="182"/>
                  </a:lnTo>
                  <a:lnTo>
                    <a:pt x="208" y="152"/>
                  </a:lnTo>
                  <a:lnTo>
                    <a:pt x="208" y="152"/>
                  </a:lnTo>
                  <a:lnTo>
                    <a:pt x="212" y="146"/>
                  </a:lnTo>
                  <a:lnTo>
                    <a:pt x="214" y="140"/>
                  </a:lnTo>
                  <a:lnTo>
                    <a:pt x="214" y="128"/>
                  </a:lnTo>
                  <a:lnTo>
                    <a:pt x="210" y="118"/>
                  </a:lnTo>
                  <a:lnTo>
                    <a:pt x="208" y="112"/>
                  </a:lnTo>
                  <a:lnTo>
                    <a:pt x="202" y="1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41" name="Freeform 10271"/>
            <p:cNvSpPr/>
            <p:nvPr/>
          </p:nvSpPr>
          <p:spPr bwMode="auto">
            <a:xfrm>
              <a:off x="4926806" y="2446337"/>
              <a:ext cx="692150" cy="671513"/>
            </a:xfrm>
            <a:custGeom>
              <a:avLst/>
              <a:gdLst>
                <a:gd name="T0" fmla="*/ 566 w 872"/>
                <a:gd name="T1" fmla="*/ 834 h 846"/>
                <a:gd name="T2" fmla="*/ 566 w 872"/>
                <a:gd name="T3" fmla="*/ 834 h 846"/>
                <a:gd name="T4" fmla="*/ 560 w 872"/>
                <a:gd name="T5" fmla="*/ 840 h 846"/>
                <a:gd name="T6" fmla="*/ 556 w 872"/>
                <a:gd name="T7" fmla="*/ 842 h 846"/>
                <a:gd name="T8" fmla="*/ 544 w 872"/>
                <a:gd name="T9" fmla="*/ 846 h 846"/>
                <a:gd name="T10" fmla="*/ 532 w 872"/>
                <a:gd name="T11" fmla="*/ 846 h 846"/>
                <a:gd name="T12" fmla="*/ 526 w 872"/>
                <a:gd name="T13" fmla="*/ 844 h 846"/>
                <a:gd name="T14" fmla="*/ 522 w 872"/>
                <a:gd name="T15" fmla="*/ 840 h 846"/>
                <a:gd name="T16" fmla="*/ 10 w 872"/>
                <a:gd name="T17" fmla="*/ 434 h 846"/>
                <a:gd name="T18" fmla="*/ 10 w 872"/>
                <a:gd name="T19" fmla="*/ 434 h 846"/>
                <a:gd name="T20" fmla="*/ 6 w 872"/>
                <a:gd name="T21" fmla="*/ 428 h 846"/>
                <a:gd name="T22" fmla="*/ 2 w 872"/>
                <a:gd name="T23" fmla="*/ 424 h 846"/>
                <a:gd name="T24" fmla="*/ 0 w 872"/>
                <a:gd name="T25" fmla="*/ 412 h 846"/>
                <a:gd name="T26" fmla="*/ 0 w 872"/>
                <a:gd name="T27" fmla="*/ 400 h 846"/>
                <a:gd name="T28" fmla="*/ 2 w 872"/>
                <a:gd name="T29" fmla="*/ 394 h 846"/>
                <a:gd name="T30" fmla="*/ 6 w 872"/>
                <a:gd name="T31" fmla="*/ 390 h 846"/>
                <a:gd name="T32" fmla="*/ 306 w 872"/>
                <a:gd name="T33" fmla="*/ 12 h 846"/>
                <a:gd name="T34" fmla="*/ 306 w 872"/>
                <a:gd name="T35" fmla="*/ 12 h 846"/>
                <a:gd name="T36" fmla="*/ 310 w 872"/>
                <a:gd name="T37" fmla="*/ 6 h 846"/>
                <a:gd name="T38" fmla="*/ 316 w 872"/>
                <a:gd name="T39" fmla="*/ 4 h 846"/>
                <a:gd name="T40" fmla="*/ 328 w 872"/>
                <a:gd name="T41" fmla="*/ 0 h 846"/>
                <a:gd name="T42" fmla="*/ 340 w 872"/>
                <a:gd name="T43" fmla="*/ 0 h 846"/>
                <a:gd name="T44" fmla="*/ 344 w 872"/>
                <a:gd name="T45" fmla="*/ 2 h 846"/>
                <a:gd name="T46" fmla="*/ 350 w 872"/>
                <a:gd name="T47" fmla="*/ 6 h 846"/>
                <a:gd name="T48" fmla="*/ 862 w 872"/>
                <a:gd name="T49" fmla="*/ 412 h 846"/>
                <a:gd name="T50" fmla="*/ 862 w 872"/>
                <a:gd name="T51" fmla="*/ 412 h 846"/>
                <a:gd name="T52" fmla="*/ 866 w 872"/>
                <a:gd name="T53" fmla="*/ 418 h 846"/>
                <a:gd name="T54" fmla="*/ 868 w 872"/>
                <a:gd name="T55" fmla="*/ 422 h 846"/>
                <a:gd name="T56" fmla="*/ 872 w 872"/>
                <a:gd name="T57" fmla="*/ 434 h 846"/>
                <a:gd name="T58" fmla="*/ 872 w 872"/>
                <a:gd name="T59" fmla="*/ 446 h 846"/>
                <a:gd name="T60" fmla="*/ 870 w 872"/>
                <a:gd name="T61" fmla="*/ 452 h 846"/>
                <a:gd name="T62" fmla="*/ 866 w 872"/>
                <a:gd name="T63" fmla="*/ 456 h 846"/>
                <a:gd name="T64" fmla="*/ 566 w 872"/>
                <a:gd name="T65" fmla="*/ 834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2" h="846">
                  <a:moveTo>
                    <a:pt x="566" y="834"/>
                  </a:moveTo>
                  <a:lnTo>
                    <a:pt x="566" y="834"/>
                  </a:lnTo>
                  <a:lnTo>
                    <a:pt x="560" y="840"/>
                  </a:lnTo>
                  <a:lnTo>
                    <a:pt x="556" y="842"/>
                  </a:lnTo>
                  <a:lnTo>
                    <a:pt x="544" y="846"/>
                  </a:lnTo>
                  <a:lnTo>
                    <a:pt x="532" y="846"/>
                  </a:lnTo>
                  <a:lnTo>
                    <a:pt x="526" y="844"/>
                  </a:lnTo>
                  <a:lnTo>
                    <a:pt x="522" y="840"/>
                  </a:lnTo>
                  <a:lnTo>
                    <a:pt x="10" y="434"/>
                  </a:lnTo>
                  <a:lnTo>
                    <a:pt x="10" y="434"/>
                  </a:lnTo>
                  <a:lnTo>
                    <a:pt x="6" y="428"/>
                  </a:lnTo>
                  <a:lnTo>
                    <a:pt x="2" y="424"/>
                  </a:lnTo>
                  <a:lnTo>
                    <a:pt x="0" y="412"/>
                  </a:lnTo>
                  <a:lnTo>
                    <a:pt x="0" y="400"/>
                  </a:lnTo>
                  <a:lnTo>
                    <a:pt x="2" y="394"/>
                  </a:lnTo>
                  <a:lnTo>
                    <a:pt x="6" y="390"/>
                  </a:lnTo>
                  <a:lnTo>
                    <a:pt x="306" y="12"/>
                  </a:lnTo>
                  <a:lnTo>
                    <a:pt x="306" y="12"/>
                  </a:lnTo>
                  <a:lnTo>
                    <a:pt x="310" y="6"/>
                  </a:lnTo>
                  <a:lnTo>
                    <a:pt x="316" y="4"/>
                  </a:lnTo>
                  <a:lnTo>
                    <a:pt x="328" y="0"/>
                  </a:lnTo>
                  <a:lnTo>
                    <a:pt x="340" y="0"/>
                  </a:lnTo>
                  <a:lnTo>
                    <a:pt x="344" y="2"/>
                  </a:lnTo>
                  <a:lnTo>
                    <a:pt x="350" y="6"/>
                  </a:lnTo>
                  <a:lnTo>
                    <a:pt x="862" y="412"/>
                  </a:lnTo>
                  <a:lnTo>
                    <a:pt x="862" y="412"/>
                  </a:lnTo>
                  <a:lnTo>
                    <a:pt x="866" y="418"/>
                  </a:lnTo>
                  <a:lnTo>
                    <a:pt x="868" y="422"/>
                  </a:lnTo>
                  <a:lnTo>
                    <a:pt x="872" y="434"/>
                  </a:lnTo>
                  <a:lnTo>
                    <a:pt x="872" y="446"/>
                  </a:lnTo>
                  <a:lnTo>
                    <a:pt x="870" y="452"/>
                  </a:lnTo>
                  <a:lnTo>
                    <a:pt x="866" y="456"/>
                  </a:lnTo>
                  <a:lnTo>
                    <a:pt x="566" y="834"/>
                  </a:lnTo>
                  <a:close/>
                </a:path>
              </a:pathLst>
            </a:custGeom>
            <a:solidFill>
              <a:srgbClr val="202424"/>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42" name="Freeform 10272"/>
            <p:cNvSpPr/>
            <p:nvPr/>
          </p:nvSpPr>
          <p:spPr bwMode="auto">
            <a:xfrm>
              <a:off x="4925219" y="2446337"/>
              <a:ext cx="665163" cy="647700"/>
            </a:xfrm>
            <a:custGeom>
              <a:avLst/>
              <a:gdLst>
                <a:gd name="T0" fmla="*/ 530 w 838"/>
                <a:gd name="T1" fmla="*/ 804 h 816"/>
                <a:gd name="T2" fmla="*/ 530 w 838"/>
                <a:gd name="T3" fmla="*/ 804 h 816"/>
                <a:gd name="T4" fmla="*/ 520 w 838"/>
                <a:gd name="T5" fmla="*/ 812 h 816"/>
                <a:gd name="T6" fmla="*/ 510 w 838"/>
                <a:gd name="T7" fmla="*/ 816 h 816"/>
                <a:gd name="T8" fmla="*/ 498 w 838"/>
                <a:gd name="T9" fmla="*/ 816 h 816"/>
                <a:gd name="T10" fmla="*/ 492 w 838"/>
                <a:gd name="T11" fmla="*/ 814 h 816"/>
                <a:gd name="T12" fmla="*/ 488 w 838"/>
                <a:gd name="T13" fmla="*/ 810 h 816"/>
                <a:gd name="T14" fmla="*/ 12 w 838"/>
                <a:gd name="T15" fmla="*/ 432 h 816"/>
                <a:gd name="T16" fmla="*/ 12 w 838"/>
                <a:gd name="T17" fmla="*/ 432 h 816"/>
                <a:gd name="T18" fmla="*/ 6 w 838"/>
                <a:gd name="T19" fmla="*/ 428 h 816"/>
                <a:gd name="T20" fmla="*/ 4 w 838"/>
                <a:gd name="T21" fmla="*/ 424 h 816"/>
                <a:gd name="T22" fmla="*/ 0 w 838"/>
                <a:gd name="T23" fmla="*/ 412 h 816"/>
                <a:gd name="T24" fmla="*/ 2 w 838"/>
                <a:gd name="T25" fmla="*/ 400 h 816"/>
                <a:gd name="T26" fmla="*/ 8 w 838"/>
                <a:gd name="T27" fmla="*/ 390 h 816"/>
                <a:gd name="T28" fmla="*/ 308 w 838"/>
                <a:gd name="T29" fmla="*/ 12 h 816"/>
                <a:gd name="T30" fmla="*/ 308 w 838"/>
                <a:gd name="T31" fmla="*/ 12 h 816"/>
                <a:gd name="T32" fmla="*/ 318 w 838"/>
                <a:gd name="T33" fmla="*/ 4 h 816"/>
                <a:gd name="T34" fmla="*/ 328 w 838"/>
                <a:gd name="T35" fmla="*/ 0 h 816"/>
                <a:gd name="T36" fmla="*/ 340 w 838"/>
                <a:gd name="T37" fmla="*/ 0 h 816"/>
                <a:gd name="T38" fmla="*/ 346 w 838"/>
                <a:gd name="T39" fmla="*/ 2 h 816"/>
                <a:gd name="T40" fmla="*/ 350 w 838"/>
                <a:gd name="T41" fmla="*/ 6 h 816"/>
                <a:gd name="T42" fmla="*/ 826 w 838"/>
                <a:gd name="T43" fmla="*/ 384 h 816"/>
                <a:gd name="T44" fmla="*/ 826 w 838"/>
                <a:gd name="T45" fmla="*/ 384 h 816"/>
                <a:gd name="T46" fmla="*/ 832 w 838"/>
                <a:gd name="T47" fmla="*/ 388 h 816"/>
                <a:gd name="T48" fmla="*/ 834 w 838"/>
                <a:gd name="T49" fmla="*/ 394 h 816"/>
                <a:gd name="T50" fmla="*/ 838 w 838"/>
                <a:gd name="T51" fmla="*/ 404 h 816"/>
                <a:gd name="T52" fmla="*/ 836 w 838"/>
                <a:gd name="T53" fmla="*/ 416 h 816"/>
                <a:gd name="T54" fmla="*/ 830 w 838"/>
                <a:gd name="T55" fmla="*/ 426 h 816"/>
                <a:gd name="T56" fmla="*/ 530 w 838"/>
                <a:gd name="T57" fmla="*/ 804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8" h="816">
                  <a:moveTo>
                    <a:pt x="530" y="804"/>
                  </a:moveTo>
                  <a:lnTo>
                    <a:pt x="530" y="804"/>
                  </a:lnTo>
                  <a:lnTo>
                    <a:pt x="520" y="812"/>
                  </a:lnTo>
                  <a:lnTo>
                    <a:pt x="510" y="816"/>
                  </a:lnTo>
                  <a:lnTo>
                    <a:pt x="498" y="816"/>
                  </a:lnTo>
                  <a:lnTo>
                    <a:pt x="492" y="814"/>
                  </a:lnTo>
                  <a:lnTo>
                    <a:pt x="488" y="810"/>
                  </a:lnTo>
                  <a:lnTo>
                    <a:pt x="12" y="432"/>
                  </a:lnTo>
                  <a:lnTo>
                    <a:pt x="12" y="432"/>
                  </a:lnTo>
                  <a:lnTo>
                    <a:pt x="6" y="428"/>
                  </a:lnTo>
                  <a:lnTo>
                    <a:pt x="4" y="424"/>
                  </a:lnTo>
                  <a:lnTo>
                    <a:pt x="0" y="412"/>
                  </a:lnTo>
                  <a:lnTo>
                    <a:pt x="2" y="400"/>
                  </a:lnTo>
                  <a:lnTo>
                    <a:pt x="8" y="390"/>
                  </a:lnTo>
                  <a:lnTo>
                    <a:pt x="308" y="12"/>
                  </a:lnTo>
                  <a:lnTo>
                    <a:pt x="308" y="12"/>
                  </a:lnTo>
                  <a:lnTo>
                    <a:pt x="318" y="4"/>
                  </a:lnTo>
                  <a:lnTo>
                    <a:pt x="328" y="0"/>
                  </a:lnTo>
                  <a:lnTo>
                    <a:pt x="340" y="0"/>
                  </a:lnTo>
                  <a:lnTo>
                    <a:pt x="346" y="2"/>
                  </a:lnTo>
                  <a:lnTo>
                    <a:pt x="350" y="6"/>
                  </a:lnTo>
                  <a:lnTo>
                    <a:pt x="826" y="384"/>
                  </a:lnTo>
                  <a:lnTo>
                    <a:pt x="826" y="384"/>
                  </a:lnTo>
                  <a:lnTo>
                    <a:pt x="832" y="388"/>
                  </a:lnTo>
                  <a:lnTo>
                    <a:pt x="834" y="394"/>
                  </a:lnTo>
                  <a:lnTo>
                    <a:pt x="838" y="404"/>
                  </a:lnTo>
                  <a:lnTo>
                    <a:pt x="836" y="416"/>
                  </a:lnTo>
                  <a:lnTo>
                    <a:pt x="830" y="426"/>
                  </a:lnTo>
                  <a:lnTo>
                    <a:pt x="530" y="804"/>
                  </a:lnTo>
                  <a:close/>
                </a:path>
              </a:pathLst>
            </a:custGeom>
            <a:solidFill>
              <a:srgbClr val="202424"/>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43" name="Freeform 10273"/>
            <p:cNvSpPr/>
            <p:nvPr/>
          </p:nvSpPr>
          <p:spPr bwMode="auto">
            <a:xfrm>
              <a:off x="4925219" y="2446337"/>
              <a:ext cx="665163" cy="647700"/>
            </a:xfrm>
            <a:custGeom>
              <a:avLst/>
              <a:gdLst>
                <a:gd name="T0" fmla="*/ 530 w 838"/>
                <a:gd name="T1" fmla="*/ 804 h 816"/>
                <a:gd name="T2" fmla="*/ 530 w 838"/>
                <a:gd name="T3" fmla="*/ 804 h 816"/>
                <a:gd name="T4" fmla="*/ 520 w 838"/>
                <a:gd name="T5" fmla="*/ 812 h 816"/>
                <a:gd name="T6" fmla="*/ 510 w 838"/>
                <a:gd name="T7" fmla="*/ 816 h 816"/>
                <a:gd name="T8" fmla="*/ 498 w 838"/>
                <a:gd name="T9" fmla="*/ 816 h 816"/>
                <a:gd name="T10" fmla="*/ 492 w 838"/>
                <a:gd name="T11" fmla="*/ 814 h 816"/>
                <a:gd name="T12" fmla="*/ 488 w 838"/>
                <a:gd name="T13" fmla="*/ 810 h 816"/>
                <a:gd name="T14" fmla="*/ 12 w 838"/>
                <a:gd name="T15" fmla="*/ 432 h 816"/>
                <a:gd name="T16" fmla="*/ 12 w 838"/>
                <a:gd name="T17" fmla="*/ 432 h 816"/>
                <a:gd name="T18" fmla="*/ 6 w 838"/>
                <a:gd name="T19" fmla="*/ 428 h 816"/>
                <a:gd name="T20" fmla="*/ 4 w 838"/>
                <a:gd name="T21" fmla="*/ 424 h 816"/>
                <a:gd name="T22" fmla="*/ 0 w 838"/>
                <a:gd name="T23" fmla="*/ 412 h 816"/>
                <a:gd name="T24" fmla="*/ 2 w 838"/>
                <a:gd name="T25" fmla="*/ 400 h 816"/>
                <a:gd name="T26" fmla="*/ 8 w 838"/>
                <a:gd name="T27" fmla="*/ 390 h 816"/>
                <a:gd name="T28" fmla="*/ 308 w 838"/>
                <a:gd name="T29" fmla="*/ 12 h 816"/>
                <a:gd name="T30" fmla="*/ 308 w 838"/>
                <a:gd name="T31" fmla="*/ 12 h 816"/>
                <a:gd name="T32" fmla="*/ 318 w 838"/>
                <a:gd name="T33" fmla="*/ 4 h 816"/>
                <a:gd name="T34" fmla="*/ 328 w 838"/>
                <a:gd name="T35" fmla="*/ 0 h 816"/>
                <a:gd name="T36" fmla="*/ 340 w 838"/>
                <a:gd name="T37" fmla="*/ 0 h 816"/>
                <a:gd name="T38" fmla="*/ 346 w 838"/>
                <a:gd name="T39" fmla="*/ 2 h 816"/>
                <a:gd name="T40" fmla="*/ 350 w 838"/>
                <a:gd name="T41" fmla="*/ 6 h 816"/>
                <a:gd name="T42" fmla="*/ 826 w 838"/>
                <a:gd name="T43" fmla="*/ 384 h 816"/>
                <a:gd name="T44" fmla="*/ 826 w 838"/>
                <a:gd name="T45" fmla="*/ 384 h 816"/>
                <a:gd name="T46" fmla="*/ 832 w 838"/>
                <a:gd name="T47" fmla="*/ 388 h 816"/>
                <a:gd name="T48" fmla="*/ 834 w 838"/>
                <a:gd name="T49" fmla="*/ 394 h 816"/>
                <a:gd name="T50" fmla="*/ 838 w 838"/>
                <a:gd name="T51" fmla="*/ 404 h 816"/>
                <a:gd name="T52" fmla="*/ 836 w 838"/>
                <a:gd name="T53" fmla="*/ 416 h 816"/>
                <a:gd name="T54" fmla="*/ 830 w 838"/>
                <a:gd name="T55" fmla="*/ 426 h 816"/>
                <a:gd name="T56" fmla="*/ 530 w 838"/>
                <a:gd name="T57" fmla="*/ 804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8" h="816">
                  <a:moveTo>
                    <a:pt x="530" y="804"/>
                  </a:moveTo>
                  <a:lnTo>
                    <a:pt x="530" y="804"/>
                  </a:lnTo>
                  <a:lnTo>
                    <a:pt x="520" y="812"/>
                  </a:lnTo>
                  <a:lnTo>
                    <a:pt x="510" y="816"/>
                  </a:lnTo>
                  <a:lnTo>
                    <a:pt x="498" y="816"/>
                  </a:lnTo>
                  <a:lnTo>
                    <a:pt x="492" y="814"/>
                  </a:lnTo>
                  <a:lnTo>
                    <a:pt x="488" y="810"/>
                  </a:lnTo>
                  <a:lnTo>
                    <a:pt x="12" y="432"/>
                  </a:lnTo>
                  <a:lnTo>
                    <a:pt x="12" y="432"/>
                  </a:lnTo>
                  <a:lnTo>
                    <a:pt x="6" y="428"/>
                  </a:lnTo>
                  <a:lnTo>
                    <a:pt x="4" y="424"/>
                  </a:lnTo>
                  <a:lnTo>
                    <a:pt x="0" y="412"/>
                  </a:lnTo>
                  <a:lnTo>
                    <a:pt x="2" y="400"/>
                  </a:lnTo>
                  <a:lnTo>
                    <a:pt x="8" y="390"/>
                  </a:lnTo>
                  <a:lnTo>
                    <a:pt x="308" y="12"/>
                  </a:lnTo>
                  <a:lnTo>
                    <a:pt x="308" y="12"/>
                  </a:lnTo>
                  <a:lnTo>
                    <a:pt x="318" y="4"/>
                  </a:lnTo>
                  <a:lnTo>
                    <a:pt x="328" y="0"/>
                  </a:lnTo>
                  <a:lnTo>
                    <a:pt x="340" y="0"/>
                  </a:lnTo>
                  <a:lnTo>
                    <a:pt x="346" y="2"/>
                  </a:lnTo>
                  <a:lnTo>
                    <a:pt x="350" y="6"/>
                  </a:lnTo>
                  <a:lnTo>
                    <a:pt x="826" y="384"/>
                  </a:lnTo>
                  <a:lnTo>
                    <a:pt x="826" y="384"/>
                  </a:lnTo>
                  <a:lnTo>
                    <a:pt x="832" y="388"/>
                  </a:lnTo>
                  <a:lnTo>
                    <a:pt x="834" y="394"/>
                  </a:lnTo>
                  <a:lnTo>
                    <a:pt x="838" y="404"/>
                  </a:lnTo>
                  <a:lnTo>
                    <a:pt x="836" y="416"/>
                  </a:lnTo>
                  <a:lnTo>
                    <a:pt x="830" y="426"/>
                  </a:lnTo>
                  <a:lnTo>
                    <a:pt x="530" y="804"/>
                  </a:lnTo>
                  <a:close/>
                </a:path>
              </a:pathLst>
            </a:custGeom>
            <a:noFill/>
            <a:ln w="12700">
              <a:solidFill>
                <a:srgbClr val="657373"/>
              </a:solidFill>
              <a:prstDash val="solid"/>
              <a:round/>
            </a:ln>
            <a:extLst>
              <a:ext uri="{909E8E84-426E-40DD-AFC4-6F175D3DCCD1}">
                <a14:hiddenFill xmlns:a14="http://schemas.microsoft.com/office/drawing/2010/main">
                  <a:solidFill>
                    <a:srgbClr val="FFFFFF"/>
                  </a:solidFill>
                </a14:hiddenFill>
              </a:ext>
            </a:extLst>
          </p:spPr>
          <p:txBody>
            <a:bodyPr vert="horz" wrap="square" lIns="45720" tIns="22860" rIns="45720" bIns="22860" numCol="1" anchor="t" anchorCtr="0" compatLnSpc="1"/>
            <a:lstStyle/>
            <a:p>
              <a:endParaRPr lang="en-AU" sz="900">
                <a:cs typeface="+mn-ea"/>
                <a:sym typeface="+mn-lt"/>
              </a:endParaRPr>
            </a:p>
          </p:txBody>
        </p:sp>
        <p:sp>
          <p:nvSpPr>
            <p:cNvPr id="144" name="Freeform 10274"/>
            <p:cNvSpPr/>
            <p:nvPr/>
          </p:nvSpPr>
          <p:spPr bwMode="auto">
            <a:xfrm>
              <a:off x="4883944" y="2413000"/>
              <a:ext cx="668338" cy="650875"/>
            </a:xfrm>
            <a:custGeom>
              <a:avLst/>
              <a:gdLst>
                <a:gd name="T0" fmla="*/ 534 w 842"/>
                <a:gd name="T1" fmla="*/ 808 h 820"/>
                <a:gd name="T2" fmla="*/ 534 w 842"/>
                <a:gd name="T3" fmla="*/ 808 h 820"/>
                <a:gd name="T4" fmla="*/ 530 w 842"/>
                <a:gd name="T5" fmla="*/ 814 h 820"/>
                <a:gd name="T6" fmla="*/ 524 w 842"/>
                <a:gd name="T7" fmla="*/ 816 h 820"/>
                <a:gd name="T8" fmla="*/ 514 w 842"/>
                <a:gd name="T9" fmla="*/ 820 h 820"/>
                <a:gd name="T10" fmla="*/ 502 w 842"/>
                <a:gd name="T11" fmla="*/ 820 h 820"/>
                <a:gd name="T12" fmla="*/ 496 w 842"/>
                <a:gd name="T13" fmla="*/ 818 h 820"/>
                <a:gd name="T14" fmla="*/ 492 w 842"/>
                <a:gd name="T15" fmla="*/ 814 h 820"/>
                <a:gd name="T16" fmla="*/ 12 w 842"/>
                <a:gd name="T17" fmla="*/ 432 h 820"/>
                <a:gd name="T18" fmla="*/ 12 w 842"/>
                <a:gd name="T19" fmla="*/ 432 h 820"/>
                <a:gd name="T20" fmla="*/ 6 w 842"/>
                <a:gd name="T21" fmla="*/ 428 h 820"/>
                <a:gd name="T22" fmla="*/ 4 w 842"/>
                <a:gd name="T23" fmla="*/ 424 h 820"/>
                <a:gd name="T24" fmla="*/ 0 w 842"/>
                <a:gd name="T25" fmla="*/ 412 h 820"/>
                <a:gd name="T26" fmla="*/ 2 w 842"/>
                <a:gd name="T27" fmla="*/ 402 h 820"/>
                <a:gd name="T28" fmla="*/ 4 w 842"/>
                <a:gd name="T29" fmla="*/ 396 h 820"/>
                <a:gd name="T30" fmla="*/ 8 w 842"/>
                <a:gd name="T31" fmla="*/ 390 h 820"/>
                <a:gd name="T32" fmla="*/ 308 w 842"/>
                <a:gd name="T33" fmla="*/ 12 h 820"/>
                <a:gd name="T34" fmla="*/ 308 w 842"/>
                <a:gd name="T35" fmla="*/ 12 h 820"/>
                <a:gd name="T36" fmla="*/ 312 w 842"/>
                <a:gd name="T37" fmla="*/ 8 h 820"/>
                <a:gd name="T38" fmla="*/ 318 w 842"/>
                <a:gd name="T39" fmla="*/ 4 h 820"/>
                <a:gd name="T40" fmla="*/ 328 w 842"/>
                <a:gd name="T41" fmla="*/ 0 h 820"/>
                <a:gd name="T42" fmla="*/ 340 w 842"/>
                <a:gd name="T43" fmla="*/ 0 h 820"/>
                <a:gd name="T44" fmla="*/ 346 w 842"/>
                <a:gd name="T45" fmla="*/ 2 h 820"/>
                <a:gd name="T46" fmla="*/ 350 w 842"/>
                <a:gd name="T47" fmla="*/ 6 h 820"/>
                <a:gd name="T48" fmla="*/ 832 w 842"/>
                <a:gd name="T49" fmla="*/ 388 h 820"/>
                <a:gd name="T50" fmla="*/ 832 w 842"/>
                <a:gd name="T51" fmla="*/ 388 h 820"/>
                <a:gd name="T52" fmla="*/ 836 w 842"/>
                <a:gd name="T53" fmla="*/ 392 h 820"/>
                <a:gd name="T54" fmla="*/ 838 w 842"/>
                <a:gd name="T55" fmla="*/ 398 h 820"/>
                <a:gd name="T56" fmla="*/ 842 w 842"/>
                <a:gd name="T57" fmla="*/ 408 h 820"/>
                <a:gd name="T58" fmla="*/ 840 w 842"/>
                <a:gd name="T59" fmla="*/ 420 h 820"/>
                <a:gd name="T60" fmla="*/ 838 w 842"/>
                <a:gd name="T61" fmla="*/ 426 h 820"/>
                <a:gd name="T62" fmla="*/ 834 w 842"/>
                <a:gd name="T63" fmla="*/ 430 h 820"/>
                <a:gd name="T64" fmla="*/ 534 w 842"/>
                <a:gd name="T65" fmla="*/ 808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42" h="820">
                  <a:moveTo>
                    <a:pt x="534" y="808"/>
                  </a:moveTo>
                  <a:lnTo>
                    <a:pt x="534" y="808"/>
                  </a:lnTo>
                  <a:lnTo>
                    <a:pt x="530" y="814"/>
                  </a:lnTo>
                  <a:lnTo>
                    <a:pt x="524" y="816"/>
                  </a:lnTo>
                  <a:lnTo>
                    <a:pt x="514" y="820"/>
                  </a:lnTo>
                  <a:lnTo>
                    <a:pt x="502" y="820"/>
                  </a:lnTo>
                  <a:lnTo>
                    <a:pt x="496" y="818"/>
                  </a:lnTo>
                  <a:lnTo>
                    <a:pt x="492" y="814"/>
                  </a:lnTo>
                  <a:lnTo>
                    <a:pt x="12" y="432"/>
                  </a:lnTo>
                  <a:lnTo>
                    <a:pt x="12" y="432"/>
                  </a:lnTo>
                  <a:lnTo>
                    <a:pt x="6" y="428"/>
                  </a:lnTo>
                  <a:lnTo>
                    <a:pt x="4" y="424"/>
                  </a:lnTo>
                  <a:lnTo>
                    <a:pt x="0" y="412"/>
                  </a:lnTo>
                  <a:lnTo>
                    <a:pt x="2" y="402"/>
                  </a:lnTo>
                  <a:lnTo>
                    <a:pt x="4" y="396"/>
                  </a:lnTo>
                  <a:lnTo>
                    <a:pt x="8" y="390"/>
                  </a:lnTo>
                  <a:lnTo>
                    <a:pt x="308" y="12"/>
                  </a:lnTo>
                  <a:lnTo>
                    <a:pt x="308" y="12"/>
                  </a:lnTo>
                  <a:lnTo>
                    <a:pt x="312" y="8"/>
                  </a:lnTo>
                  <a:lnTo>
                    <a:pt x="318" y="4"/>
                  </a:lnTo>
                  <a:lnTo>
                    <a:pt x="328" y="0"/>
                  </a:lnTo>
                  <a:lnTo>
                    <a:pt x="340" y="0"/>
                  </a:lnTo>
                  <a:lnTo>
                    <a:pt x="346" y="2"/>
                  </a:lnTo>
                  <a:lnTo>
                    <a:pt x="350" y="6"/>
                  </a:lnTo>
                  <a:lnTo>
                    <a:pt x="832" y="388"/>
                  </a:lnTo>
                  <a:lnTo>
                    <a:pt x="832" y="388"/>
                  </a:lnTo>
                  <a:lnTo>
                    <a:pt x="836" y="392"/>
                  </a:lnTo>
                  <a:lnTo>
                    <a:pt x="838" y="398"/>
                  </a:lnTo>
                  <a:lnTo>
                    <a:pt x="842" y="408"/>
                  </a:lnTo>
                  <a:lnTo>
                    <a:pt x="840" y="420"/>
                  </a:lnTo>
                  <a:lnTo>
                    <a:pt x="838" y="426"/>
                  </a:lnTo>
                  <a:lnTo>
                    <a:pt x="834" y="430"/>
                  </a:lnTo>
                  <a:lnTo>
                    <a:pt x="534" y="808"/>
                  </a:lnTo>
                  <a:close/>
                </a:path>
              </a:pathLst>
            </a:custGeom>
            <a:solidFill>
              <a:srgbClr val="32353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45" name="Freeform 10275"/>
            <p:cNvSpPr/>
            <p:nvPr/>
          </p:nvSpPr>
          <p:spPr bwMode="auto">
            <a:xfrm>
              <a:off x="4915694" y="2443162"/>
              <a:ext cx="590550" cy="577850"/>
            </a:xfrm>
            <a:custGeom>
              <a:avLst/>
              <a:gdLst>
                <a:gd name="T0" fmla="*/ 470 w 744"/>
                <a:gd name="T1" fmla="*/ 718 h 728"/>
                <a:gd name="T2" fmla="*/ 470 w 744"/>
                <a:gd name="T3" fmla="*/ 718 h 728"/>
                <a:gd name="T4" fmla="*/ 460 w 744"/>
                <a:gd name="T5" fmla="*/ 726 h 728"/>
                <a:gd name="T6" fmla="*/ 452 w 744"/>
                <a:gd name="T7" fmla="*/ 728 h 728"/>
                <a:gd name="T8" fmla="*/ 440 w 744"/>
                <a:gd name="T9" fmla="*/ 728 h 728"/>
                <a:gd name="T10" fmla="*/ 432 w 744"/>
                <a:gd name="T11" fmla="*/ 724 h 728"/>
                <a:gd name="T12" fmla="*/ 8 w 744"/>
                <a:gd name="T13" fmla="*/ 386 h 728"/>
                <a:gd name="T14" fmla="*/ 8 w 744"/>
                <a:gd name="T15" fmla="*/ 386 h 728"/>
                <a:gd name="T16" fmla="*/ 2 w 744"/>
                <a:gd name="T17" fmla="*/ 378 h 728"/>
                <a:gd name="T18" fmla="*/ 0 w 744"/>
                <a:gd name="T19" fmla="*/ 368 h 728"/>
                <a:gd name="T20" fmla="*/ 0 w 744"/>
                <a:gd name="T21" fmla="*/ 358 h 728"/>
                <a:gd name="T22" fmla="*/ 6 w 744"/>
                <a:gd name="T23" fmla="*/ 348 h 728"/>
                <a:gd name="T24" fmla="*/ 274 w 744"/>
                <a:gd name="T25" fmla="*/ 12 h 728"/>
                <a:gd name="T26" fmla="*/ 274 w 744"/>
                <a:gd name="T27" fmla="*/ 12 h 728"/>
                <a:gd name="T28" fmla="*/ 282 w 744"/>
                <a:gd name="T29" fmla="*/ 4 h 728"/>
                <a:gd name="T30" fmla="*/ 292 w 744"/>
                <a:gd name="T31" fmla="*/ 0 h 728"/>
                <a:gd name="T32" fmla="*/ 302 w 744"/>
                <a:gd name="T33" fmla="*/ 2 h 728"/>
                <a:gd name="T34" fmla="*/ 312 w 744"/>
                <a:gd name="T35" fmla="*/ 6 h 728"/>
                <a:gd name="T36" fmla="*/ 734 w 744"/>
                <a:gd name="T37" fmla="*/ 342 h 728"/>
                <a:gd name="T38" fmla="*/ 734 w 744"/>
                <a:gd name="T39" fmla="*/ 342 h 728"/>
                <a:gd name="T40" fmla="*/ 740 w 744"/>
                <a:gd name="T41" fmla="*/ 350 h 728"/>
                <a:gd name="T42" fmla="*/ 744 w 744"/>
                <a:gd name="T43" fmla="*/ 360 h 728"/>
                <a:gd name="T44" fmla="*/ 742 w 744"/>
                <a:gd name="T45" fmla="*/ 370 h 728"/>
                <a:gd name="T46" fmla="*/ 738 w 744"/>
                <a:gd name="T47" fmla="*/ 380 h 728"/>
                <a:gd name="T48" fmla="*/ 470 w 744"/>
                <a:gd name="T49" fmla="*/ 71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4" h="728">
                  <a:moveTo>
                    <a:pt x="470" y="718"/>
                  </a:moveTo>
                  <a:lnTo>
                    <a:pt x="470" y="718"/>
                  </a:lnTo>
                  <a:lnTo>
                    <a:pt x="460" y="726"/>
                  </a:lnTo>
                  <a:lnTo>
                    <a:pt x="452" y="728"/>
                  </a:lnTo>
                  <a:lnTo>
                    <a:pt x="440" y="728"/>
                  </a:lnTo>
                  <a:lnTo>
                    <a:pt x="432" y="724"/>
                  </a:lnTo>
                  <a:lnTo>
                    <a:pt x="8" y="386"/>
                  </a:lnTo>
                  <a:lnTo>
                    <a:pt x="8" y="386"/>
                  </a:lnTo>
                  <a:lnTo>
                    <a:pt x="2" y="378"/>
                  </a:lnTo>
                  <a:lnTo>
                    <a:pt x="0" y="368"/>
                  </a:lnTo>
                  <a:lnTo>
                    <a:pt x="0" y="358"/>
                  </a:lnTo>
                  <a:lnTo>
                    <a:pt x="6" y="348"/>
                  </a:lnTo>
                  <a:lnTo>
                    <a:pt x="274" y="12"/>
                  </a:lnTo>
                  <a:lnTo>
                    <a:pt x="274" y="12"/>
                  </a:lnTo>
                  <a:lnTo>
                    <a:pt x="282" y="4"/>
                  </a:lnTo>
                  <a:lnTo>
                    <a:pt x="292" y="0"/>
                  </a:lnTo>
                  <a:lnTo>
                    <a:pt x="302" y="2"/>
                  </a:lnTo>
                  <a:lnTo>
                    <a:pt x="312" y="6"/>
                  </a:lnTo>
                  <a:lnTo>
                    <a:pt x="734" y="342"/>
                  </a:lnTo>
                  <a:lnTo>
                    <a:pt x="734" y="342"/>
                  </a:lnTo>
                  <a:lnTo>
                    <a:pt x="740" y="350"/>
                  </a:lnTo>
                  <a:lnTo>
                    <a:pt x="744" y="360"/>
                  </a:lnTo>
                  <a:lnTo>
                    <a:pt x="742" y="370"/>
                  </a:lnTo>
                  <a:lnTo>
                    <a:pt x="738" y="380"/>
                  </a:lnTo>
                  <a:lnTo>
                    <a:pt x="470" y="718"/>
                  </a:lnTo>
                  <a:close/>
                </a:path>
              </a:pathLst>
            </a:custGeom>
            <a:solidFill>
              <a:srgbClr val="474C4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46" name="Freeform 10276"/>
            <p:cNvSpPr/>
            <p:nvPr/>
          </p:nvSpPr>
          <p:spPr bwMode="auto">
            <a:xfrm>
              <a:off x="5636419" y="2741612"/>
              <a:ext cx="34925" cy="57150"/>
            </a:xfrm>
            <a:custGeom>
              <a:avLst/>
              <a:gdLst>
                <a:gd name="T0" fmla="*/ 4 w 44"/>
                <a:gd name="T1" fmla="*/ 22 h 72"/>
                <a:gd name="T2" fmla="*/ 4 w 44"/>
                <a:gd name="T3" fmla="*/ 22 h 72"/>
                <a:gd name="T4" fmla="*/ 8 w 44"/>
                <a:gd name="T5" fmla="*/ 30 h 72"/>
                <a:gd name="T6" fmla="*/ 10 w 44"/>
                <a:gd name="T7" fmla="*/ 38 h 72"/>
                <a:gd name="T8" fmla="*/ 12 w 44"/>
                <a:gd name="T9" fmla="*/ 48 h 72"/>
                <a:gd name="T10" fmla="*/ 14 w 44"/>
                <a:gd name="T11" fmla="*/ 58 h 72"/>
                <a:gd name="T12" fmla="*/ 14 w 44"/>
                <a:gd name="T13" fmla="*/ 58 h 72"/>
                <a:gd name="T14" fmla="*/ 14 w 44"/>
                <a:gd name="T15" fmla="*/ 64 h 72"/>
                <a:gd name="T16" fmla="*/ 18 w 44"/>
                <a:gd name="T17" fmla="*/ 68 h 72"/>
                <a:gd name="T18" fmla="*/ 22 w 44"/>
                <a:gd name="T19" fmla="*/ 72 h 72"/>
                <a:gd name="T20" fmla="*/ 28 w 44"/>
                <a:gd name="T21" fmla="*/ 72 h 72"/>
                <a:gd name="T22" fmla="*/ 34 w 44"/>
                <a:gd name="T23" fmla="*/ 72 h 72"/>
                <a:gd name="T24" fmla="*/ 38 w 44"/>
                <a:gd name="T25" fmla="*/ 68 h 72"/>
                <a:gd name="T26" fmla="*/ 42 w 44"/>
                <a:gd name="T27" fmla="*/ 64 h 72"/>
                <a:gd name="T28" fmla="*/ 44 w 44"/>
                <a:gd name="T29" fmla="*/ 58 h 72"/>
                <a:gd name="T30" fmla="*/ 44 w 44"/>
                <a:gd name="T31" fmla="*/ 58 h 72"/>
                <a:gd name="T32" fmla="*/ 42 w 44"/>
                <a:gd name="T33" fmla="*/ 44 h 72"/>
                <a:gd name="T34" fmla="*/ 40 w 44"/>
                <a:gd name="T35" fmla="*/ 30 h 72"/>
                <a:gd name="T36" fmla="*/ 36 w 44"/>
                <a:gd name="T37" fmla="*/ 18 h 72"/>
                <a:gd name="T38" fmla="*/ 28 w 44"/>
                <a:gd name="T39" fmla="*/ 6 h 72"/>
                <a:gd name="T40" fmla="*/ 28 w 44"/>
                <a:gd name="T41" fmla="*/ 6 h 72"/>
                <a:gd name="T42" fmla="*/ 24 w 44"/>
                <a:gd name="T43" fmla="*/ 2 h 72"/>
                <a:gd name="T44" fmla="*/ 20 w 44"/>
                <a:gd name="T45" fmla="*/ 0 h 72"/>
                <a:gd name="T46" fmla="*/ 14 w 44"/>
                <a:gd name="T47" fmla="*/ 0 h 72"/>
                <a:gd name="T48" fmla="*/ 8 w 44"/>
                <a:gd name="T49" fmla="*/ 2 h 72"/>
                <a:gd name="T50" fmla="*/ 4 w 44"/>
                <a:gd name="T51" fmla="*/ 4 h 72"/>
                <a:gd name="T52" fmla="*/ 2 w 44"/>
                <a:gd name="T53" fmla="*/ 10 h 72"/>
                <a:gd name="T54" fmla="*/ 0 w 44"/>
                <a:gd name="T55" fmla="*/ 16 h 72"/>
                <a:gd name="T56" fmla="*/ 4 w 44"/>
                <a:gd name="T57" fmla="*/ 2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72">
                  <a:moveTo>
                    <a:pt x="4" y="22"/>
                  </a:moveTo>
                  <a:lnTo>
                    <a:pt x="4" y="22"/>
                  </a:lnTo>
                  <a:lnTo>
                    <a:pt x="8" y="30"/>
                  </a:lnTo>
                  <a:lnTo>
                    <a:pt x="10" y="38"/>
                  </a:lnTo>
                  <a:lnTo>
                    <a:pt x="12" y="48"/>
                  </a:lnTo>
                  <a:lnTo>
                    <a:pt x="14" y="58"/>
                  </a:lnTo>
                  <a:lnTo>
                    <a:pt x="14" y="58"/>
                  </a:lnTo>
                  <a:lnTo>
                    <a:pt x="14" y="64"/>
                  </a:lnTo>
                  <a:lnTo>
                    <a:pt x="18" y="68"/>
                  </a:lnTo>
                  <a:lnTo>
                    <a:pt x="22" y="72"/>
                  </a:lnTo>
                  <a:lnTo>
                    <a:pt x="28" y="72"/>
                  </a:lnTo>
                  <a:lnTo>
                    <a:pt x="34" y="72"/>
                  </a:lnTo>
                  <a:lnTo>
                    <a:pt x="38" y="68"/>
                  </a:lnTo>
                  <a:lnTo>
                    <a:pt x="42" y="64"/>
                  </a:lnTo>
                  <a:lnTo>
                    <a:pt x="44" y="58"/>
                  </a:lnTo>
                  <a:lnTo>
                    <a:pt x="44" y="58"/>
                  </a:lnTo>
                  <a:lnTo>
                    <a:pt x="42" y="44"/>
                  </a:lnTo>
                  <a:lnTo>
                    <a:pt x="40" y="30"/>
                  </a:lnTo>
                  <a:lnTo>
                    <a:pt x="36" y="18"/>
                  </a:lnTo>
                  <a:lnTo>
                    <a:pt x="28" y="6"/>
                  </a:lnTo>
                  <a:lnTo>
                    <a:pt x="28" y="6"/>
                  </a:lnTo>
                  <a:lnTo>
                    <a:pt x="24" y="2"/>
                  </a:lnTo>
                  <a:lnTo>
                    <a:pt x="20" y="0"/>
                  </a:lnTo>
                  <a:lnTo>
                    <a:pt x="14" y="0"/>
                  </a:lnTo>
                  <a:lnTo>
                    <a:pt x="8" y="2"/>
                  </a:lnTo>
                  <a:lnTo>
                    <a:pt x="4" y="4"/>
                  </a:lnTo>
                  <a:lnTo>
                    <a:pt x="2" y="10"/>
                  </a:lnTo>
                  <a:lnTo>
                    <a:pt x="0" y="16"/>
                  </a:lnTo>
                  <a:lnTo>
                    <a:pt x="4" y="22"/>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47" name="Freeform 10277"/>
            <p:cNvSpPr/>
            <p:nvPr/>
          </p:nvSpPr>
          <p:spPr bwMode="auto">
            <a:xfrm>
              <a:off x="5636419" y="2741612"/>
              <a:ext cx="34925" cy="57150"/>
            </a:xfrm>
            <a:custGeom>
              <a:avLst/>
              <a:gdLst>
                <a:gd name="T0" fmla="*/ 4 w 44"/>
                <a:gd name="T1" fmla="*/ 22 h 72"/>
                <a:gd name="T2" fmla="*/ 4 w 44"/>
                <a:gd name="T3" fmla="*/ 22 h 72"/>
                <a:gd name="T4" fmla="*/ 8 w 44"/>
                <a:gd name="T5" fmla="*/ 30 h 72"/>
                <a:gd name="T6" fmla="*/ 10 w 44"/>
                <a:gd name="T7" fmla="*/ 38 h 72"/>
                <a:gd name="T8" fmla="*/ 12 w 44"/>
                <a:gd name="T9" fmla="*/ 48 h 72"/>
                <a:gd name="T10" fmla="*/ 14 w 44"/>
                <a:gd name="T11" fmla="*/ 58 h 72"/>
                <a:gd name="T12" fmla="*/ 14 w 44"/>
                <a:gd name="T13" fmla="*/ 58 h 72"/>
                <a:gd name="T14" fmla="*/ 14 w 44"/>
                <a:gd name="T15" fmla="*/ 64 h 72"/>
                <a:gd name="T16" fmla="*/ 18 w 44"/>
                <a:gd name="T17" fmla="*/ 68 h 72"/>
                <a:gd name="T18" fmla="*/ 22 w 44"/>
                <a:gd name="T19" fmla="*/ 72 h 72"/>
                <a:gd name="T20" fmla="*/ 28 w 44"/>
                <a:gd name="T21" fmla="*/ 72 h 72"/>
                <a:gd name="T22" fmla="*/ 34 w 44"/>
                <a:gd name="T23" fmla="*/ 72 h 72"/>
                <a:gd name="T24" fmla="*/ 38 w 44"/>
                <a:gd name="T25" fmla="*/ 68 h 72"/>
                <a:gd name="T26" fmla="*/ 42 w 44"/>
                <a:gd name="T27" fmla="*/ 64 h 72"/>
                <a:gd name="T28" fmla="*/ 44 w 44"/>
                <a:gd name="T29" fmla="*/ 58 h 72"/>
                <a:gd name="T30" fmla="*/ 44 w 44"/>
                <a:gd name="T31" fmla="*/ 58 h 72"/>
                <a:gd name="T32" fmla="*/ 42 w 44"/>
                <a:gd name="T33" fmla="*/ 44 h 72"/>
                <a:gd name="T34" fmla="*/ 40 w 44"/>
                <a:gd name="T35" fmla="*/ 30 h 72"/>
                <a:gd name="T36" fmla="*/ 36 w 44"/>
                <a:gd name="T37" fmla="*/ 18 h 72"/>
                <a:gd name="T38" fmla="*/ 28 w 44"/>
                <a:gd name="T39" fmla="*/ 6 h 72"/>
                <a:gd name="T40" fmla="*/ 28 w 44"/>
                <a:gd name="T41" fmla="*/ 6 h 72"/>
                <a:gd name="T42" fmla="*/ 24 w 44"/>
                <a:gd name="T43" fmla="*/ 2 h 72"/>
                <a:gd name="T44" fmla="*/ 20 w 44"/>
                <a:gd name="T45" fmla="*/ 0 h 72"/>
                <a:gd name="T46" fmla="*/ 14 w 44"/>
                <a:gd name="T47" fmla="*/ 0 h 72"/>
                <a:gd name="T48" fmla="*/ 8 w 44"/>
                <a:gd name="T49" fmla="*/ 2 h 72"/>
                <a:gd name="T50" fmla="*/ 4 w 44"/>
                <a:gd name="T51" fmla="*/ 4 h 72"/>
                <a:gd name="T52" fmla="*/ 2 w 44"/>
                <a:gd name="T53" fmla="*/ 10 h 72"/>
                <a:gd name="T54" fmla="*/ 0 w 44"/>
                <a:gd name="T55" fmla="*/ 16 h 72"/>
                <a:gd name="T56" fmla="*/ 4 w 44"/>
                <a:gd name="T57" fmla="*/ 2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72">
                  <a:moveTo>
                    <a:pt x="4" y="22"/>
                  </a:moveTo>
                  <a:lnTo>
                    <a:pt x="4" y="22"/>
                  </a:lnTo>
                  <a:lnTo>
                    <a:pt x="8" y="30"/>
                  </a:lnTo>
                  <a:lnTo>
                    <a:pt x="10" y="38"/>
                  </a:lnTo>
                  <a:lnTo>
                    <a:pt x="12" y="48"/>
                  </a:lnTo>
                  <a:lnTo>
                    <a:pt x="14" y="58"/>
                  </a:lnTo>
                  <a:lnTo>
                    <a:pt x="14" y="58"/>
                  </a:lnTo>
                  <a:lnTo>
                    <a:pt x="14" y="64"/>
                  </a:lnTo>
                  <a:lnTo>
                    <a:pt x="18" y="68"/>
                  </a:lnTo>
                  <a:lnTo>
                    <a:pt x="22" y="72"/>
                  </a:lnTo>
                  <a:lnTo>
                    <a:pt x="28" y="72"/>
                  </a:lnTo>
                  <a:lnTo>
                    <a:pt x="34" y="72"/>
                  </a:lnTo>
                  <a:lnTo>
                    <a:pt x="38" y="68"/>
                  </a:lnTo>
                  <a:lnTo>
                    <a:pt x="42" y="64"/>
                  </a:lnTo>
                  <a:lnTo>
                    <a:pt x="44" y="58"/>
                  </a:lnTo>
                  <a:lnTo>
                    <a:pt x="44" y="58"/>
                  </a:lnTo>
                  <a:lnTo>
                    <a:pt x="42" y="44"/>
                  </a:lnTo>
                  <a:lnTo>
                    <a:pt x="40" y="30"/>
                  </a:lnTo>
                  <a:lnTo>
                    <a:pt x="36" y="18"/>
                  </a:lnTo>
                  <a:lnTo>
                    <a:pt x="28" y="6"/>
                  </a:lnTo>
                  <a:lnTo>
                    <a:pt x="28" y="6"/>
                  </a:lnTo>
                  <a:lnTo>
                    <a:pt x="24" y="2"/>
                  </a:lnTo>
                  <a:lnTo>
                    <a:pt x="20" y="0"/>
                  </a:lnTo>
                  <a:lnTo>
                    <a:pt x="14" y="0"/>
                  </a:lnTo>
                  <a:lnTo>
                    <a:pt x="8" y="2"/>
                  </a:lnTo>
                  <a:lnTo>
                    <a:pt x="4" y="4"/>
                  </a:lnTo>
                  <a:lnTo>
                    <a:pt x="2" y="10"/>
                  </a:lnTo>
                  <a:lnTo>
                    <a:pt x="0" y="16"/>
                  </a:lnTo>
                  <a:lnTo>
                    <a:pt x="4"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48" name="Freeform 10278"/>
            <p:cNvSpPr/>
            <p:nvPr/>
          </p:nvSpPr>
          <p:spPr bwMode="auto">
            <a:xfrm>
              <a:off x="5677694" y="2741612"/>
              <a:ext cx="28575" cy="47625"/>
            </a:xfrm>
            <a:custGeom>
              <a:avLst/>
              <a:gdLst>
                <a:gd name="T0" fmla="*/ 2 w 36"/>
                <a:gd name="T1" fmla="*/ 18 h 60"/>
                <a:gd name="T2" fmla="*/ 2 w 36"/>
                <a:gd name="T3" fmla="*/ 18 h 60"/>
                <a:gd name="T4" fmla="*/ 4 w 36"/>
                <a:gd name="T5" fmla="*/ 32 h 60"/>
                <a:gd name="T6" fmla="*/ 6 w 36"/>
                <a:gd name="T7" fmla="*/ 46 h 60"/>
                <a:gd name="T8" fmla="*/ 6 w 36"/>
                <a:gd name="T9" fmla="*/ 46 h 60"/>
                <a:gd name="T10" fmla="*/ 6 w 36"/>
                <a:gd name="T11" fmla="*/ 52 h 60"/>
                <a:gd name="T12" fmla="*/ 10 w 36"/>
                <a:gd name="T13" fmla="*/ 56 h 60"/>
                <a:gd name="T14" fmla="*/ 14 w 36"/>
                <a:gd name="T15" fmla="*/ 60 h 60"/>
                <a:gd name="T16" fmla="*/ 20 w 36"/>
                <a:gd name="T17" fmla="*/ 60 h 60"/>
                <a:gd name="T18" fmla="*/ 26 w 36"/>
                <a:gd name="T19" fmla="*/ 60 h 60"/>
                <a:gd name="T20" fmla="*/ 30 w 36"/>
                <a:gd name="T21" fmla="*/ 56 h 60"/>
                <a:gd name="T22" fmla="*/ 34 w 36"/>
                <a:gd name="T23" fmla="*/ 52 h 60"/>
                <a:gd name="T24" fmla="*/ 36 w 36"/>
                <a:gd name="T25" fmla="*/ 46 h 60"/>
                <a:gd name="T26" fmla="*/ 36 w 36"/>
                <a:gd name="T27" fmla="*/ 46 h 60"/>
                <a:gd name="T28" fmla="*/ 34 w 36"/>
                <a:gd name="T29" fmla="*/ 28 h 60"/>
                <a:gd name="T30" fmla="*/ 30 w 36"/>
                <a:gd name="T31" fmla="*/ 10 h 60"/>
                <a:gd name="T32" fmla="*/ 30 w 36"/>
                <a:gd name="T33" fmla="*/ 10 h 60"/>
                <a:gd name="T34" fmla="*/ 28 w 36"/>
                <a:gd name="T35" fmla="*/ 4 h 60"/>
                <a:gd name="T36" fmla="*/ 22 w 36"/>
                <a:gd name="T37" fmla="*/ 0 h 60"/>
                <a:gd name="T38" fmla="*/ 18 w 36"/>
                <a:gd name="T39" fmla="*/ 0 h 60"/>
                <a:gd name="T40" fmla="*/ 12 w 36"/>
                <a:gd name="T41" fmla="*/ 0 h 60"/>
                <a:gd name="T42" fmla="*/ 6 w 36"/>
                <a:gd name="T43" fmla="*/ 2 h 60"/>
                <a:gd name="T44" fmla="*/ 2 w 36"/>
                <a:gd name="T45" fmla="*/ 6 h 60"/>
                <a:gd name="T46" fmla="*/ 0 w 36"/>
                <a:gd name="T47" fmla="*/ 12 h 60"/>
                <a:gd name="T48" fmla="*/ 2 w 36"/>
                <a:gd name="T49"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60">
                  <a:moveTo>
                    <a:pt x="2" y="18"/>
                  </a:moveTo>
                  <a:lnTo>
                    <a:pt x="2" y="18"/>
                  </a:lnTo>
                  <a:lnTo>
                    <a:pt x="4" y="32"/>
                  </a:lnTo>
                  <a:lnTo>
                    <a:pt x="6" y="46"/>
                  </a:lnTo>
                  <a:lnTo>
                    <a:pt x="6" y="46"/>
                  </a:lnTo>
                  <a:lnTo>
                    <a:pt x="6" y="52"/>
                  </a:lnTo>
                  <a:lnTo>
                    <a:pt x="10" y="56"/>
                  </a:lnTo>
                  <a:lnTo>
                    <a:pt x="14" y="60"/>
                  </a:lnTo>
                  <a:lnTo>
                    <a:pt x="20" y="60"/>
                  </a:lnTo>
                  <a:lnTo>
                    <a:pt x="26" y="60"/>
                  </a:lnTo>
                  <a:lnTo>
                    <a:pt x="30" y="56"/>
                  </a:lnTo>
                  <a:lnTo>
                    <a:pt x="34" y="52"/>
                  </a:lnTo>
                  <a:lnTo>
                    <a:pt x="36" y="46"/>
                  </a:lnTo>
                  <a:lnTo>
                    <a:pt x="36" y="46"/>
                  </a:lnTo>
                  <a:lnTo>
                    <a:pt x="34" y="28"/>
                  </a:lnTo>
                  <a:lnTo>
                    <a:pt x="30" y="10"/>
                  </a:lnTo>
                  <a:lnTo>
                    <a:pt x="30" y="10"/>
                  </a:lnTo>
                  <a:lnTo>
                    <a:pt x="28" y="4"/>
                  </a:lnTo>
                  <a:lnTo>
                    <a:pt x="22" y="0"/>
                  </a:lnTo>
                  <a:lnTo>
                    <a:pt x="18" y="0"/>
                  </a:lnTo>
                  <a:lnTo>
                    <a:pt x="12" y="0"/>
                  </a:lnTo>
                  <a:lnTo>
                    <a:pt x="6" y="2"/>
                  </a:lnTo>
                  <a:lnTo>
                    <a:pt x="2" y="6"/>
                  </a:lnTo>
                  <a:lnTo>
                    <a:pt x="0" y="12"/>
                  </a:lnTo>
                  <a:lnTo>
                    <a:pt x="2" y="18"/>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49" name="Freeform 10279"/>
            <p:cNvSpPr/>
            <p:nvPr/>
          </p:nvSpPr>
          <p:spPr bwMode="auto">
            <a:xfrm>
              <a:off x="5677694" y="2741612"/>
              <a:ext cx="28575" cy="47625"/>
            </a:xfrm>
            <a:custGeom>
              <a:avLst/>
              <a:gdLst>
                <a:gd name="T0" fmla="*/ 2 w 36"/>
                <a:gd name="T1" fmla="*/ 18 h 60"/>
                <a:gd name="T2" fmla="*/ 2 w 36"/>
                <a:gd name="T3" fmla="*/ 18 h 60"/>
                <a:gd name="T4" fmla="*/ 4 w 36"/>
                <a:gd name="T5" fmla="*/ 32 h 60"/>
                <a:gd name="T6" fmla="*/ 6 w 36"/>
                <a:gd name="T7" fmla="*/ 46 h 60"/>
                <a:gd name="T8" fmla="*/ 6 w 36"/>
                <a:gd name="T9" fmla="*/ 46 h 60"/>
                <a:gd name="T10" fmla="*/ 6 w 36"/>
                <a:gd name="T11" fmla="*/ 52 h 60"/>
                <a:gd name="T12" fmla="*/ 10 w 36"/>
                <a:gd name="T13" fmla="*/ 56 h 60"/>
                <a:gd name="T14" fmla="*/ 14 w 36"/>
                <a:gd name="T15" fmla="*/ 60 h 60"/>
                <a:gd name="T16" fmla="*/ 20 w 36"/>
                <a:gd name="T17" fmla="*/ 60 h 60"/>
                <a:gd name="T18" fmla="*/ 26 w 36"/>
                <a:gd name="T19" fmla="*/ 60 h 60"/>
                <a:gd name="T20" fmla="*/ 30 w 36"/>
                <a:gd name="T21" fmla="*/ 56 h 60"/>
                <a:gd name="T22" fmla="*/ 34 w 36"/>
                <a:gd name="T23" fmla="*/ 52 h 60"/>
                <a:gd name="T24" fmla="*/ 36 w 36"/>
                <a:gd name="T25" fmla="*/ 46 h 60"/>
                <a:gd name="T26" fmla="*/ 36 w 36"/>
                <a:gd name="T27" fmla="*/ 46 h 60"/>
                <a:gd name="T28" fmla="*/ 34 w 36"/>
                <a:gd name="T29" fmla="*/ 28 h 60"/>
                <a:gd name="T30" fmla="*/ 30 w 36"/>
                <a:gd name="T31" fmla="*/ 10 h 60"/>
                <a:gd name="T32" fmla="*/ 30 w 36"/>
                <a:gd name="T33" fmla="*/ 10 h 60"/>
                <a:gd name="T34" fmla="*/ 28 w 36"/>
                <a:gd name="T35" fmla="*/ 4 h 60"/>
                <a:gd name="T36" fmla="*/ 22 w 36"/>
                <a:gd name="T37" fmla="*/ 0 h 60"/>
                <a:gd name="T38" fmla="*/ 18 w 36"/>
                <a:gd name="T39" fmla="*/ 0 h 60"/>
                <a:gd name="T40" fmla="*/ 12 w 36"/>
                <a:gd name="T41" fmla="*/ 0 h 60"/>
                <a:gd name="T42" fmla="*/ 6 w 36"/>
                <a:gd name="T43" fmla="*/ 2 h 60"/>
                <a:gd name="T44" fmla="*/ 2 w 36"/>
                <a:gd name="T45" fmla="*/ 6 h 60"/>
                <a:gd name="T46" fmla="*/ 0 w 36"/>
                <a:gd name="T47" fmla="*/ 12 h 60"/>
                <a:gd name="T48" fmla="*/ 2 w 36"/>
                <a:gd name="T49"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60">
                  <a:moveTo>
                    <a:pt x="2" y="18"/>
                  </a:moveTo>
                  <a:lnTo>
                    <a:pt x="2" y="18"/>
                  </a:lnTo>
                  <a:lnTo>
                    <a:pt x="4" y="32"/>
                  </a:lnTo>
                  <a:lnTo>
                    <a:pt x="6" y="46"/>
                  </a:lnTo>
                  <a:lnTo>
                    <a:pt x="6" y="46"/>
                  </a:lnTo>
                  <a:lnTo>
                    <a:pt x="6" y="52"/>
                  </a:lnTo>
                  <a:lnTo>
                    <a:pt x="10" y="56"/>
                  </a:lnTo>
                  <a:lnTo>
                    <a:pt x="14" y="60"/>
                  </a:lnTo>
                  <a:lnTo>
                    <a:pt x="20" y="60"/>
                  </a:lnTo>
                  <a:lnTo>
                    <a:pt x="26" y="60"/>
                  </a:lnTo>
                  <a:lnTo>
                    <a:pt x="30" y="56"/>
                  </a:lnTo>
                  <a:lnTo>
                    <a:pt x="34" y="52"/>
                  </a:lnTo>
                  <a:lnTo>
                    <a:pt x="36" y="46"/>
                  </a:lnTo>
                  <a:lnTo>
                    <a:pt x="36" y="46"/>
                  </a:lnTo>
                  <a:lnTo>
                    <a:pt x="34" y="28"/>
                  </a:lnTo>
                  <a:lnTo>
                    <a:pt x="30" y="10"/>
                  </a:lnTo>
                  <a:lnTo>
                    <a:pt x="30" y="10"/>
                  </a:lnTo>
                  <a:lnTo>
                    <a:pt x="28" y="4"/>
                  </a:lnTo>
                  <a:lnTo>
                    <a:pt x="22" y="0"/>
                  </a:lnTo>
                  <a:lnTo>
                    <a:pt x="18" y="0"/>
                  </a:lnTo>
                  <a:lnTo>
                    <a:pt x="12" y="0"/>
                  </a:lnTo>
                  <a:lnTo>
                    <a:pt x="6" y="2"/>
                  </a:lnTo>
                  <a:lnTo>
                    <a:pt x="2" y="6"/>
                  </a:lnTo>
                  <a:lnTo>
                    <a:pt x="0" y="12"/>
                  </a:lnTo>
                  <a:lnTo>
                    <a:pt x="2"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50" name="Freeform 10280"/>
            <p:cNvSpPr/>
            <p:nvPr/>
          </p:nvSpPr>
          <p:spPr bwMode="auto">
            <a:xfrm>
              <a:off x="4796631" y="2695575"/>
              <a:ext cx="31750" cy="80963"/>
            </a:xfrm>
            <a:custGeom>
              <a:avLst/>
              <a:gdLst>
                <a:gd name="T0" fmla="*/ 10 w 40"/>
                <a:gd name="T1" fmla="*/ 8 h 102"/>
                <a:gd name="T2" fmla="*/ 10 w 40"/>
                <a:gd name="T3" fmla="*/ 8 h 102"/>
                <a:gd name="T4" fmla="*/ 4 w 40"/>
                <a:gd name="T5" fmla="*/ 20 h 102"/>
                <a:gd name="T6" fmla="*/ 2 w 40"/>
                <a:gd name="T7" fmla="*/ 30 h 102"/>
                <a:gd name="T8" fmla="*/ 0 w 40"/>
                <a:gd name="T9" fmla="*/ 42 h 102"/>
                <a:gd name="T10" fmla="*/ 0 w 40"/>
                <a:gd name="T11" fmla="*/ 52 h 102"/>
                <a:gd name="T12" fmla="*/ 2 w 40"/>
                <a:gd name="T13" fmla="*/ 62 h 102"/>
                <a:gd name="T14" fmla="*/ 4 w 40"/>
                <a:gd name="T15" fmla="*/ 74 h 102"/>
                <a:gd name="T16" fmla="*/ 14 w 40"/>
                <a:gd name="T17" fmla="*/ 96 h 102"/>
                <a:gd name="T18" fmla="*/ 14 w 40"/>
                <a:gd name="T19" fmla="*/ 96 h 102"/>
                <a:gd name="T20" fmla="*/ 16 w 40"/>
                <a:gd name="T21" fmla="*/ 100 h 102"/>
                <a:gd name="T22" fmla="*/ 22 w 40"/>
                <a:gd name="T23" fmla="*/ 102 h 102"/>
                <a:gd name="T24" fmla="*/ 28 w 40"/>
                <a:gd name="T25" fmla="*/ 102 h 102"/>
                <a:gd name="T26" fmla="*/ 32 w 40"/>
                <a:gd name="T27" fmla="*/ 100 h 102"/>
                <a:gd name="T28" fmla="*/ 36 w 40"/>
                <a:gd name="T29" fmla="*/ 98 h 102"/>
                <a:gd name="T30" fmla="*/ 40 w 40"/>
                <a:gd name="T31" fmla="*/ 92 h 102"/>
                <a:gd name="T32" fmla="*/ 40 w 40"/>
                <a:gd name="T33" fmla="*/ 86 h 102"/>
                <a:gd name="T34" fmla="*/ 38 w 40"/>
                <a:gd name="T35" fmla="*/ 80 h 102"/>
                <a:gd name="T36" fmla="*/ 38 w 40"/>
                <a:gd name="T37" fmla="*/ 80 h 102"/>
                <a:gd name="T38" fmla="*/ 34 w 40"/>
                <a:gd name="T39" fmla="*/ 66 h 102"/>
                <a:gd name="T40" fmla="*/ 30 w 40"/>
                <a:gd name="T41" fmla="*/ 52 h 102"/>
                <a:gd name="T42" fmla="*/ 30 w 40"/>
                <a:gd name="T43" fmla="*/ 38 h 102"/>
                <a:gd name="T44" fmla="*/ 34 w 40"/>
                <a:gd name="T45" fmla="*/ 24 h 102"/>
                <a:gd name="T46" fmla="*/ 34 w 40"/>
                <a:gd name="T47" fmla="*/ 24 h 102"/>
                <a:gd name="T48" fmla="*/ 36 w 40"/>
                <a:gd name="T49" fmla="*/ 16 h 102"/>
                <a:gd name="T50" fmla="*/ 36 w 40"/>
                <a:gd name="T51" fmla="*/ 12 h 102"/>
                <a:gd name="T52" fmla="*/ 32 w 40"/>
                <a:gd name="T53" fmla="*/ 6 h 102"/>
                <a:gd name="T54" fmla="*/ 28 w 40"/>
                <a:gd name="T55" fmla="*/ 2 h 102"/>
                <a:gd name="T56" fmla="*/ 22 w 40"/>
                <a:gd name="T57" fmla="*/ 0 h 102"/>
                <a:gd name="T58" fmla="*/ 18 w 40"/>
                <a:gd name="T59" fmla="*/ 0 h 102"/>
                <a:gd name="T60" fmla="*/ 12 w 40"/>
                <a:gd name="T61" fmla="*/ 4 h 102"/>
                <a:gd name="T62" fmla="*/ 10 w 40"/>
                <a:gd name="T63"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02">
                  <a:moveTo>
                    <a:pt x="10" y="8"/>
                  </a:moveTo>
                  <a:lnTo>
                    <a:pt x="10" y="8"/>
                  </a:lnTo>
                  <a:lnTo>
                    <a:pt x="4" y="20"/>
                  </a:lnTo>
                  <a:lnTo>
                    <a:pt x="2" y="30"/>
                  </a:lnTo>
                  <a:lnTo>
                    <a:pt x="0" y="42"/>
                  </a:lnTo>
                  <a:lnTo>
                    <a:pt x="0" y="52"/>
                  </a:lnTo>
                  <a:lnTo>
                    <a:pt x="2" y="62"/>
                  </a:lnTo>
                  <a:lnTo>
                    <a:pt x="4" y="74"/>
                  </a:lnTo>
                  <a:lnTo>
                    <a:pt x="14" y="96"/>
                  </a:lnTo>
                  <a:lnTo>
                    <a:pt x="14" y="96"/>
                  </a:lnTo>
                  <a:lnTo>
                    <a:pt x="16" y="100"/>
                  </a:lnTo>
                  <a:lnTo>
                    <a:pt x="22" y="102"/>
                  </a:lnTo>
                  <a:lnTo>
                    <a:pt x="28" y="102"/>
                  </a:lnTo>
                  <a:lnTo>
                    <a:pt x="32" y="100"/>
                  </a:lnTo>
                  <a:lnTo>
                    <a:pt x="36" y="98"/>
                  </a:lnTo>
                  <a:lnTo>
                    <a:pt x="40" y="92"/>
                  </a:lnTo>
                  <a:lnTo>
                    <a:pt x="40" y="86"/>
                  </a:lnTo>
                  <a:lnTo>
                    <a:pt x="38" y="80"/>
                  </a:lnTo>
                  <a:lnTo>
                    <a:pt x="38" y="80"/>
                  </a:lnTo>
                  <a:lnTo>
                    <a:pt x="34" y="66"/>
                  </a:lnTo>
                  <a:lnTo>
                    <a:pt x="30" y="52"/>
                  </a:lnTo>
                  <a:lnTo>
                    <a:pt x="30" y="38"/>
                  </a:lnTo>
                  <a:lnTo>
                    <a:pt x="34" y="24"/>
                  </a:lnTo>
                  <a:lnTo>
                    <a:pt x="34" y="24"/>
                  </a:lnTo>
                  <a:lnTo>
                    <a:pt x="36" y="16"/>
                  </a:lnTo>
                  <a:lnTo>
                    <a:pt x="36" y="12"/>
                  </a:lnTo>
                  <a:lnTo>
                    <a:pt x="32" y="6"/>
                  </a:lnTo>
                  <a:lnTo>
                    <a:pt x="28" y="2"/>
                  </a:lnTo>
                  <a:lnTo>
                    <a:pt x="22" y="0"/>
                  </a:lnTo>
                  <a:lnTo>
                    <a:pt x="18" y="0"/>
                  </a:lnTo>
                  <a:lnTo>
                    <a:pt x="12" y="4"/>
                  </a:lnTo>
                  <a:lnTo>
                    <a:pt x="10" y="8"/>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51" name="Freeform 10281"/>
            <p:cNvSpPr/>
            <p:nvPr/>
          </p:nvSpPr>
          <p:spPr bwMode="auto">
            <a:xfrm>
              <a:off x="4796631" y="2695575"/>
              <a:ext cx="31750" cy="80963"/>
            </a:xfrm>
            <a:custGeom>
              <a:avLst/>
              <a:gdLst>
                <a:gd name="T0" fmla="*/ 10 w 40"/>
                <a:gd name="T1" fmla="*/ 8 h 102"/>
                <a:gd name="T2" fmla="*/ 10 w 40"/>
                <a:gd name="T3" fmla="*/ 8 h 102"/>
                <a:gd name="T4" fmla="*/ 4 w 40"/>
                <a:gd name="T5" fmla="*/ 20 h 102"/>
                <a:gd name="T6" fmla="*/ 2 w 40"/>
                <a:gd name="T7" fmla="*/ 30 h 102"/>
                <a:gd name="T8" fmla="*/ 0 w 40"/>
                <a:gd name="T9" fmla="*/ 42 h 102"/>
                <a:gd name="T10" fmla="*/ 0 w 40"/>
                <a:gd name="T11" fmla="*/ 52 h 102"/>
                <a:gd name="T12" fmla="*/ 2 w 40"/>
                <a:gd name="T13" fmla="*/ 62 h 102"/>
                <a:gd name="T14" fmla="*/ 4 w 40"/>
                <a:gd name="T15" fmla="*/ 74 h 102"/>
                <a:gd name="T16" fmla="*/ 14 w 40"/>
                <a:gd name="T17" fmla="*/ 96 h 102"/>
                <a:gd name="T18" fmla="*/ 14 w 40"/>
                <a:gd name="T19" fmla="*/ 96 h 102"/>
                <a:gd name="T20" fmla="*/ 16 w 40"/>
                <a:gd name="T21" fmla="*/ 100 h 102"/>
                <a:gd name="T22" fmla="*/ 22 w 40"/>
                <a:gd name="T23" fmla="*/ 102 h 102"/>
                <a:gd name="T24" fmla="*/ 28 w 40"/>
                <a:gd name="T25" fmla="*/ 102 h 102"/>
                <a:gd name="T26" fmla="*/ 32 w 40"/>
                <a:gd name="T27" fmla="*/ 100 h 102"/>
                <a:gd name="T28" fmla="*/ 36 w 40"/>
                <a:gd name="T29" fmla="*/ 98 h 102"/>
                <a:gd name="T30" fmla="*/ 40 w 40"/>
                <a:gd name="T31" fmla="*/ 92 h 102"/>
                <a:gd name="T32" fmla="*/ 40 w 40"/>
                <a:gd name="T33" fmla="*/ 86 h 102"/>
                <a:gd name="T34" fmla="*/ 38 w 40"/>
                <a:gd name="T35" fmla="*/ 80 h 102"/>
                <a:gd name="T36" fmla="*/ 38 w 40"/>
                <a:gd name="T37" fmla="*/ 80 h 102"/>
                <a:gd name="T38" fmla="*/ 34 w 40"/>
                <a:gd name="T39" fmla="*/ 66 h 102"/>
                <a:gd name="T40" fmla="*/ 30 w 40"/>
                <a:gd name="T41" fmla="*/ 52 h 102"/>
                <a:gd name="T42" fmla="*/ 30 w 40"/>
                <a:gd name="T43" fmla="*/ 38 h 102"/>
                <a:gd name="T44" fmla="*/ 34 w 40"/>
                <a:gd name="T45" fmla="*/ 24 h 102"/>
                <a:gd name="T46" fmla="*/ 34 w 40"/>
                <a:gd name="T47" fmla="*/ 24 h 102"/>
                <a:gd name="T48" fmla="*/ 36 w 40"/>
                <a:gd name="T49" fmla="*/ 16 h 102"/>
                <a:gd name="T50" fmla="*/ 36 w 40"/>
                <a:gd name="T51" fmla="*/ 12 h 102"/>
                <a:gd name="T52" fmla="*/ 32 w 40"/>
                <a:gd name="T53" fmla="*/ 6 h 102"/>
                <a:gd name="T54" fmla="*/ 28 w 40"/>
                <a:gd name="T55" fmla="*/ 2 h 102"/>
                <a:gd name="T56" fmla="*/ 22 w 40"/>
                <a:gd name="T57" fmla="*/ 0 h 102"/>
                <a:gd name="T58" fmla="*/ 18 w 40"/>
                <a:gd name="T59" fmla="*/ 0 h 102"/>
                <a:gd name="T60" fmla="*/ 12 w 40"/>
                <a:gd name="T61" fmla="*/ 4 h 102"/>
                <a:gd name="T62" fmla="*/ 10 w 40"/>
                <a:gd name="T63"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02">
                  <a:moveTo>
                    <a:pt x="10" y="8"/>
                  </a:moveTo>
                  <a:lnTo>
                    <a:pt x="10" y="8"/>
                  </a:lnTo>
                  <a:lnTo>
                    <a:pt x="4" y="20"/>
                  </a:lnTo>
                  <a:lnTo>
                    <a:pt x="2" y="30"/>
                  </a:lnTo>
                  <a:lnTo>
                    <a:pt x="0" y="42"/>
                  </a:lnTo>
                  <a:lnTo>
                    <a:pt x="0" y="52"/>
                  </a:lnTo>
                  <a:lnTo>
                    <a:pt x="2" y="62"/>
                  </a:lnTo>
                  <a:lnTo>
                    <a:pt x="4" y="74"/>
                  </a:lnTo>
                  <a:lnTo>
                    <a:pt x="14" y="96"/>
                  </a:lnTo>
                  <a:lnTo>
                    <a:pt x="14" y="96"/>
                  </a:lnTo>
                  <a:lnTo>
                    <a:pt x="16" y="100"/>
                  </a:lnTo>
                  <a:lnTo>
                    <a:pt x="22" y="102"/>
                  </a:lnTo>
                  <a:lnTo>
                    <a:pt x="28" y="102"/>
                  </a:lnTo>
                  <a:lnTo>
                    <a:pt x="32" y="100"/>
                  </a:lnTo>
                  <a:lnTo>
                    <a:pt x="36" y="98"/>
                  </a:lnTo>
                  <a:lnTo>
                    <a:pt x="40" y="92"/>
                  </a:lnTo>
                  <a:lnTo>
                    <a:pt x="40" y="86"/>
                  </a:lnTo>
                  <a:lnTo>
                    <a:pt x="38" y="80"/>
                  </a:lnTo>
                  <a:lnTo>
                    <a:pt x="38" y="80"/>
                  </a:lnTo>
                  <a:lnTo>
                    <a:pt x="34" y="66"/>
                  </a:lnTo>
                  <a:lnTo>
                    <a:pt x="30" y="52"/>
                  </a:lnTo>
                  <a:lnTo>
                    <a:pt x="30" y="38"/>
                  </a:lnTo>
                  <a:lnTo>
                    <a:pt x="34" y="24"/>
                  </a:lnTo>
                  <a:lnTo>
                    <a:pt x="34" y="24"/>
                  </a:lnTo>
                  <a:lnTo>
                    <a:pt x="36" y="16"/>
                  </a:lnTo>
                  <a:lnTo>
                    <a:pt x="36" y="12"/>
                  </a:lnTo>
                  <a:lnTo>
                    <a:pt x="32" y="6"/>
                  </a:lnTo>
                  <a:lnTo>
                    <a:pt x="28" y="2"/>
                  </a:lnTo>
                  <a:lnTo>
                    <a:pt x="22" y="0"/>
                  </a:lnTo>
                  <a:lnTo>
                    <a:pt x="18" y="0"/>
                  </a:lnTo>
                  <a:lnTo>
                    <a:pt x="12" y="4"/>
                  </a:lnTo>
                  <a:lnTo>
                    <a:pt x="1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52" name="Freeform 10282"/>
            <p:cNvSpPr/>
            <p:nvPr/>
          </p:nvSpPr>
          <p:spPr bwMode="auto">
            <a:xfrm>
              <a:off x="4755356" y="2703512"/>
              <a:ext cx="25400" cy="66675"/>
            </a:xfrm>
            <a:custGeom>
              <a:avLst/>
              <a:gdLst>
                <a:gd name="T0" fmla="*/ 0 w 32"/>
                <a:gd name="T1" fmla="*/ 14 h 84"/>
                <a:gd name="T2" fmla="*/ 0 w 32"/>
                <a:gd name="T3" fmla="*/ 14 h 84"/>
                <a:gd name="T4" fmla="*/ 0 w 32"/>
                <a:gd name="T5" fmla="*/ 44 h 84"/>
                <a:gd name="T6" fmla="*/ 4 w 32"/>
                <a:gd name="T7" fmla="*/ 74 h 84"/>
                <a:gd name="T8" fmla="*/ 4 w 32"/>
                <a:gd name="T9" fmla="*/ 74 h 84"/>
                <a:gd name="T10" fmla="*/ 6 w 32"/>
                <a:gd name="T11" fmla="*/ 80 h 84"/>
                <a:gd name="T12" fmla="*/ 10 w 32"/>
                <a:gd name="T13" fmla="*/ 84 h 84"/>
                <a:gd name="T14" fmla="*/ 16 w 32"/>
                <a:gd name="T15" fmla="*/ 84 h 84"/>
                <a:gd name="T16" fmla="*/ 20 w 32"/>
                <a:gd name="T17" fmla="*/ 84 h 84"/>
                <a:gd name="T18" fmla="*/ 26 w 32"/>
                <a:gd name="T19" fmla="*/ 82 h 84"/>
                <a:gd name="T20" fmla="*/ 30 w 32"/>
                <a:gd name="T21" fmla="*/ 78 h 84"/>
                <a:gd name="T22" fmla="*/ 32 w 32"/>
                <a:gd name="T23" fmla="*/ 72 h 84"/>
                <a:gd name="T24" fmla="*/ 32 w 32"/>
                <a:gd name="T25" fmla="*/ 66 h 84"/>
                <a:gd name="T26" fmla="*/ 32 w 32"/>
                <a:gd name="T27" fmla="*/ 66 h 84"/>
                <a:gd name="T28" fmla="*/ 30 w 32"/>
                <a:gd name="T29" fmla="*/ 40 h 84"/>
                <a:gd name="T30" fmla="*/ 30 w 32"/>
                <a:gd name="T31" fmla="*/ 14 h 84"/>
                <a:gd name="T32" fmla="*/ 30 w 32"/>
                <a:gd name="T33" fmla="*/ 14 h 84"/>
                <a:gd name="T34" fmla="*/ 28 w 32"/>
                <a:gd name="T35" fmla="*/ 8 h 84"/>
                <a:gd name="T36" fmla="*/ 24 w 32"/>
                <a:gd name="T37" fmla="*/ 2 h 84"/>
                <a:gd name="T38" fmla="*/ 20 w 32"/>
                <a:gd name="T39" fmla="*/ 0 h 84"/>
                <a:gd name="T40" fmla="*/ 14 w 32"/>
                <a:gd name="T41" fmla="*/ 0 h 84"/>
                <a:gd name="T42" fmla="*/ 8 w 32"/>
                <a:gd name="T43" fmla="*/ 0 h 84"/>
                <a:gd name="T44" fmla="*/ 4 w 32"/>
                <a:gd name="T45" fmla="*/ 2 h 84"/>
                <a:gd name="T46" fmla="*/ 0 w 32"/>
                <a:gd name="T47" fmla="*/ 8 h 84"/>
                <a:gd name="T48" fmla="*/ 0 w 32"/>
                <a:gd name="T49" fmla="*/ 1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84">
                  <a:moveTo>
                    <a:pt x="0" y="14"/>
                  </a:moveTo>
                  <a:lnTo>
                    <a:pt x="0" y="14"/>
                  </a:lnTo>
                  <a:lnTo>
                    <a:pt x="0" y="44"/>
                  </a:lnTo>
                  <a:lnTo>
                    <a:pt x="4" y="74"/>
                  </a:lnTo>
                  <a:lnTo>
                    <a:pt x="4" y="74"/>
                  </a:lnTo>
                  <a:lnTo>
                    <a:pt x="6" y="80"/>
                  </a:lnTo>
                  <a:lnTo>
                    <a:pt x="10" y="84"/>
                  </a:lnTo>
                  <a:lnTo>
                    <a:pt x="16" y="84"/>
                  </a:lnTo>
                  <a:lnTo>
                    <a:pt x="20" y="84"/>
                  </a:lnTo>
                  <a:lnTo>
                    <a:pt x="26" y="82"/>
                  </a:lnTo>
                  <a:lnTo>
                    <a:pt x="30" y="78"/>
                  </a:lnTo>
                  <a:lnTo>
                    <a:pt x="32" y="72"/>
                  </a:lnTo>
                  <a:lnTo>
                    <a:pt x="32" y="66"/>
                  </a:lnTo>
                  <a:lnTo>
                    <a:pt x="32" y="66"/>
                  </a:lnTo>
                  <a:lnTo>
                    <a:pt x="30" y="40"/>
                  </a:lnTo>
                  <a:lnTo>
                    <a:pt x="30" y="14"/>
                  </a:lnTo>
                  <a:lnTo>
                    <a:pt x="30" y="14"/>
                  </a:lnTo>
                  <a:lnTo>
                    <a:pt x="28" y="8"/>
                  </a:lnTo>
                  <a:lnTo>
                    <a:pt x="24" y="2"/>
                  </a:lnTo>
                  <a:lnTo>
                    <a:pt x="20" y="0"/>
                  </a:lnTo>
                  <a:lnTo>
                    <a:pt x="14" y="0"/>
                  </a:lnTo>
                  <a:lnTo>
                    <a:pt x="8" y="0"/>
                  </a:lnTo>
                  <a:lnTo>
                    <a:pt x="4" y="2"/>
                  </a:lnTo>
                  <a:lnTo>
                    <a:pt x="0" y="8"/>
                  </a:lnTo>
                  <a:lnTo>
                    <a:pt x="0" y="14"/>
                  </a:lnTo>
                  <a:close/>
                </a:path>
              </a:pathLst>
            </a:custGeom>
            <a:solidFill>
              <a:srgbClr val="2B5E6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sp>
          <p:nvSpPr>
            <p:cNvPr id="153" name="Freeform 10283"/>
            <p:cNvSpPr/>
            <p:nvPr/>
          </p:nvSpPr>
          <p:spPr bwMode="auto">
            <a:xfrm>
              <a:off x="4755356" y="2703512"/>
              <a:ext cx="25400" cy="66675"/>
            </a:xfrm>
            <a:custGeom>
              <a:avLst/>
              <a:gdLst>
                <a:gd name="T0" fmla="*/ 0 w 32"/>
                <a:gd name="T1" fmla="*/ 14 h 84"/>
                <a:gd name="T2" fmla="*/ 0 w 32"/>
                <a:gd name="T3" fmla="*/ 14 h 84"/>
                <a:gd name="T4" fmla="*/ 0 w 32"/>
                <a:gd name="T5" fmla="*/ 44 h 84"/>
                <a:gd name="T6" fmla="*/ 4 w 32"/>
                <a:gd name="T7" fmla="*/ 74 h 84"/>
                <a:gd name="T8" fmla="*/ 4 w 32"/>
                <a:gd name="T9" fmla="*/ 74 h 84"/>
                <a:gd name="T10" fmla="*/ 6 w 32"/>
                <a:gd name="T11" fmla="*/ 80 h 84"/>
                <a:gd name="T12" fmla="*/ 10 w 32"/>
                <a:gd name="T13" fmla="*/ 84 h 84"/>
                <a:gd name="T14" fmla="*/ 16 w 32"/>
                <a:gd name="T15" fmla="*/ 84 h 84"/>
                <a:gd name="T16" fmla="*/ 20 w 32"/>
                <a:gd name="T17" fmla="*/ 84 h 84"/>
                <a:gd name="T18" fmla="*/ 26 w 32"/>
                <a:gd name="T19" fmla="*/ 82 h 84"/>
                <a:gd name="T20" fmla="*/ 30 w 32"/>
                <a:gd name="T21" fmla="*/ 78 h 84"/>
                <a:gd name="T22" fmla="*/ 32 w 32"/>
                <a:gd name="T23" fmla="*/ 72 h 84"/>
                <a:gd name="T24" fmla="*/ 32 w 32"/>
                <a:gd name="T25" fmla="*/ 66 h 84"/>
                <a:gd name="T26" fmla="*/ 32 w 32"/>
                <a:gd name="T27" fmla="*/ 66 h 84"/>
                <a:gd name="T28" fmla="*/ 30 w 32"/>
                <a:gd name="T29" fmla="*/ 40 h 84"/>
                <a:gd name="T30" fmla="*/ 30 w 32"/>
                <a:gd name="T31" fmla="*/ 14 h 84"/>
                <a:gd name="T32" fmla="*/ 30 w 32"/>
                <a:gd name="T33" fmla="*/ 14 h 84"/>
                <a:gd name="T34" fmla="*/ 28 w 32"/>
                <a:gd name="T35" fmla="*/ 8 h 84"/>
                <a:gd name="T36" fmla="*/ 24 w 32"/>
                <a:gd name="T37" fmla="*/ 2 h 84"/>
                <a:gd name="T38" fmla="*/ 20 w 32"/>
                <a:gd name="T39" fmla="*/ 0 h 84"/>
                <a:gd name="T40" fmla="*/ 14 w 32"/>
                <a:gd name="T41" fmla="*/ 0 h 84"/>
                <a:gd name="T42" fmla="*/ 8 w 32"/>
                <a:gd name="T43" fmla="*/ 0 h 84"/>
                <a:gd name="T44" fmla="*/ 4 w 32"/>
                <a:gd name="T45" fmla="*/ 2 h 84"/>
                <a:gd name="T46" fmla="*/ 0 w 32"/>
                <a:gd name="T47" fmla="*/ 8 h 84"/>
                <a:gd name="T48" fmla="*/ 0 w 32"/>
                <a:gd name="T49" fmla="*/ 1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84">
                  <a:moveTo>
                    <a:pt x="0" y="14"/>
                  </a:moveTo>
                  <a:lnTo>
                    <a:pt x="0" y="14"/>
                  </a:lnTo>
                  <a:lnTo>
                    <a:pt x="0" y="44"/>
                  </a:lnTo>
                  <a:lnTo>
                    <a:pt x="4" y="74"/>
                  </a:lnTo>
                  <a:lnTo>
                    <a:pt x="4" y="74"/>
                  </a:lnTo>
                  <a:lnTo>
                    <a:pt x="6" y="80"/>
                  </a:lnTo>
                  <a:lnTo>
                    <a:pt x="10" y="84"/>
                  </a:lnTo>
                  <a:lnTo>
                    <a:pt x="16" y="84"/>
                  </a:lnTo>
                  <a:lnTo>
                    <a:pt x="20" y="84"/>
                  </a:lnTo>
                  <a:lnTo>
                    <a:pt x="26" y="82"/>
                  </a:lnTo>
                  <a:lnTo>
                    <a:pt x="30" y="78"/>
                  </a:lnTo>
                  <a:lnTo>
                    <a:pt x="32" y="72"/>
                  </a:lnTo>
                  <a:lnTo>
                    <a:pt x="32" y="66"/>
                  </a:lnTo>
                  <a:lnTo>
                    <a:pt x="32" y="66"/>
                  </a:lnTo>
                  <a:lnTo>
                    <a:pt x="30" y="40"/>
                  </a:lnTo>
                  <a:lnTo>
                    <a:pt x="30" y="14"/>
                  </a:lnTo>
                  <a:lnTo>
                    <a:pt x="30" y="14"/>
                  </a:lnTo>
                  <a:lnTo>
                    <a:pt x="28" y="8"/>
                  </a:lnTo>
                  <a:lnTo>
                    <a:pt x="24" y="2"/>
                  </a:lnTo>
                  <a:lnTo>
                    <a:pt x="20" y="0"/>
                  </a:lnTo>
                  <a:lnTo>
                    <a:pt x="14" y="0"/>
                  </a:lnTo>
                  <a:lnTo>
                    <a:pt x="8" y="0"/>
                  </a:lnTo>
                  <a:lnTo>
                    <a:pt x="4" y="2"/>
                  </a:lnTo>
                  <a:lnTo>
                    <a:pt x="0" y="8"/>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AU" sz="900">
                <a:cs typeface="+mn-ea"/>
                <a:sym typeface="+mn-lt"/>
              </a:endParaRPr>
            </a:p>
          </p:txBody>
        </p:sp>
      </p:grpSp>
      <p:cxnSp>
        <p:nvCxnSpPr>
          <p:cNvPr id="154" name="Straight Arrow Connector 153"/>
          <p:cNvCxnSpPr/>
          <p:nvPr/>
        </p:nvCxnSpPr>
        <p:spPr>
          <a:xfrm flipH="1" flipV="1">
            <a:off x="2938086" y="2282981"/>
            <a:ext cx="1494896" cy="4897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H="1">
            <a:off x="2914604" y="2979260"/>
            <a:ext cx="1517585" cy="47225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flipH="1">
            <a:off x="2913017" y="3151182"/>
            <a:ext cx="1662940" cy="1483016"/>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57" name="Rounded Rectangle 156"/>
          <p:cNvSpPr/>
          <p:nvPr/>
        </p:nvSpPr>
        <p:spPr>
          <a:xfrm>
            <a:off x="533400" y="1889411"/>
            <a:ext cx="2280861" cy="754063"/>
          </a:xfrm>
          <a:prstGeom prst="roundRect">
            <a:avLst>
              <a:gd name="adj" fmla="val 10285"/>
            </a:avLst>
          </a:prstGeom>
          <a:solidFill>
            <a:schemeClr val="accent1">
              <a:alpha val="0"/>
            </a:schemeClr>
          </a:solid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8" name="Rounded Rectangle 157"/>
          <p:cNvSpPr/>
          <p:nvPr/>
        </p:nvSpPr>
        <p:spPr>
          <a:xfrm>
            <a:off x="538908" y="4305891"/>
            <a:ext cx="2280861" cy="754063"/>
          </a:xfrm>
          <a:prstGeom prst="roundRect">
            <a:avLst>
              <a:gd name="adj" fmla="val 10285"/>
            </a:avLst>
          </a:prstGeom>
          <a:solidFill>
            <a:schemeClr val="accent1">
              <a:alpha val="0"/>
            </a:schemeClr>
          </a:solid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9" name="Freeform 158"/>
          <p:cNvSpPr>
            <a:spLocks noEditPoints="1"/>
          </p:cNvSpPr>
          <p:nvPr/>
        </p:nvSpPr>
        <p:spPr bwMode="auto">
          <a:xfrm>
            <a:off x="702452" y="2055957"/>
            <a:ext cx="388337" cy="461808"/>
          </a:xfrm>
          <a:custGeom>
            <a:avLst/>
            <a:gdLst>
              <a:gd name="T0" fmla="*/ 4 w 86"/>
              <a:gd name="T1" fmla="*/ 0 h 102"/>
              <a:gd name="T2" fmla="*/ 8 w 86"/>
              <a:gd name="T3" fmla="*/ 10 h 102"/>
              <a:gd name="T4" fmla="*/ 49 w 86"/>
              <a:gd name="T5" fmla="*/ 3 h 102"/>
              <a:gd name="T6" fmla="*/ 52 w 86"/>
              <a:gd name="T7" fmla="*/ 6 h 102"/>
              <a:gd name="T8" fmla="*/ 52 w 86"/>
              <a:gd name="T9" fmla="*/ 13 h 102"/>
              <a:gd name="T10" fmla="*/ 81 w 86"/>
              <a:gd name="T11" fmla="*/ 3 h 102"/>
              <a:gd name="T12" fmla="*/ 86 w 86"/>
              <a:gd name="T13" fmla="*/ 6 h 102"/>
              <a:gd name="T14" fmla="*/ 84 w 86"/>
              <a:gd name="T15" fmla="*/ 60 h 102"/>
              <a:gd name="T16" fmla="*/ 62 w 86"/>
              <a:gd name="T17" fmla="*/ 67 h 102"/>
              <a:gd name="T18" fmla="*/ 36 w 86"/>
              <a:gd name="T19" fmla="*/ 66 h 102"/>
              <a:gd name="T20" fmla="*/ 36 w 86"/>
              <a:gd name="T21" fmla="*/ 66 h 102"/>
              <a:gd name="T22" fmla="*/ 28 w 86"/>
              <a:gd name="T23" fmla="*/ 60 h 102"/>
              <a:gd name="T24" fmla="*/ 8 w 86"/>
              <a:gd name="T25" fmla="*/ 98 h 102"/>
              <a:gd name="T26" fmla="*/ 4 w 86"/>
              <a:gd name="T27" fmla="*/ 102 h 102"/>
              <a:gd name="T28" fmla="*/ 0 w 86"/>
              <a:gd name="T29" fmla="*/ 4 h 102"/>
              <a:gd name="T30" fmla="*/ 52 w 86"/>
              <a:gd name="T31" fmla="*/ 56 h 102"/>
              <a:gd name="T32" fmla="*/ 61 w 86"/>
              <a:gd name="T33" fmla="*/ 61 h 102"/>
              <a:gd name="T34" fmla="*/ 52 w 86"/>
              <a:gd name="T35" fmla="*/ 53 h 102"/>
              <a:gd name="T36" fmla="*/ 52 w 86"/>
              <a:gd name="T37" fmla="*/ 42 h 102"/>
              <a:gd name="T38" fmla="*/ 61 w 86"/>
              <a:gd name="T39" fmla="*/ 28 h 102"/>
              <a:gd name="T40" fmla="*/ 52 w 86"/>
              <a:gd name="T41" fmla="*/ 42 h 102"/>
              <a:gd name="T42" fmla="*/ 61 w 86"/>
              <a:gd name="T43" fmla="*/ 52 h 102"/>
              <a:gd name="T44" fmla="*/ 71 w 86"/>
              <a:gd name="T45" fmla="*/ 37 h 102"/>
              <a:gd name="T46" fmla="*/ 71 w 86"/>
              <a:gd name="T47" fmla="*/ 49 h 102"/>
              <a:gd name="T48" fmla="*/ 79 w 86"/>
              <a:gd name="T49" fmla="*/ 55 h 102"/>
              <a:gd name="T50" fmla="*/ 71 w 86"/>
              <a:gd name="T51" fmla="*/ 49 h 102"/>
              <a:gd name="T52" fmla="*/ 71 w 86"/>
              <a:gd name="T53" fmla="*/ 25 h 102"/>
              <a:gd name="T54" fmla="*/ 80 w 86"/>
              <a:gd name="T55" fmla="*/ 34 h 102"/>
              <a:gd name="T56" fmla="*/ 71 w 86"/>
              <a:gd name="T57" fmla="*/ 25 h 102"/>
              <a:gd name="T58" fmla="*/ 67 w 86"/>
              <a:gd name="T59" fmla="*/ 16 h 102"/>
              <a:gd name="T60" fmla="*/ 61 w 86"/>
              <a:gd name="T61" fmla="*/ 28 h 102"/>
              <a:gd name="T62" fmla="*/ 38 w 86"/>
              <a:gd name="T63" fmla="*/ 30 h 102"/>
              <a:gd name="T64" fmla="*/ 46 w 86"/>
              <a:gd name="T65" fmla="*/ 18 h 102"/>
              <a:gd name="T66" fmla="*/ 38 w 86"/>
              <a:gd name="T67" fmla="*/ 30 h 102"/>
              <a:gd name="T68" fmla="*/ 38 w 86"/>
              <a:gd name="T69" fmla="*/ 42 h 102"/>
              <a:gd name="T70" fmla="*/ 39 w 86"/>
              <a:gd name="T71" fmla="*/ 52 h 102"/>
              <a:gd name="T72" fmla="*/ 44 w 86"/>
              <a:gd name="T73" fmla="*/ 51 h 102"/>
              <a:gd name="T74" fmla="*/ 46 w 86"/>
              <a:gd name="T75" fmla="*/ 48 h 102"/>
              <a:gd name="T76" fmla="*/ 46 w 86"/>
              <a:gd name="T77" fmla="*/ 42 h 102"/>
              <a:gd name="T78" fmla="*/ 38 w 86"/>
              <a:gd name="T79" fmla="*/ 30 h 102"/>
              <a:gd name="T80" fmla="*/ 28 w 86"/>
              <a:gd name="T81" fmla="*/ 43 h 102"/>
              <a:gd name="T82" fmla="*/ 38 w 86"/>
              <a:gd name="T83" fmla="*/ 18 h 102"/>
              <a:gd name="T84" fmla="*/ 28 w 86"/>
              <a:gd name="T85" fmla="*/ 10 h 102"/>
              <a:gd name="T86" fmla="*/ 38 w 86"/>
              <a:gd name="T87" fmla="*/ 18 h 102"/>
              <a:gd name="T88" fmla="*/ 28 w 86"/>
              <a:gd name="T89" fmla="*/ 43 h 102"/>
              <a:gd name="T90" fmla="*/ 18 w 86"/>
              <a:gd name="T91" fmla="*/ 57 h 102"/>
              <a:gd name="T92" fmla="*/ 28 w 86"/>
              <a:gd name="T93" fmla="*/ 54 h 102"/>
              <a:gd name="T94" fmla="*/ 18 w 86"/>
              <a:gd name="T95" fmla="*/ 46 h 102"/>
              <a:gd name="T96" fmla="*/ 9 w 86"/>
              <a:gd name="T97" fmla="*/ 37 h 102"/>
              <a:gd name="T98" fmla="*/ 9 w 86"/>
              <a:gd name="T99" fmla="*/ 49 h 102"/>
              <a:gd name="T100" fmla="*/ 28 w 86"/>
              <a:gd name="T101" fmla="*/ 31 h 102"/>
              <a:gd name="T102" fmla="*/ 18 w 86"/>
              <a:gd name="T103" fmla="*/ 23 h 102"/>
              <a:gd name="T104" fmla="*/ 18 w 86"/>
              <a:gd name="T105" fmla="*/ 23 h 102"/>
              <a:gd name="T106" fmla="*/ 9 w 86"/>
              <a:gd name="T107" fmla="*/ 17 h 102"/>
              <a:gd name="T108" fmla="*/ 18 w 86"/>
              <a:gd name="T109"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 h="102">
                <a:moveTo>
                  <a:pt x="4" y="0"/>
                </a:moveTo>
                <a:cubicBezTo>
                  <a:pt x="4" y="0"/>
                  <a:pt x="4" y="0"/>
                  <a:pt x="4" y="0"/>
                </a:cubicBezTo>
                <a:cubicBezTo>
                  <a:pt x="6" y="0"/>
                  <a:pt x="8" y="2"/>
                  <a:pt x="8" y="4"/>
                </a:cubicBezTo>
                <a:cubicBezTo>
                  <a:pt x="8" y="10"/>
                  <a:pt x="8" y="10"/>
                  <a:pt x="8" y="10"/>
                </a:cubicBezTo>
                <a:cubicBezTo>
                  <a:pt x="13" y="7"/>
                  <a:pt x="20" y="6"/>
                  <a:pt x="26" y="4"/>
                </a:cubicBezTo>
                <a:cubicBezTo>
                  <a:pt x="34" y="3"/>
                  <a:pt x="42" y="3"/>
                  <a:pt x="49" y="3"/>
                </a:cubicBezTo>
                <a:cubicBezTo>
                  <a:pt x="51" y="3"/>
                  <a:pt x="52" y="4"/>
                  <a:pt x="52" y="6"/>
                </a:cubicBezTo>
                <a:cubicBezTo>
                  <a:pt x="52" y="6"/>
                  <a:pt x="52" y="6"/>
                  <a:pt x="52" y="6"/>
                </a:cubicBezTo>
                <a:cubicBezTo>
                  <a:pt x="52" y="6"/>
                  <a:pt x="52" y="6"/>
                  <a:pt x="52" y="6"/>
                </a:cubicBezTo>
                <a:cubicBezTo>
                  <a:pt x="52" y="13"/>
                  <a:pt x="52" y="13"/>
                  <a:pt x="52" y="13"/>
                </a:cubicBezTo>
                <a:cubicBezTo>
                  <a:pt x="57" y="13"/>
                  <a:pt x="61" y="12"/>
                  <a:pt x="65" y="10"/>
                </a:cubicBezTo>
                <a:cubicBezTo>
                  <a:pt x="70" y="9"/>
                  <a:pt x="76" y="6"/>
                  <a:pt x="81" y="3"/>
                </a:cubicBezTo>
                <a:cubicBezTo>
                  <a:pt x="83" y="2"/>
                  <a:pt x="85" y="3"/>
                  <a:pt x="86" y="5"/>
                </a:cubicBezTo>
                <a:cubicBezTo>
                  <a:pt x="86" y="5"/>
                  <a:pt x="86" y="6"/>
                  <a:pt x="86" y="6"/>
                </a:cubicBezTo>
                <a:cubicBezTo>
                  <a:pt x="86" y="57"/>
                  <a:pt x="86" y="57"/>
                  <a:pt x="86" y="57"/>
                </a:cubicBezTo>
                <a:cubicBezTo>
                  <a:pt x="86" y="58"/>
                  <a:pt x="85" y="59"/>
                  <a:pt x="84" y="60"/>
                </a:cubicBezTo>
                <a:cubicBezTo>
                  <a:pt x="84" y="60"/>
                  <a:pt x="84" y="60"/>
                  <a:pt x="84" y="60"/>
                </a:cubicBezTo>
                <a:cubicBezTo>
                  <a:pt x="78" y="64"/>
                  <a:pt x="70" y="66"/>
                  <a:pt x="62" y="67"/>
                </a:cubicBezTo>
                <a:cubicBezTo>
                  <a:pt x="55" y="69"/>
                  <a:pt x="47" y="69"/>
                  <a:pt x="39" y="69"/>
                </a:cubicBezTo>
                <a:cubicBezTo>
                  <a:pt x="38" y="69"/>
                  <a:pt x="36" y="68"/>
                  <a:pt x="36" y="66"/>
                </a:cubicBezTo>
                <a:cubicBezTo>
                  <a:pt x="36" y="66"/>
                  <a:pt x="36" y="66"/>
                  <a:pt x="36" y="66"/>
                </a:cubicBezTo>
                <a:cubicBezTo>
                  <a:pt x="36" y="66"/>
                  <a:pt x="36" y="66"/>
                  <a:pt x="36" y="66"/>
                </a:cubicBezTo>
                <a:cubicBezTo>
                  <a:pt x="36" y="59"/>
                  <a:pt x="36" y="59"/>
                  <a:pt x="36" y="59"/>
                </a:cubicBezTo>
                <a:cubicBezTo>
                  <a:pt x="34" y="59"/>
                  <a:pt x="31" y="59"/>
                  <a:pt x="28" y="60"/>
                </a:cubicBezTo>
                <a:cubicBezTo>
                  <a:pt x="22" y="62"/>
                  <a:pt x="15" y="65"/>
                  <a:pt x="8" y="68"/>
                </a:cubicBezTo>
                <a:cubicBezTo>
                  <a:pt x="8" y="98"/>
                  <a:pt x="8" y="98"/>
                  <a:pt x="8" y="98"/>
                </a:cubicBezTo>
                <a:cubicBezTo>
                  <a:pt x="8" y="100"/>
                  <a:pt x="6" y="102"/>
                  <a:pt x="4" y="102"/>
                </a:cubicBezTo>
                <a:cubicBezTo>
                  <a:pt x="4" y="102"/>
                  <a:pt x="4" y="102"/>
                  <a:pt x="4" y="102"/>
                </a:cubicBezTo>
                <a:cubicBezTo>
                  <a:pt x="1" y="102"/>
                  <a:pt x="0" y="100"/>
                  <a:pt x="0" y="98"/>
                </a:cubicBezTo>
                <a:cubicBezTo>
                  <a:pt x="0" y="4"/>
                  <a:pt x="0" y="4"/>
                  <a:pt x="0" y="4"/>
                </a:cubicBezTo>
                <a:cubicBezTo>
                  <a:pt x="0" y="2"/>
                  <a:pt x="1" y="0"/>
                  <a:pt x="4" y="0"/>
                </a:cubicBezTo>
                <a:close/>
                <a:moveTo>
                  <a:pt x="52" y="56"/>
                </a:moveTo>
                <a:cubicBezTo>
                  <a:pt x="52" y="62"/>
                  <a:pt x="52" y="62"/>
                  <a:pt x="52" y="62"/>
                </a:cubicBezTo>
                <a:cubicBezTo>
                  <a:pt x="55" y="62"/>
                  <a:pt x="58" y="62"/>
                  <a:pt x="61" y="61"/>
                </a:cubicBezTo>
                <a:cubicBezTo>
                  <a:pt x="61" y="52"/>
                  <a:pt x="61" y="52"/>
                  <a:pt x="61" y="52"/>
                </a:cubicBezTo>
                <a:cubicBezTo>
                  <a:pt x="52" y="53"/>
                  <a:pt x="52" y="53"/>
                  <a:pt x="52" y="53"/>
                </a:cubicBezTo>
                <a:cubicBezTo>
                  <a:pt x="52" y="56"/>
                  <a:pt x="52" y="56"/>
                  <a:pt x="52" y="56"/>
                </a:cubicBezTo>
                <a:close/>
                <a:moveTo>
                  <a:pt x="52" y="42"/>
                </a:moveTo>
                <a:cubicBezTo>
                  <a:pt x="61" y="40"/>
                  <a:pt x="61" y="40"/>
                  <a:pt x="61" y="40"/>
                </a:cubicBezTo>
                <a:cubicBezTo>
                  <a:pt x="61" y="28"/>
                  <a:pt x="61" y="28"/>
                  <a:pt x="61" y="28"/>
                </a:cubicBezTo>
                <a:cubicBezTo>
                  <a:pt x="52" y="30"/>
                  <a:pt x="52" y="30"/>
                  <a:pt x="52" y="30"/>
                </a:cubicBezTo>
                <a:cubicBezTo>
                  <a:pt x="52" y="42"/>
                  <a:pt x="52" y="42"/>
                  <a:pt x="52" y="42"/>
                </a:cubicBezTo>
                <a:close/>
                <a:moveTo>
                  <a:pt x="61" y="40"/>
                </a:moveTo>
                <a:cubicBezTo>
                  <a:pt x="61" y="52"/>
                  <a:pt x="61" y="52"/>
                  <a:pt x="61" y="52"/>
                </a:cubicBezTo>
                <a:cubicBezTo>
                  <a:pt x="71" y="49"/>
                  <a:pt x="71" y="49"/>
                  <a:pt x="71" y="49"/>
                </a:cubicBezTo>
                <a:cubicBezTo>
                  <a:pt x="71" y="37"/>
                  <a:pt x="71" y="37"/>
                  <a:pt x="71" y="37"/>
                </a:cubicBezTo>
                <a:cubicBezTo>
                  <a:pt x="61" y="40"/>
                  <a:pt x="61" y="40"/>
                  <a:pt x="61" y="40"/>
                </a:cubicBezTo>
                <a:close/>
                <a:moveTo>
                  <a:pt x="71" y="49"/>
                </a:moveTo>
                <a:cubicBezTo>
                  <a:pt x="71" y="59"/>
                  <a:pt x="71" y="59"/>
                  <a:pt x="71" y="59"/>
                </a:cubicBezTo>
                <a:cubicBezTo>
                  <a:pt x="74" y="58"/>
                  <a:pt x="77" y="57"/>
                  <a:pt x="79" y="55"/>
                </a:cubicBezTo>
                <a:cubicBezTo>
                  <a:pt x="80" y="46"/>
                  <a:pt x="80" y="46"/>
                  <a:pt x="80" y="46"/>
                </a:cubicBezTo>
                <a:cubicBezTo>
                  <a:pt x="71" y="49"/>
                  <a:pt x="71" y="49"/>
                  <a:pt x="71" y="49"/>
                </a:cubicBezTo>
                <a:close/>
                <a:moveTo>
                  <a:pt x="80" y="23"/>
                </a:moveTo>
                <a:cubicBezTo>
                  <a:pt x="71" y="25"/>
                  <a:pt x="71" y="25"/>
                  <a:pt x="71" y="25"/>
                </a:cubicBezTo>
                <a:cubicBezTo>
                  <a:pt x="71" y="37"/>
                  <a:pt x="71" y="37"/>
                  <a:pt x="71" y="37"/>
                </a:cubicBezTo>
                <a:cubicBezTo>
                  <a:pt x="80" y="34"/>
                  <a:pt x="80" y="34"/>
                  <a:pt x="80" y="34"/>
                </a:cubicBezTo>
                <a:cubicBezTo>
                  <a:pt x="80" y="23"/>
                  <a:pt x="80" y="23"/>
                  <a:pt x="80" y="23"/>
                </a:cubicBezTo>
                <a:close/>
                <a:moveTo>
                  <a:pt x="71" y="25"/>
                </a:moveTo>
                <a:cubicBezTo>
                  <a:pt x="71" y="15"/>
                  <a:pt x="71" y="15"/>
                  <a:pt x="71" y="15"/>
                </a:cubicBezTo>
                <a:cubicBezTo>
                  <a:pt x="70" y="15"/>
                  <a:pt x="68" y="16"/>
                  <a:pt x="67" y="16"/>
                </a:cubicBezTo>
                <a:cubicBezTo>
                  <a:pt x="65" y="17"/>
                  <a:pt x="63" y="17"/>
                  <a:pt x="61" y="18"/>
                </a:cubicBezTo>
                <a:cubicBezTo>
                  <a:pt x="61" y="28"/>
                  <a:pt x="61" y="28"/>
                  <a:pt x="61" y="28"/>
                </a:cubicBezTo>
                <a:cubicBezTo>
                  <a:pt x="71" y="25"/>
                  <a:pt x="71" y="25"/>
                  <a:pt x="71" y="25"/>
                </a:cubicBezTo>
                <a:close/>
                <a:moveTo>
                  <a:pt x="38" y="30"/>
                </a:moveTo>
                <a:cubicBezTo>
                  <a:pt x="46" y="30"/>
                  <a:pt x="46" y="30"/>
                  <a:pt x="46" y="30"/>
                </a:cubicBezTo>
                <a:cubicBezTo>
                  <a:pt x="46" y="18"/>
                  <a:pt x="46" y="18"/>
                  <a:pt x="46" y="18"/>
                </a:cubicBezTo>
                <a:cubicBezTo>
                  <a:pt x="38" y="18"/>
                  <a:pt x="38" y="18"/>
                  <a:pt x="38" y="18"/>
                </a:cubicBezTo>
                <a:cubicBezTo>
                  <a:pt x="38" y="30"/>
                  <a:pt x="38" y="30"/>
                  <a:pt x="38" y="30"/>
                </a:cubicBezTo>
                <a:close/>
                <a:moveTo>
                  <a:pt x="46" y="42"/>
                </a:moveTo>
                <a:cubicBezTo>
                  <a:pt x="38" y="42"/>
                  <a:pt x="38" y="42"/>
                  <a:pt x="38" y="42"/>
                </a:cubicBezTo>
                <a:cubicBezTo>
                  <a:pt x="38" y="52"/>
                  <a:pt x="38" y="52"/>
                  <a:pt x="38" y="52"/>
                </a:cubicBezTo>
                <a:cubicBezTo>
                  <a:pt x="38" y="52"/>
                  <a:pt x="38" y="52"/>
                  <a:pt x="39" y="52"/>
                </a:cubicBezTo>
                <a:cubicBezTo>
                  <a:pt x="39" y="52"/>
                  <a:pt x="39" y="52"/>
                  <a:pt x="39" y="52"/>
                </a:cubicBezTo>
                <a:cubicBezTo>
                  <a:pt x="41" y="52"/>
                  <a:pt x="42" y="52"/>
                  <a:pt x="44" y="51"/>
                </a:cubicBezTo>
                <a:cubicBezTo>
                  <a:pt x="45" y="51"/>
                  <a:pt x="46" y="51"/>
                  <a:pt x="46" y="51"/>
                </a:cubicBezTo>
                <a:cubicBezTo>
                  <a:pt x="46" y="48"/>
                  <a:pt x="46" y="48"/>
                  <a:pt x="46" y="48"/>
                </a:cubicBezTo>
                <a:cubicBezTo>
                  <a:pt x="46" y="45"/>
                  <a:pt x="46" y="45"/>
                  <a:pt x="46" y="45"/>
                </a:cubicBezTo>
                <a:cubicBezTo>
                  <a:pt x="46" y="42"/>
                  <a:pt x="46" y="42"/>
                  <a:pt x="46" y="42"/>
                </a:cubicBezTo>
                <a:close/>
                <a:moveTo>
                  <a:pt x="38" y="42"/>
                </a:moveTo>
                <a:cubicBezTo>
                  <a:pt x="38" y="30"/>
                  <a:pt x="38" y="30"/>
                  <a:pt x="38" y="30"/>
                </a:cubicBezTo>
                <a:cubicBezTo>
                  <a:pt x="28" y="31"/>
                  <a:pt x="28" y="31"/>
                  <a:pt x="28" y="31"/>
                </a:cubicBezTo>
                <a:cubicBezTo>
                  <a:pt x="28" y="43"/>
                  <a:pt x="28" y="43"/>
                  <a:pt x="28" y="43"/>
                </a:cubicBezTo>
                <a:cubicBezTo>
                  <a:pt x="38" y="42"/>
                  <a:pt x="38" y="42"/>
                  <a:pt x="38" y="42"/>
                </a:cubicBezTo>
                <a:close/>
                <a:moveTo>
                  <a:pt x="38" y="18"/>
                </a:moveTo>
                <a:cubicBezTo>
                  <a:pt x="38" y="9"/>
                  <a:pt x="38" y="9"/>
                  <a:pt x="38" y="9"/>
                </a:cubicBezTo>
                <a:cubicBezTo>
                  <a:pt x="34" y="10"/>
                  <a:pt x="31" y="10"/>
                  <a:pt x="28" y="10"/>
                </a:cubicBezTo>
                <a:cubicBezTo>
                  <a:pt x="28" y="20"/>
                  <a:pt x="28" y="20"/>
                  <a:pt x="28" y="20"/>
                </a:cubicBezTo>
                <a:cubicBezTo>
                  <a:pt x="38" y="18"/>
                  <a:pt x="38" y="18"/>
                  <a:pt x="38" y="18"/>
                </a:cubicBezTo>
                <a:close/>
                <a:moveTo>
                  <a:pt x="28" y="54"/>
                </a:moveTo>
                <a:cubicBezTo>
                  <a:pt x="28" y="43"/>
                  <a:pt x="28" y="43"/>
                  <a:pt x="28" y="43"/>
                </a:cubicBezTo>
                <a:cubicBezTo>
                  <a:pt x="18" y="46"/>
                  <a:pt x="18" y="46"/>
                  <a:pt x="18" y="46"/>
                </a:cubicBezTo>
                <a:cubicBezTo>
                  <a:pt x="18" y="57"/>
                  <a:pt x="18" y="57"/>
                  <a:pt x="18" y="57"/>
                </a:cubicBezTo>
                <a:cubicBezTo>
                  <a:pt x="21" y="56"/>
                  <a:pt x="24" y="55"/>
                  <a:pt x="27" y="54"/>
                </a:cubicBezTo>
                <a:cubicBezTo>
                  <a:pt x="27" y="54"/>
                  <a:pt x="27" y="54"/>
                  <a:pt x="28" y="54"/>
                </a:cubicBezTo>
                <a:close/>
                <a:moveTo>
                  <a:pt x="9" y="49"/>
                </a:moveTo>
                <a:cubicBezTo>
                  <a:pt x="18" y="46"/>
                  <a:pt x="18" y="46"/>
                  <a:pt x="18" y="46"/>
                </a:cubicBezTo>
                <a:cubicBezTo>
                  <a:pt x="18" y="35"/>
                  <a:pt x="18" y="35"/>
                  <a:pt x="18" y="35"/>
                </a:cubicBezTo>
                <a:cubicBezTo>
                  <a:pt x="9" y="37"/>
                  <a:pt x="9" y="37"/>
                  <a:pt x="9" y="37"/>
                </a:cubicBezTo>
                <a:cubicBezTo>
                  <a:pt x="9" y="40"/>
                  <a:pt x="9" y="40"/>
                  <a:pt x="9" y="40"/>
                </a:cubicBezTo>
                <a:cubicBezTo>
                  <a:pt x="9" y="43"/>
                  <a:pt x="9" y="46"/>
                  <a:pt x="9" y="49"/>
                </a:cubicBezTo>
                <a:close/>
                <a:moveTo>
                  <a:pt x="18" y="35"/>
                </a:moveTo>
                <a:cubicBezTo>
                  <a:pt x="28" y="31"/>
                  <a:pt x="28" y="31"/>
                  <a:pt x="28" y="31"/>
                </a:cubicBezTo>
                <a:cubicBezTo>
                  <a:pt x="28" y="20"/>
                  <a:pt x="28" y="20"/>
                  <a:pt x="28" y="20"/>
                </a:cubicBezTo>
                <a:cubicBezTo>
                  <a:pt x="18" y="23"/>
                  <a:pt x="18" y="23"/>
                  <a:pt x="18" y="23"/>
                </a:cubicBezTo>
                <a:cubicBezTo>
                  <a:pt x="18" y="35"/>
                  <a:pt x="18" y="35"/>
                  <a:pt x="18" y="35"/>
                </a:cubicBezTo>
                <a:close/>
                <a:moveTo>
                  <a:pt x="18" y="23"/>
                </a:moveTo>
                <a:cubicBezTo>
                  <a:pt x="18" y="13"/>
                  <a:pt x="18" y="13"/>
                  <a:pt x="18" y="13"/>
                </a:cubicBezTo>
                <a:cubicBezTo>
                  <a:pt x="15" y="14"/>
                  <a:pt x="12" y="15"/>
                  <a:pt x="9" y="17"/>
                </a:cubicBezTo>
                <a:cubicBezTo>
                  <a:pt x="9" y="20"/>
                  <a:pt x="9" y="22"/>
                  <a:pt x="9" y="25"/>
                </a:cubicBezTo>
                <a:lnTo>
                  <a:pt x="18" y="23"/>
                </a:lnTo>
                <a:close/>
              </a:path>
            </a:pathLst>
          </a:custGeom>
          <a:solidFill>
            <a:schemeClr val="accent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160" name="Freeform 159"/>
          <p:cNvSpPr>
            <a:spLocks noEditPoints="1"/>
          </p:cNvSpPr>
          <p:nvPr/>
        </p:nvSpPr>
        <p:spPr bwMode="auto">
          <a:xfrm>
            <a:off x="683251" y="3262599"/>
            <a:ext cx="384947" cy="435357"/>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accent3"/>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161" name="Freeform 160"/>
          <p:cNvSpPr>
            <a:spLocks noEditPoints="1"/>
          </p:cNvSpPr>
          <p:nvPr/>
        </p:nvSpPr>
        <p:spPr bwMode="auto">
          <a:xfrm>
            <a:off x="673577" y="4487533"/>
            <a:ext cx="493294" cy="398834"/>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4"/>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162" name="TextBox 161"/>
          <p:cNvSpPr txBox="1"/>
          <p:nvPr/>
        </p:nvSpPr>
        <p:spPr>
          <a:xfrm>
            <a:off x="1090789" y="2094536"/>
            <a:ext cx="1630175" cy="307777"/>
          </a:xfrm>
          <a:prstGeom prst="rect">
            <a:avLst/>
          </a:prstGeom>
          <a:noFill/>
        </p:spPr>
        <p:txBody>
          <a:bodyPr wrap="square" rtlCol="0">
            <a:spAutoFit/>
          </a:bodyPr>
          <a:lstStyle/>
          <a:p>
            <a:pPr algn="ctr"/>
            <a:r>
              <a:rPr lang="zh-CN" altLang="en-US" sz="1400" b="1" dirty="0">
                <a:solidFill>
                  <a:schemeClr val="bg2">
                    <a:lumMod val="50000"/>
                  </a:schemeClr>
                </a:solidFill>
                <a:cs typeface="+mn-ea"/>
                <a:sym typeface="+mn-lt"/>
              </a:rPr>
              <a:t>完成前端其余部分</a:t>
            </a:r>
            <a:endParaRPr lang="id-ID" altLang="zh-CN" sz="1400" b="1" dirty="0">
              <a:solidFill>
                <a:schemeClr val="bg2">
                  <a:lumMod val="50000"/>
                </a:schemeClr>
              </a:solidFill>
              <a:cs typeface="+mn-ea"/>
              <a:sym typeface="+mn-lt"/>
            </a:endParaRPr>
          </a:p>
        </p:txBody>
      </p:sp>
      <p:cxnSp>
        <p:nvCxnSpPr>
          <p:cNvPr id="172" name="Straight Connector 171"/>
          <p:cNvCxnSpPr/>
          <p:nvPr/>
        </p:nvCxnSpPr>
        <p:spPr>
          <a:xfrm>
            <a:off x="5319389" y="1143000"/>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471789" y="1244600"/>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TextBox 161">
            <a:extLst>
              <a:ext uri="{FF2B5EF4-FFF2-40B4-BE49-F238E27FC236}">
                <a16:creationId xmlns:a16="http://schemas.microsoft.com/office/drawing/2014/main" id="{0937762E-E32E-41B1-854B-0325EF991DEB}"/>
              </a:ext>
            </a:extLst>
          </p:cNvPr>
          <p:cNvSpPr txBox="1"/>
          <p:nvPr/>
        </p:nvSpPr>
        <p:spPr>
          <a:xfrm>
            <a:off x="1038367" y="3345708"/>
            <a:ext cx="1630175" cy="307777"/>
          </a:xfrm>
          <a:prstGeom prst="rect">
            <a:avLst/>
          </a:prstGeom>
          <a:noFill/>
        </p:spPr>
        <p:txBody>
          <a:bodyPr wrap="square" rtlCol="0">
            <a:spAutoFit/>
          </a:bodyPr>
          <a:lstStyle/>
          <a:p>
            <a:pPr algn="ctr"/>
            <a:r>
              <a:rPr lang="zh-CN" altLang="en-US" sz="1400" b="1" dirty="0">
                <a:solidFill>
                  <a:schemeClr val="bg2">
                    <a:lumMod val="50000"/>
                  </a:schemeClr>
                </a:solidFill>
                <a:cs typeface="+mn-ea"/>
                <a:sym typeface="+mn-lt"/>
              </a:rPr>
              <a:t>后端部署</a:t>
            </a:r>
            <a:endParaRPr lang="id-ID" altLang="zh-CN" sz="1400" b="1" dirty="0">
              <a:solidFill>
                <a:schemeClr val="bg2">
                  <a:lumMod val="50000"/>
                </a:schemeClr>
              </a:solidFill>
              <a:cs typeface="+mn-ea"/>
              <a:sym typeface="+mn-lt"/>
            </a:endParaRPr>
          </a:p>
        </p:txBody>
      </p:sp>
      <p:sp>
        <p:nvSpPr>
          <p:cNvPr id="179" name="TextBox 161">
            <a:extLst>
              <a:ext uri="{FF2B5EF4-FFF2-40B4-BE49-F238E27FC236}">
                <a16:creationId xmlns:a16="http://schemas.microsoft.com/office/drawing/2014/main" id="{7804D1C8-9A61-4DAD-A547-61F201E39415}"/>
              </a:ext>
            </a:extLst>
          </p:cNvPr>
          <p:cNvSpPr txBox="1"/>
          <p:nvPr/>
        </p:nvSpPr>
        <p:spPr>
          <a:xfrm>
            <a:off x="1129899" y="4551875"/>
            <a:ext cx="1630175" cy="307777"/>
          </a:xfrm>
          <a:prstGeom prst="rect">
            <a:avLst/>
          </a:prstGeom>
          <a:noFill/>
        </p:spPr>
        <p:txBody>
          <a:bodyPr wrap="square" rtlCol="0">
            <a:spAutoFit/>
          </a:bodyPr>
          <a:lstStyle/>
          <a:p>
            <a:pPr algn="ctr"/>
            <a:r>
              <a:rPr lang="zh-CN" altLang="en-US" sz="1400" b="1" dirty="0">
                <a:solidFill>
                  <a:schemeClr val="bg2">
                    <a:lumMod val="50000"/>
                  </a:schemeClr>
                </a:solidFill>
                <a:cs typeface="+mn-ea"/>
                <a:sym typeface="+mn-lt"/>
              </a:rPr>
              <a:t>服务器环境部署</a:t>
            </a:r>
            <a:endParaRPr lang="id-ID" altLang="zh-CN" sz="1400" b="1" dirty="0">
              <a:solidFill>
                <a:schemeClr val="bg2">
                  <a:lumMod val="50000"/>
                </a:schemeClr>
              </a:solidFill>
              <a:cs typeface="+mn-ea"/>
              <a:sym typeface="+mn-lt"/>
            </a:endParaRPr>
          </a:p>
        </p:txBody>
      </p:sp>
      <p:pic>
        <p:nvPicPr>
          <p:cNvPr id="180" name="Picture 2">
            <a:extLst>
              <a:ext uri="{FF2B5EF4-FFF2-40B4-BE49-F238E27FC236}">
                <a16:creationId xmlns:a16="http://schemas.microsoft.com/office/drawing/2014/main" id="{B0F12767-78D3-4681-A554-22D45901C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5560" y="18727"/>
            <a:ext cx="1997757" cy="1997757"/>
          </a:xfrm>
          <a:prstGeom prst="rect">
            <a:avLst/>
          </a:prstGeom>
          <a:noFill/>
          <a:extLst>
            <a:ext uri="{909E8E84-426E-40DD-AFC4-6F175D3DCCD1}">
              <a14:hiddenFill xmlns:a14="http://schemas.microsoft.com/office/drawing/2010/main">
                <a:solidFill>
                  <a:srgbClr val="FFFFFF"/>
                </a:solidFill>
              </a14:hiddenFill>
            </a:ext>
          </a:extLst>
        </p:spPr>
      </p:pic>
      <p:sp>
        <p:nvSpPr>
          <p:cNvPr id="181" name="Content Placeholder 2">
            <a:extLst>
              <a:ext uri="{FF2B5EF4-FFF2-40B4-BE49-F238E27FC236}">
                <a16:creationId xmlns:a16="http://schemas.microsoft.com/office/drawing/2014/main" id="{B12D81C6-FF06-4B0F-910A-36853C46ACF5}"/>
              </a:ext>
            </a:extLst>
          </p:cNvPr>
          <p:cNvSpPr txBox="1"/>
          <p:nvPr/>
        </p:nvSpPr>
        <p:spPr bwMode="auto">
          <a:xfrm>
            <a:off x="9315163" y="2481000"/>
            <a:ext cx="1516431" cy="365160"/>
          </a:xfrm>
          <a:prstGeom prst="rect">
            <a:avLst/>
          </a:prstGeom>
          <a:noFill/>
          <a:ln>
            <a:noFill/>
          </a:ln>
        </p:spPr>
        <p:txBody>
          <a:bodyPr lIns="60959" tIns="30479" rIns="60959" bIns="30479"/>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algn="ctr"/>
            <a:r>
              <a:rPr lang="zh-CN" altLang="en-US" sz="1600" b="1" dirty="0">
                <a:solidFill>
                  <a:schemeClr val="bg2">
                    <a:lumMod val="50000"/>
                  </a:schemeClr>
                </a:solidFill>
                <a:latin typeface="+mn-lt"/>
                <a:ea typeface="+mn-ea"/>
                <a:cs typeface="+mn-ea"/>
                <a:sym typeface="+mn-lt"/>
              </a:rPr>
              <a:t>前后端的连接</a:t>
            </a:r>
          </a:p>
        </p:txBody>
      </p:sp>
      <p:sp>
        <p:nvSpPr>
          <p:cNvPr id="182" name="Content Placeholder 2">
            <a:extLst>
              <a:ext uri="{FF2B5EF4-FFF2-40B4-BE49-F238E27FC236}">
                <a16:creationId xmlns:a16="http://schemas.microsoft.com/office/drawing/2014/main" id="{6B40CDEC-B430-407D-897B-51E4F410A325}"/>
              </a:ext>
            </a:extLst>
          </p:cNvPr>
          <p:cNvSpPr txBox="1"/>
          <p:nvPr/>
        </p:nvSpPr>
        <p:spPr bwMode="auto">
          <a:xfrm>
            <a:off x="9296644" y="2971409"/>
            <a:ext cx="1898918" cy="426292"/>
          </a:xfrm>
          <a:prstGeom prst="rect">
            <a:avLst/>
          </a:prstGeom>
          <a:noFill/>
          <a:ln>
            <a:noFill/>
          </a:ln>
        </p:spPr>
        <p:txBody>
          <a:bodyPr lIns="60959" tIns="30479" rIns="60959" bIns="30479"/>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algn="ctr"/>
            <a:r>
              <a:rPr lang="zh-CN" altLang="en-US" sz="1600" b="1" dirty="0">
                <a:solidFill>
                  <a:schemeClr val="bg2">
                    <a:lumMod val="50000"/>
                  </a:schemeClr>
                </a:solidFill>
                <a:latin typeface="+mn-lt"/>
                <a:ea typeface="+mn-ea"/>
                <a:cs typeface="+mn-ea"/>
                <a:sym typeface="+mn-lt"/>
              </a:rPr>
              <a:t> 往期文档继续更新</a:t>
            </a:r>
            <a:endParaRPr lang="id-ID" altLang="zh-CN" sz="1600" b="1" dirty="0">
              <a:solidFill>
                <a:schemeClr val="bg2">
                  <a:lumMod val="50000"/>
                </a:schemeClr>
              </a:solidFill>
              <a:latin typeface="+mn-lt"/>
              <a:ea typeface="+mn-ea"/>
              <a:cs typeface="+mn-ea"/>
              <a:sym typeface="+mn-lt"/>
            </a:endParaRPr>
          </a:p>
        </p:txBody>
      </p:sp>
      <p:sp>
        <p:nvSpPr>
          <p:cNvPr id="184" name="Rounded Rectangle 173">
            <a:extLst>
              <a:ext uri="{FF2B5EF4-FFF2-40B4-BE49-F238E27FC236}">
                <a16:creationId xmlns:a16="http://schemas.microsoft.com/office/drawing/2014/main" id="{7164DEBC-E9CA-49C8-9170-42D64A19A75E}"/>
              </a:ext>
            </a:extLst>
          </p:cNvPr>
          <p:cNvSpPr/>
          <p:nvPr/>
        </p:nvSpPr>
        <p:spPr>
          <a:xfrm>
            <a:off x="8956388" y="2494881"/>
            <a:ext cx="344524" cy="226244"/>
          </a:xfrm>
          <a:prstGeom prst="roundRect">
            <a:avLst>
              <a:gd name="adj" fmla="val 125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85" name="Rounded Rectangle 174">
            <a:extLst>
              <a:ext uri="{FF2B5EF4-FFF2-40B4-BE49-F238E27FC236}">
                <a16:creationId xmlns:a16="http://schemas.microsoft.com/office/drawing/2014/main" id="{3C671F81-A37F-4F19-B439-D636C4C0E26B}"/>
              </a:ext>
            </a:extLst>
          </p:cNvPr>
          <p:cNvSpPr/>
          <p:nvPr/>
        </p:nvSpPr>
        <p:spPr>
          <a:xfrm>
            <a:off x="8956388" y="3013356"/>
            <a:ext cx="344524" cy="226244"/>
          </a:xfrm>
          <a:prstGeom prst="roundRect">
            <a:avLst>
              <a:gd name="adj" fmla="val 125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86" name="Rounded Rectangle 175">
            <a:extLst>
              <a:ext uri="{FF2B5EF4-FFF2-40B4-BE49-F238E27FC236}">
                <a16:creationId xmlns:a16="http://schemas.microsoft.com/office/drawing/2014/main" id="{C9D60128-385F-4ED4-AF32-9AD0FCCE4576}"/>
              </a:ext>
            </a:extLst>
          </p:cNvPr>
          <p:cNvSpPr/>
          <p:nvPr/>
        </p:nvSpPr>
        <p:spPr>
          <a:xfrm>
            <a:off x="8956388" y="3517672"/>
            <a:ext cx="344524" cy="226244"/>
          </a:xfrm>
          <a:prstGeom prst="roundRect">
            <a:avLst>
              <a:gd name="adj" fmla="val 1254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88" name="Content Placeholder 2">
            <a:extLst>
              <a:ext uri="{FF2B5EF4-FFF2-40B4-BE49-F238E27FC236}">
                <a16:creationId xmlns:a16="http://schemas.microsoft.com/office/drawing/2014/main" id="{C8573BBF-1439-4C3F-8043-C1058CF19CF3}"/>
              </a:ext>
            </a:extLst>
          </p:cNvPr>
          <p:cNvSpPr txBox="1"/>
          <p:nvPr/>
        </p:nvSpPr>
        <p:spPr bwMode="auto">
          <a:xfrm>
            <a:off x="9298535" y="3480992"/>
            <a:ext cx="2180520" cy="426292"/>
          </a:xfrm>
          <a:prstGeom prst="rect">
            <a:avLst/>
          </a:prstGeom>
          <a:noFill/>
          <a:ln>
            <a:noFill/>
          </a:ln>
        </p:spPr>
        <p:txBody>
          <a:bodyPr lIns="60959" tIns="30479" rIns="60959" bIns="30479"/>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algn="ctr"/>
            <a:r>
              <a:rPr lang="zh-CN" altLang="en-US" sz="1600" b="1" dirty="0">
                <a:solidFill>
                  <a:schemeClr val="bg2">
                    <a:lumMod val="50000"/>
                  </a:schemeClr>
                </a:solidFill>
                <a:latin typeface="+mn-lt"/>
                <a:ea typeface="+mn-ea"/>
                <a:cs typeface="+mn-ea"/>
                <a:sym typeface="+mn-lt"/>
              </a:rPr>
              <a:t>测试阶段的准备工作</a:t>
            </a:r>
            <a:endParaRPr lang="id-ID" altLang="zh-CN" sz="1600" b="1" dirty="0">
              <a:solidFill>
                <a:schemeClr val="bg2">
                  <a:lumMod val="50000"/>
                </a:schemeClr>
              </a:solidFill>
              <a:latin typeface="+mn-lt"/>
              <a:ea typeface="+mn-ea"/>
              <a:cs typeface="+mn-ea"/>
              <a:sym typeface="+mn-lt"/>
            </a:endParaRPr>
          </a:p>
        </p:txBody>
      </p:sp>
      <p:sp>
        <p:nvSpPr>
          <p:cNvPr id="189" name="Content Placeholder 2">
            <a:extLst>
              <a:ext uri="{FF2B5EF4-FFF2-40B4-BE49-F238E27FC236}">
                <a16:creationId xmlns:a16="http://schemas.microsoft.com/office/drawing/2014/main" id="{93F98EB0-FBB9-488B-94A2-0AC177EF2599}"/>
              </a:ext>
            </a:extLst>
          </p:cNvPr>
          <p:cNvSpPr txBox="1"/>
          <p:nvPr/>
        </p:nvSpPr>
        <p:spPr bwMode="auto">
          <a:xfrm>
            <a:off x="9296644" y="3991202"/>
            <a:ext cx="1777326" cy="365160"/>
          </a:xfrm>
          <a:prstGeom prst="rect">
            <a:avLst/>
          </a:prstGeom>
          <a:noFill/>
          <a:ln>
            <a:noFill/>
          </a:ln>
        </p:spPr>
        <p:txBody>
          <a:bodyPr lIns="60959" tIns="30479" rIns="60959" bIns="30479"/>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algn="ctr"/>
            <a:r>
              <a:rPr lang="zh-CN" altLang="en-US" sz="1600" b="1" dirty="0">
                <a:solidFill>
                  <a:schemeClr val="bg2">
                    <a:lumMod val="50000"/>
                  </a:schemeClr>
                </a:solidFill>
                <a:latin typeface="+mn-lt"/>
                <a:ea typeface="+mn-ea"/>
                <a:cs typeface="+mn-ea"/>
                <a:sym typeface="+mn-lt"/>
              </a:rPr>
              <a:t>用户的反馈确认</a:t>
            </a:r>
          </a:p>
        </p:txBody>
      </p:sp>
      <p:sp>
        <p:nvSpPr>
          <p:cNvPr id="190" name="Content Placeholder 2">
            <a:extLst>
              <a:ext uri="{FF2B5EF4-FFF2-40B4-BE49-F238E27FC236}">
                <a16:creationId xmlns:a16="http://schemas.microsoft.com/office/drawing/2014/main" id="{3A86247D-7E7C-47F3-8EE3-371A54BFDEE0}"/>
              </a:ext>
            </a:extLst>
          </p:cNvPr>
          <p:cNvSpPr txBox="1"/>
          <p:nvPr/>
        </p:nvSpPr>
        <p:spPr bwMode="auto">
          <a:xfrm>
            <a:off x="9296644" y="4481611"/>
            <a:ext cx="1777326" cy="426292"/>
          </a:xfrm>
          <a:prstGeom prst="rect">
            <a:avLst/>
          </a:prstGeom>
          <a:noFill/>
          <a:ln>
            <a:noFill/>
          </a:ln>
        </p:spPr>
        <p:txBody>
          <a:bodyPr lIns="60959" tIns="30479" rIns="60959" bIns="30479"/>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algn="ctr"/>
            <a:r>
              <a:rPr lang="zh-CN" altLang="en-US" sz="1600" b="1" dirty="0">
                <a:solidFill>
                  <a:schemeClr val="bg2">
                    <a:lumMod val="50000"/>
                  </a:schemeClr>
                </a:solidFill>
                <a:latin typeface="+mn-lt"/>
                <a:ea typeface="+mn-ea"/>
                <a:cs typeface="+mn-ea"/>
                <a:sym typeface="+mn-lt"/>
              </a:rPr>
              <a:t>暂时想到这么多</a:t>
            </a:r>
            <a:endParaRPr lang="id-ID" altLang="zh-CN" sz="1600" b="1" dirty="0">
              <a:solidFill>
                <a:schemeClr val="bg2">
                  <a:lumMod val="50000"/>
                </a:schemeClr>
              </a:solidFill>
              <a:latin typeface="+mn-lt"/>
              <a:ea typeface="+mn-ea"/>
              <a:cs typeface="+mn-ea"/>
              <a:sym typeface="+mn-lt"/>
            </a:endParaRPr>
          </a:p>
        </p:txBody>
      </p:sp>
      <p:sp>
        <p:nvSpPr>
          <p:cNvPr id="191" name="Rounded Rectangle 173">
            <a:extLst>
              <a:ext uri="{FF2B5EF4-FFF2-40B4-BE49-F238E27FC236}">
                <a16:creationId xmlns:a16="http://schemas.microsoft.com/office/drawing/2014/main" id="{B1FD34F0-0F11-4C47-93F7-5A8723F60380}"/>
              </a:ext>
            </a:extLst>
          </p:cNvPr>
          <p:cNvSpPr/>
          <p:nvPr/>
        </p:nvSpPr>
        <p:spPr>
          <a:xfrm>
            <a:off x="8956388" y="4005083"/>
            <a:ext cx="344524" cy="226244"/>
          </a:xfrm>
          <a:prstGeom prst="roundRect">
            <a:avLst>
              <a:gd name="adj" fmla="val 125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92" name="Rounded Rectangle 174">
            <a:extLst>
              <a:ext uri="{FF2B5EF4-FFF2-40B4-BE49-F238E27FC236}">
                <a16:creationId xmlns:a16="http://schemas.microsoft.com/office/drawing/2014/main" id="{AF33BE82-376F-44E8-A83E-29EFA2A4AF7B}"/>
              </a:ext>
            </a:extLst>
          </p:cNvPr>
          <p:cNvSpPr/>
          <p:nvPr/>
        </p:nvSpPr>
        <p:spPr>
          <a:xfrm>
            <a:off x="8956388" y="4523558"/>
            <a:ext cx="344524" cy="226244"/>
          </a:xfrm>
          <a:prstGeom prst="roundRect">
            <a:avLst>
              <a:gd name="adj" fmla="val 125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Tree>
    <p:extLst>
      <p:ext uri="{BB962C8B-B14F-4D97-AF65-F5344CB8AC3E}">
        <p14:creationId xmlns:p14="http://schemas.microsoft.com/office/powerpoint/2010/main" val="138534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76475"/>
            <a:ext cx="12192000" cy="2549525"/>
          </a:xfrm>
          <a:prstGeom prst="rect">
            <a:avLst/>
          </a:prstGeom>
          <a:solidFill>
            <a:srgbClr val="FDB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cs typeface="+mn-ea"/>
              <a:sym typeface="+mn-lt"/>
            </a:endParaRPr>
          </a:p>
        </p:txBody>
      </p:sp>
      <p:cxnSp>
        <p:nvCxnSpPr>
          <p:cNvPr id="9" name="直接连接符 8"/>
          <p:cNvCxnSpPr/>
          <p:nvPr/>
        </p:nvCxnSpPr>
        <p:spPr>
          <a:xfrm>
            <a:off x="4133850" y="2774950"/>
            <a:ext cx="0" cy="1390650"/>
          </a:xfrm>
          <a:prstGeom prst="line">
            <a:avLst/>
          </a:prstGeom>
          <a:ln>
            <a:gradFill>
              <a:gsLst>
                <a:gs pos="0">
                  <a:srgbClr val="FDBE08">
                    <a:alpha val="61000"/>
                  </a:srgbClr>
                </a:gs>
                <a:gs pos="55000">
                  <a:schemeClr val="bg1"/>
                </a:gs>
                <a:gs pos="100000">
                  <a:srgbClr val="FDBE08">
                    <a:alpha val="6800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Title 2"/>
          <p:cNvSpPr txBox="1"/>
          <p:nvPr/>
        </p:nvSpPr>
        <p:spPr>
          <a:xfrm>
            <a:off x="4638675" y="3236335"/>
            <a:ext cx="6054725"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b="0" dirty="0">
                <a:solidFill>
                  <a:schemeClr val="bg1"/>
                </a:solidFill>
                <a:latin typeface="+mn-lt"/>
                <a:ea typeface="+mn-ea"/>
                <a:cs typeface="+mn-ea"/>
                <a:sym typeface="+mn-lt"/>
              </a:rPr>
              <a:t>绩效评价</a:t>
            </a:r>
            <a:endParaRPr lang="en-US" b="0" dirty="0">
              <a:solidFill>
                <a:schemeClr val="bg1"/>
              </a:solidFill>
              <a:latin typeface="+mn-lt"/>
              <a:ea typeface="+mn-ea"/>
              <a:cs typeface="+mn-ea"/>
              <a:sym typeface="+mn-lt"/>
            </a:endParaRPr>
          </a:p>
        </p:txBody>
      </p:sp>
      <p:sp>
        <p:nvSpPr>
          <p:cNvPr id="13" name="矩形 12"/>
          <p:cNvSpPr/>
          <p:nvPr/>
        </p:nvSpPr>
        <p:spPr>
          <a:xfrm>
            <a:off x="10985500" y="5727700"/>
            <a:ext cx="1092200" cy="10414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a:off x="-88900" y="4914900"/>
            <a:ext cx="12509500" cy="0"/>
          </a:xfrm>
          <a:prstGeom prst="line">
            <a:avLst/>
          </a:prstGeom>
          <a:ln w="22225">
            <a:solidFill>
              <a:srgbClr val="FDBE08"/>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8900" y="2197100"/>
            <a:ext cx="12509500" cy="0"/>
          </a:xfrm>
          <a:prstGeom prst="line">
            <a:avLst/>
          </a:prstGeom>
          <a:ln w="22225">
            <a:solidFill>
              <a:srgbClr val="FDBE08"/>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1397000" y="2599133"/>
            <a:ext cx="1879600" cy="18502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b="1" dirty="0">
                <a:latin typeface="+mn-lt"/>
                <a:ea typeface="+mn-ea"/>
                <a:cs typeface="+mn-ea"/>
                <a:sym typeface="+mn-lt"/>
              </a:rPr>
              <a:t>绩效评价</a:t>
            </a:r>
            <a:endParaRPr lang="en-US" dirty="0">
              <a:latin typeface="+mn-lt"/>
              <a:ea typeface="+mn-ea"/>
              <a:cs typeface="+mn-ea"/>
              <a:sym typeface="+mn-lt"/>
            </a:endParaRPr>
          </a:p>
        </p:txBody>
      </p:sp>
      <p:sp>
        <p:nvSpPr>
          <p:cNvPr id="3" name="Slide Number Placeholder 2"/>
          <p:cNvSpPr>
            <a:spLocks noGrp="1"/>
          </p:cNvSpPr>
          <p:nvPr>
            <p:ph type="sldNum" sz="quarter" idx="12"/>
          </p:nvPr>
        </p:nvSpPr>
        <p:spPr/>
        <p:txBody>
          <a:bodyPr/>
          <a:lstStyle/>
          <a:p>
            <a:fld id="{6FAC12D6-6874-44D7-A628-78DA8109D10F}" type="slidenum">
              <a:rPr lang="en-US" smtClean="0">
                <a:latin typeface="+mn-lt"/>
                <a:cs typeface="+mn-ea"/>
                <a:sym typeface="+mn-lt"/>
              </a:rPr>
              <a:t>13</a:t>
            </a:fld>
            <a:endParaRPr lang="en-US">
              <a:latin typeface="+mn-lt"/>
              <a:cs typeface="+mn-ea"/>
              <a:sym typeface="+mn-lt"/>
            </a:endParaRPr>
          </a:p>
        </p:txBody>
      </p:sp>
      <p:cxnSp>
        <p:nvCxnSpPr>
          <p:cNvPr id="172" name="Straight Connector 171"/>
          <p:cNvCxnSpPr/>
          <p:nvPr/>
        </p:nvCxnSpPr>
        <p:spPr>
          <a:xfrm>
            <a:off x="5319389" y="1143000"/>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471789" y="1244600"/>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3" name="表格 6">
            <a:extLst>
              <a:ext uri="{FF2B5EF4-FFF2-40B4-BE49-F238E27FC236}">
                <a16:creationId xmlns:a16="http://schemas.microsoft.com/office/drawing/2014/main" id="{5E2DCD03-C394-4A7F-A10E-DD0A9BD68163}"/>
              </a:ext>
            </a:extLst>
          </p:cNvPr>
          <p:cNvGraphicFramePr>
            <a:graphicFrameLocks noGrp="1"/>
          </p:cNvGraphicFramePr>
          <p:nvPr>
            <p:custDataLst>
              <p:tags r:id="rId1"/>
            </p:custDataLst>
            <p:extLst>
              <p:ext uri="{D42A27DB-BD31-4B8C-83A1-F6EECF244321}">
                <p14:modId xmlns:p14="http://schemas.microsoft.com/office/powerpoint/2010/main" val="3473413610"/>
              </p:ext>
            </p:extLst>
          </p:nvPr>
        </p:nvGraphicFramePr>
        <p:xfrm>
          <a:off x="1963667" y="1414631"/>
          <a:ext cx="8783652" cy="3306879"/>
        </p:xfrm>
        <a:graphic>
          <a:graphicData uri="http://schemas.openxmlformats.org/drawingml/2006/table">
            <a:tbl>
              <a:tblPr firstRow="1" bandRow="1">
                <a:tableStyleId>{21E4AEA4-8DFA-4A89-87EB-49C32662AFE0}</a:tableStyleId>
              </a:tblPr>
              <a:tblGrid>
                <a:gridCol w="1273143">
                  <a:extLst>
                    <a:ext uri="{9D8B030D-6E8A-4147-A177-3AD203B41FA5}">
                      <a16:colId xmlns:a16="http://schemas.microsoft.com/office/drawing/2014/main" val="20000"/>
                    </a:ext>
                  </a:extLst>
                </a:gridCol>
                <a:gridCol w="1027265">
                  <a:extLst>
                    <a:ext uri="{9D8B030D-6E8A-4147-A177-3AD203B41FA5}">
                      <a16:colId xmlns:a16="http://schemas.microsoft.com/office/drawing/2014/main" val="20001"/>
                    </a:ext>
                  </a:extLst>
                </a:gridCol>
                <a:gridCol w="1014842">
                  <a:extLst>
                    <a:ext uri="{9D8B030D-6E8A-4147-A177-3AD203B41FA5}">
                      <a16:colId xmlns:a16="http://schemas.microsoft.com/office/drawing/2014/main" val="20002"/>
                    </a:ext>
                  </a:extLst>
                </a:gridCol>
                <a:gridCol w="972906">
                  <a:extLst>
                    <a:ext uri="{9D8B030D-6E8A-4147-A177-3AD203B41FA5}">
                      <a16:colId xmlns:a16="http://schemas.microsoft.com/office/drawing/2014/main" val="20003"/>
                    </a:ext>
                  </a:extLst>
                </a:gridCol>
                <a:gridCol w="1040003">
                  <a:extLst>
                    <a:ext uri="{9D8B030D-6E8A-4147-A177-3AD203B41FA5}">
                      <a16:colId xmlns:a16="http://schemas.microsoft.com/office/drawing/2014/main" val="20004"/>
                    </a:ext>
                  </a:extLst>
                </a:gridCol>
                <a:gridCol w="981293">
                  <a:extLst>
                    <a:ext uri="{9D8B030D-6E8A-4147-A177-3AD203B41FA5}">
                      <a16:colId xmlns:a16="http://schemas.microsoft.com/office/drawing/2014/main" val="20005"/>
                    </a:ext>
                  </a:extLst>
                </a:gridCol>
                <a:gridCol w="1224520">
                  <a:extLst>
                    <a:ext uri="{9D8B030D-6E8A-4147-A177-3AD203B41FA5}">
                      <a16:colId xmlns:a16="http://schemas.microsoft.com/office/drawing/2014/main" val="20006"/>
                    </a:ext>
                  </a:extLst>
                </a:gridCol>
                <a:gridCol w="1249680">
                  <a:extLst>
                    <a:ext uri="{9D8B030D-6E8A-4147-A177-3AD203B41FA5}">
                      <a16:colId xmlns:a16="http://schemas.microsoft.com/office/drawing/2014/main" val="20007"/>
                    </a:ext>
                  </a:extLst>
                </a:gridCol>
              </a:tblGrid>
              <a:tr h="563679">
                <a:tc>
                  <a:txBody>
                    <a:bodyPr/>
                    <a:lstStyle/>
                    <a:p>
                      <a:pPr marL="0" algn="ctr" defTabSz="914400" rtl="0" eaLnBrk="1" latinLnBrk="0" hangingPunct="1">
                        <a:buNone/>
                      </a:pPr>
                      <a:r>
                        <a:rPr lang="zh-CN" altLang="en-US" sz="1800" b="1" kern="1200" dirty="0">
                          <a:solidFill>
                            <a:schemeClr val="bg1"/>
                          </a:solidFill>
                          <a:latin typeface="+mn-lt"/>
                          <a:ea typeface="+mn-ea"/>
                          <a:cs typeface="+mn-cs"/>
                        </a:rPr>
                        <a:t>成员</a:t>
                      </a:r>
                    </a:p>
                  </a:txBody>
                  <a:tcPr anchor="ctr">
                    <a:solidFill>
                      <a:schemeClr val="accent1"/>
                    </a:solidFill>
                  </a:tcPr>
                </a:tc>
                <a:tc>
                  <a:txBody>
                    <a:bodyPr/>
                    <a:lstStyle/>
                    <a:p>
                      <a:pPr marL="0" algn="ctr" defTabSz="914400" rtl="0" eaLnBrk="1" latinLnBrk="0" hangingPunct="1">
                        <a:buNone/>
                      </a:pPr>
                      <a:r>
                        <a:rPr lang="zh-CN" altLang="en-US" sz="1800" b="1" kern="1200" dirty="0">
                          <a:solidFill>
                            <a:schemeClr val="bg1"/>
                          </a:solidFill>
                          <a:latin typeface="+mn-lt"/>
                          <a:ea typeface="+mn-ea"/>
                          <a:cs typeface="+mn-cs"/>
                        </a:rPr>
                        <a:t>工作量</a:t>
                      </a:r>
                    </a:p>
                  </a:txBody>
                  <a:tcPr anchor="ctr">
                    <a:solidFill>
                      <a:schemeClr val="accent1"/>
                    </a:solidFill>
                  </a:tcPr>
                </a:tc>
                <a:tc>
                  <a:txBody>
                    <a:bodyPr/>
                    <a:lstStyle/>
                    <a:p>
                      <a:pPr marL="0" algn="ctr" defTabSz="914400" rtl="0" eaLnBrk="1" latinLnBrk="0" hangingPunct="1">
                        <a:buNone/>
                      </a:pPr>
                      <a:r>
                        <a:rPr lang="zh-CN" altLang="en-US" sz="1800" b="1" kern="1200" dirty="0">
                          <a:solidFill>
                            <a:schemeClr val="bg1"/>
                          </a:solidFill>
                          <a:latin typeface="+mn-lt"/>
                          <a:ea typeface="+mn-ea"/>
                          <a:cs typeface="+mn-cs"/>
                        </a:rPr>
                        <a:t>积极度</a:t>
                      </a:r>
                    </a:p>
                  </a:txBody>
                  <a:tcPr anchor="ctr">
                    <a:solidFill>
                      <a:schemeClr val="accent1"/>
                    </a:solidFill>
                  </a:tcPr>
                </a:tc>
                <a:tc>
                  <a:txBody>
                    <a:bodyPr/>
                    <a:lstStyle/>
                    <a:p>
                      <a:pPr marL="0" algn="ctr" defTabSz="914400" rtl="0" eaLnBrk="1" latinLnBrk="0" hangingPunct="1">
                        <a:buNone/>
                      </a:pPr>
                      <a:r>
                        <a:rPr lang="zh-CN" altLang="en-US" sz="1800" b="1" kern="1200" dirty="0">
                          <a:solidFill>
                            <a:schemeClr val="bg1"/>
                          </a:solidFill>
                          <a:latin typeface="+mn-lt"/>
                          <a:ea typeface="+mn-ea"/>
                          <a:cs typeface="+mn-cs"/>
                        </a:rPr>
                        <a:t>责任感</a:t>
                      </a:r>
                    </a:p>
                  </a:txBody>
                  <a:tcPr anchor="ctr">
                    <a:solidFill>
                      <a:schemeClr val="accent1"/>
                    </a:solidFill>
                  </a:tcPr>
                </a:tc>
                <a:tc>
                  <a:txBody>
                    <a:bodyPr/>
                    <a:lstStyle/>
                    <a:p>
                      <a:pPr marL="0" algn="ctr" defTabSz="914400" rtl="0" eaLnBrk="1" latinLnBrk="0" hangingPunct="1">
                        <a:buNone/>
                      </a:pPr>
                      <a:r>
                        <a:rPr lang="zh-CN" altLang="en-US" sz="1800" b="1" kern="1200" dirty="0">
                          <a:solidFill>
                            <a:schemeClr val="bg1"/>
                          </a:solidFill>
                          <a:latin typeface="+mn-lt"/>
                          <a:ea typeface="+mn-ea"/>
                          <a:cs typeface="+mn-cs"/>
                        </a:rPr>
                        <a:t>协调性</a:t>
                      </a:r>
                    </a:p>
                  </a:txBody>
                  <a:tcPr anchor="ctr">
                    <a:solidFill>
                      <a:schemeClr val="accent1"/>
                    </a:solidFill>
                  </a:tcPr>
                </a:tc>
                <a:tc>
                  <a:txBody>
                    <a:bodyPr/>
                    <a:lstStyle/>
                    <a:p>
                      <a:pPr marL="0" algn="ctr" defTabSz="914400" rtl="0" eaLnBrk="1" latinLnBrk="0" hangingPunct="1">
                        <a:buNone/>
                      </a:pPr>
                      <a:r>
                        <a:rPr lang="zh-CN" altLang="en-US" sz="1800" b="1" kern="1200" dirty="0">
                          <a:solidFill>
                            <a:schemeClr val="bg1"/>
                          </a:solidFill>
                          <a:latin typeface="+mn-lt"/>
                          <a:ea typeface="+mn-ea"/>
                          <a:cs typeface="+mn-cs"/>
                        </a:rPr>
                        <a:t>贡献度</a:t>
                      </a:r>
                    </a:p>
                  </a:txBody>
                  <a:tcPr anchor="ctr">
                    <a:solidFill>
                      <a:schemeClr val="accent1"/>
                    </a:solidFill>
                  </a:tcPr>
                </a:tc>
                <a:tc>
                  <a:txBody>
                    <a:bodyPr/>
                    <a:lstStyle/>
                    <a:p>
                      <a:pPr marL="0" algn="ctr" defTabSz="914400" rtl="0" eaLnBrk="1" latinLnBrk="0" hangingPunct="1">
                        <a:buNone/>
                      </a:pPr>
                      <a:r>
                        <a:rPr lang="zh-CN" altLang="en-US" sz="1800" b="1" kern="1200" dirty="0">
                          <a:solidFill>
                            <a:schemeClr val="bg1"/>
                          </a:solidFill>
                          <a:latin typeface="+mn-lt"/>
                          <a:ea typeface="+mn-ea"/>
                          <a:cs typeface="+mn-cs"/>
                        </a:rPr>
                        <a:t>工作质量</a:t>
                      </a:r>
                    </a:p>
                  </a:txBody>
                  <a:tcPr anchor="ctr">
                    <a:solidFill>
                      <a:schemeClr val="accent1"/>
                    </a:solidFill>
                  </a:tcPr>
                </a:tc>
                <a:tc>
                  <a:txBody>
                    <a:bodyPr/>
                    <a:lstStyle/>
                    <a:p>
                      <a:pPr marL="0" algn="ctr" defTabSz="914400" rtl="0" eaLnBrk="1" latinLnBrk="0" hangingPunct="1">
                        <a:buNone/>
                      </a:pPr>
                      <a:r>
                        <a:rPr lang="zh-CN" altLang="en-US" sz="1800" b="1" kern="1200" dirty="0">
                          <a:solidFill>
                            <a:schemeClr val="bg1"/>
                          </a:solidFill>
                          <a:latin typeface="+mn-lt"/>
                          <a:ea typeface="+mn-ea"/>
                          <a:cs typeface="+mn-cs"/>
                        </a:rPr>
                        <a:t>最终计算</a:t>
                      </a:r>
                    </a:p>
                  </a:txBody>
                  <a:tcPr anchor="ctr">
                    <a:solidFill>
                      <a:schemeClr val="accent1"/>
                    </a:solidFill>
                  </a:tcPr>
                </a:tc>
                <a:extLst>
                  <a:ext uri="{0D108BD9-81ED-4DB2-BD59-A6C34878D82A}">
                    <a16:rowId xmlns:a16="http://schemas.microsoft.com/office/drawing/2014/main" val="10000"/>
                  </a:ext>
                </a:extLst>
              </a:tr>
              <a:tr h="905845">
                <a:tc>
                  <a:txBody>
                    <a:bodyPr/>
                    <a:lstStyle/>
                    <a:p>
                      <a:pPr algn="ctr"/>
                      <a:r>
                        <a:rPr lang="zh-CN" altLang="en-US" sz="1800" b="1" dirty="0"/>
                        <a:t>陈玲曦</a:t>
                      </a:r>
                    </a:p>
                  </a:txBody>
                  <a:tcPr anchor="ctr"/>
                </a:tc>
                <a:tc>
                  <a:txBody>
                    <a:bodyPr/>
                    <a:lstStyle/>
                    <a:p>
                      <a:pPr algn="ctr"/>
                      <a:r>
                        <a:rPr lang="en-US" altLang="zh-CN" sz="1800" b="1" dirty="0"/>
                        <a:t>26</a:t>
                      </a:r>
                      <a:r>
                        <a:rPr lang="zh-CN" altLang="en-US" sz="1800" b="1" dirty="0"/>
                        <a:t>*</a:t>
                      </a:r>
                      <a:r>
                        <a:rPr lang="en-US" altLang="zh-CN" sz="1800" b="1" dirty="0"/>
                        <a:t>0.2</a:t>
                      </a:r>
                    </a:p>
                    <a:p>
                      <a:pPr algn="ctr"/>
                      <a:r>
                        <a:rPr lang="en-US" altLang="zh-CN" sz="1800" b="1" dirty="0"/>
                        <a:t>30</a:t>
                      </a:r>
                      <a:r>
                        <a:rPr lang="zh-CN" altLang="en-US" sz="1800" b="1" dirty="0"/>
                        <a:t>*</a:t>
                      </a:r>
                      <a:r>
                        <a:rPr lang="en-US" altLang="zh-CN" sz="1800" b="1" dirty="0"/>
                        <a:t>0.4 </a:t>
                      </a:r>
                    </a:p>
                    <a:p>
                      <a:pPr algn="ctr"/>
                      <a:r>
                        <a:rPr lang="en-US" altLang="zh-CN" sz="1800" b="1" dirty="0"/>
                        <a:t>29</a:t>
                      </a:r>
                      <a:r>
                        <a:rPr lang="zh-CN" altLang="en-US" sz="1800" b="1" dirty="0"/>
                        <a:t>*</a:t>
                      </a:r>
                      <a:r>
                        <a:rPr lang="en-US" altLang="zh-CN" sz="1800" b="1" dirty="0"/>
                        <a:t>0.4</a:t>
                      </a:r>
                    </a:p>
                  </a:txBody>
                  <a:tcPr anchor="ctr"/>
                </a:tc>
                <a:tc>
                  <a:txBody>
                    <a:bodyPr/>
                    <a:lstStyle/>
                    <a:p>
                      <a:pPr algn="ctr"/>
                      <a:r>
                        <a:rPr lang="en-US" altLang="zh-CN" sz="1800" b="1" dirty="0"/>
                        <a:t>13</a:t>
                      </a:r>
                      <a:r>
                        <a:rPr lang="zh-CN" altLang="en-US" sz="1800" b="1" dirty="0"/>
                        <a:t>*</a:t>
                      </a:r>
                      <a:r>
                        <a:rPr lang="en-US" altLang="zh-CN" sz="1800" b="1" dirty="0"/>
                        <a:t>0.2</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t>13</a:t>
                      </a:r>
                      <a:r>
                        <a:rPr lang="zh-CN" altLang="en-US" sz="1800" b="1" dirty="0"/>
                        <a:t>*</a:t>
                      </a:r>
                      <a:r>
                        <a:rPr lang="en-US" altLang="zh-CN" sz="1800" b="1" dirty="0"/>
                        <a:t>0.4</a:t>
                      </a:r>
                    </a:p>
                    <a:p>
                      <a:pPr algn="ctr"/>
                      <a:r>
                        <a:rPr lang="en-US" altLang="zh-CN" sz="1800" b="1" dirty="0"/>
                        <a:t>12</a:t>
                      </a:r>
                      <a:r>
                        <a:rPr lang="zh-CN" altLang="en-US" sz="1800" b="1" dirty="0"/>
                        <a:t>*</a:t>
                      </a:r>
                      <a:r>
                        <a:rPr lang="en-US" altLang="zh-CN" sz="1800" b="1" dirty="0"/>
                        <a:t>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t>13</a:t>
                      </a:r>
                      <a:r>
                        <a:rPr lang="zh-CN" altLang="en-US" sz="1800" b="1" dirty="0"/>
                        <a:t>*</a:t>
                      </a:r>
                      <a:r>
                        <a:rPr lang="en-US" altLang="zh-CN" sz="1800" b="1" dirty="0"/>
                        <a:t>0.2</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t>13*0.4</a:t>
                      </a:r>
                    </a:p>
                    <a:p>
                      <a:pPr algn="ctr"/>
                      <a:r>
                        <a:rPr lang="en-US" altLang="zh-CN" sz="1800" b="1" dirty="0"/>
                        <a:t>12*0.4</a:t>
                      </a:r>
                    </a:p>
                  </a:txBody>
                  <a:tcPr anchor="ctr"/>
                </a:tc>
                <a:tc>
                  <a:txBody>
                    <a:bodyPr/>
                    <a:lstStyle/>
                    <a:p>
                      <a:pPr algn="ctr"/>
                      <a:r>
                        <a:rPr lang="en-US" altLang="zh-CN" sz="1800" b="1" dirty="0"/>
                        <a:t>7</a:t>
                      </a:r>
                      <a:r>
                        <a:rPr lang="zh-CN" altLang="en-US" sz="1800" b="1" dirty="0"/>
                        <a:t>*</a:t>
                      </a:r>
                      <a:r>
                        <a:rPr lang="en-US" altLang="zh-CN" sz="1800" b="1" dirty="0"/>
                        <a:t>0.2</a:t>
                      </a:r>
                    </a:p>
                    <a:p>
                      <a:pPr algn="ctr"/>
                      <a:r>
                        <a:rPr lang="en-US" altLang="zh-CN" sz="1800" b="1" dirty="0"/>
                        <a:t>5*0.4</a:t>
                      </a:r>
                    </a:p>
                    <a:p>
                      <a:pPr algn="ctr"/>
                      <a:r>
                        <a:rPr lang="en-US" altLang="zh-CN" sz="1800" b="1" dirty="0"/>
                        <a:t>8*0.4</a:t>
                      </a:r>
                      <a:endParaRPr lang="zh-CN" altLang="en-US" sz="1800" b="1" dirty="0"/>
                    </a:p>
                  </a:txBody>
                  <a:tcPr anchor="ctr"/>
                </a:tc>
                <a:tc>
                  <a:txBody>
                    <a:bodyPr/>
                    <a:lstStyle/>
                    <a:p>
                      <a:pPr algn="ctr"/>
                      <a:r>
                        <a:rPr lang="en-US" altLang="zh-CN" sz="1800" b="1" dirty="0"/>
                        <a:t>7</a:t>
                      </a:r>
                      <a:r>
                        <a:rPr lang="zh-CN" altLang="en-US" sz="1800" b="1" dirty="0"/>
                        <a:t>*</a:t>
                      </a:r>
                      <a:r>
                        <a:rPr lang="en-US" altLang="zh-CN" sz="1800" b="1" dirty="0"/>
                        <a:t>0.2</a:t>
                      </a:r>
                    </a:p>
                    <a:p>
                      <a:pPr algn="ctr"/>
                      <a:r>
                        <a:rPr lang="en-US" altLang="zh-CN" sz="1800" b="1" dirty="0"/>
                        <a:t>8*0.4</a:t>
                      </a:r>
                    </a:p>
                    <a:p>
                      <a:pPr algn="ctr"/>
                      <a:r>
                        <a:rPr lang="en-US" altLang="zh-CN" sz="1800" b="1" dirty="0"/>
                        <a:t>9*0.4</a:t>
                      </a:r>
                      <a:endParaRPr lang="zh-CN" altLang="en-US" sz="1800" b="1" dirty="0"/>
                    </a:p>
                  </a:txBody>
                  <a:tcPr anchor="ctr"/>
                </a:tc>
                <a:tc>
                  <a:txBody>
                    <a:bodyPr/>
                    <a:lstStyle/>
                    <a:p>
                      <a:pPr algn="ctr"/>
                      <a:r>
                        <a:rPr lang="en-US" altLang="zh-CN" sz="1800" b="1" dirty="0"/>
                        <a:t>16</a:t>
                      </a:r>
                      <a:r>
                        <a:rPr lang="zh-CN" altLang="en-US" sz="1800" b="1" dirty="0"/>
                        <a:t>*</a:t>
                      </a:r>
                      <a:r>
                        <a:rPr lang="en-US" altLang="zh-CN" sz="1800" b="1" dirty="0"/>
                        <a:t>0.2</a:t>
                      </a:r>
                    </a:p>
                    <a:p>
                      <a:pPr algn="ctr"/>
                      <a:r>
                        <a:rPr lang="en-US" altLang="zh-CN" sz="1800" b="1" dirty="0"/>
                        <a:t>15*0.4</a:t>
                      </a:r>
                    </a:p>
                    <a:p>
                      <a:pPr algn="ctr"/>
                      <a:r>
                        <a:rPr lang="en-US" altLang="zh-CN" sz="1800" b="1" dirty="0"/>
                        <a:t>16*0.4</a:t>
                      </a:r>
                      <a:endParaRPr lang="zh-CN" altLang="en-US" sz="1800" b="1" dirty="0"/>
                    </a:p>
                  </a:txBody>
                  <a:tcPr anchor="ctr"/>
                </a:tc>
                <a:tc>
                  <a:txBody>
                    <a:bodyPr/>
                    <a:lstStyle/>
                    <a:p>
                      <a:pPr algn="ctr"/>
                      <a:r>
                        <a:rPr lang="en-US" altLang="zh-CN" sz="1800" b="1" dirty="0">
                          <a:solidFill>
                            <a:srgbClr val="FF0000"/>
                          </a:solidFill>
                        </a:rPr>
                        <a:t>84.40</a:t>
                      </a:r>
                    </a:p>
                  </a:txBody>
                  <a:tcPr anchor="ctr"/>
                </a:tc>
                <a:extLst>
                  <a:ext uri="{0D108BD9-81ED-4DB2-BD59-A6C34878D82A}">
                    <a16:rowId xmlns:a16="http://schemas.microsoft.com/office/drawing/2014/main" val="10001"/>
                  </a:ext>
                </a:extLst>
              </a:tr>
              <a:tr h="905845">
                <a:tc>
                  <a:txBody>
                    <a:bodyPr/>
                    <a:lstStyle/>
                    <a:p>
                      <a:pPr algn="ctr"/>
                      <a:r>
                        <a:rPr lang="zh-CN" altLang="en-US" sz="1800" b="1" dirty="0"/>
                        <a:t>刘书宇</a:t>
                      </a:r>
                    </a:p>
                  </a:txBody>
                  <a:tcPr anchor="ctr"/>
                </a:tc>
                <a:tc>
                  <a:txBody>
                    <a:bodyPr/>
                    <a:lstStyle/>
                    <a:p>
                      <a:pPr algn="ctr"/>
                      <a:r>
                        <a:rPr lang="en-US" altLang="zh-CN" sz="1800" b="1" dirty="0"/>
                        <a:t>28</a:t>
                      </a:r>
                      <a:r>
                        <a:rPr lang="zh-CN" altLang="en-US" sz="1800" b="1" dirty="0"/>
                        <a:t>*</a:t>
                      </a:r>
                      <a:r>
                        <a:rPr lang="en-US" altLang="zh-CN" sz="1800" b="1" dirty="0"/>
                        <a:t>0.4</a:t>
                      </a:r>
                    </a:p>
                    <a:p>
                      <a:pPr algn="ctr"/>
                      <a:r>
                        <a:rPr lang="en-US" altLang="zh-CN" sz="1800" b="1" dirty="0"/>
                        <a:t>24</a:t>
                      </a:r>
                      <a:r>
                        <a:rPr lang="zh-CN" altLang="en-US" sz="1800" b="1" dirty="0"/>
                        <a:t>*</a:t>
                      </a:r>
                      <a:r>
                        <a:rPr lang="en-US" altLang="zh-CN" sz="1800" b="1" dirty="0"/>
                        <a:t>0.2</a:t>
                      </a:r>
                    </a:p>
                    <a:p>
                      <a:pPr algn="ctr"/>
                      <a:r>
                        <a:rPr lang="en-US" altLang="zh-CN" sz="1800" b="1" dirty="0"/>
                        <a:t>29</a:t>
                      </a:r>
                      <a:r>
                        <a:rPr lang="zh-CN" altLang="en-US" sz="1800" b="1" dirty="0"/>
                        <a:t>*</a:t>
                      </a:r>
                      <a:r>
                        <a:rPr lang="en-US" altLang="zh-CN" sz="1800" b="1" dirty="0"/>
                        <a:t>0.4</a:t>
                      </a:r>
                    </a:p>
                  </a:txBody>
                  <a:tcPr anchor="ctr"/>
                </a:tc>
                <a:tc>
                  <a:txBody>
                    <a:bodyPr/>
                    <a:lstStyle/>
                    <a:p>
                      <a:pPr algn="ctr"/>
                      <a:r>
                        <a:rPr lang="en-US" altLang="zh-CN" sz="1800" b="1" dirty="0"/>
                        <a:t>14</a:t>
                      </a:r>
                      <a:r>
                        <a:rPr lang="zh-CN" altLang="en-US" sz="1800" b="1" dirty="0"/>
                        <a:t>*</a:t>
                      </a:r>
                      <a:r>
                        <a:rPr lang="en-US" altLang="zh-CN" sz="1800" b="1" dirty="0"/>
                        <a:t>0.4</a:t>
                      </a:r>
                    </a:p>
                    <a:p>
                      <a:pPr algn="ctr"/>
                      <a:r>
                        <a:rPr lang="en-US" altLang="zh-CN" sz="1800" b="1" dirty="0"/>
                        <a:t>13*0.2</a:t>
                      </a:r>
                    </a:p>
                    <a:p>
                      <a:pPr algn="ctr"/>
                      <a:r>
                        <a:rPr lang="en-US" altLang="zh-CN" sz="1800" b="1" dirty="0"/>
                        <a:t>14*0.4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t>14</a:t>
                      </a:r>
                      <a:r>
                        <a:rPr lang="zh-CN" altLang="en-US" sz="1800" b="1" dirty="0"/>
                        <a:t>*</a:t>
                      </a:r>
                      <a:r>
                        <a:rPr lang="en-US" altLang="zh-CN" sz="1800" b="1" dirty="0"/>
                        <a:t>0.4</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t>15*0.2</a:t>
                      </a:r>
                    </a:p>
                    <a:p>
                      <a:pPr algn="ctr"/>
                      <a:r>
                        <a:rPr lang="en-US" altLang="zh-CN" sz="1800" b="1" dirty="0"/>
                        <a:t>13*0.4</a:t>
                      </a:r>
                    </a:p>
                  </a:txBody>
                  <a:tcPr anchor="ctr"/>
                </a:tc>
                <a:tc>
                  <a:txBody>
                    <a:bodyPr/>
                    <a:lstStyle/>
                    <a:p>
                      <a:pPr algn="ctr"/>
                      <a:r>
                        <a:rPr lang="en-US" altLang="zh-CN" sz="1800" b="1" dirty="0"/>
                        <a:t>9</a:t>
                      </a:r>
                      <a:r>
                        <a:rPr lang="zh-CN" altLang="en-US" sz="1800" b="1" dirty="0"/>
                        <a:t>*</a:t>
                      </a:r>
                      <a:r>
                        <a:rPr lang="en-US" altLang="zh-CN" sz="1800" b="1" dirty="0"/>
                        <a:t>0.4</a:t>
                      </a:r>
                    </a:p>
                    <a:p>
                      <a:pPr algn="ctr"/>
                      <a:r>
                        <a:rPr lang="en-US" altLang="zh-CN" sz="1800" b="1" dirty="0"/>
                        <a:t>8*0.2</a:t>
                      </a:r>
                    </a:p>
                    <a:p>
                      <a:pPr algn="ctr"/>
                      <a:r>
                        <a:rPr lang="en-US" altLang="zh-CN" sz="1800" b="1" dirty="0"/>
                        <a:t>8*0.4</a:t>
                      </a:r>
                      <a:endParaRPr lang="zh-CN" altLang="en-US" sz="1800" b="1" dirty="0"/>
                    </a:p>
                  </a:txBody>
                  <a:tcPr anchor="ctr"/>
                </a:tc>
                <a:tc>
                  <a:txBody>
                    <a:bodyPr/>
                    <a:lstStyle/>
                    <a:p>
                      <a:pPr algn="ctr"/>
                      <a:r>
                        <a:rPr lang="en-US" altLang="zh-CN" sz="1800" b="1" dirty="0"/>
                        <a:t>9</a:t>
                      </a:r>
                      <a:r>
                        <a:rPr lang="zh-CN" altLang="en-US" sz="1800" b="1" dirty="0"/>
                        <a:t>*</a:t>
                      </a:r>
                      <a:r>
                        <a:rPr lang="en-US" altLang="zh-CN" sz="1800" b="1" dirty="0"/>
                        <a:t>0.4</a:t>
                      </a:r>
                    </a:p>
                    <a:p>
                      <a:pPr algn="ctr"/>
                      <a:r>
                        <a:rPr lang="en-US" altLang="zh-CN" sz="1800" b="1" dirty="0"/>
                        <a:t>8*0.2</a:t>
                      </a:r>
                    </a:p>
                    <a:p>
                      <a:pPr algn="ctr"/>
                      <a:r>
                        <a:rPr lang="en-US" altLang="zh-CN" sz="1800" b="1" dirty="0"/>
                        <a:t>10*0.4</a:t>
                      </a:r>
                      <a:endParaRPr lang="zh-CN" altLang="en-US" sz="1800" b="1" dirty="0"/>
                    </a:p>
                  </a:txBody>
                  <a:tcPr anchor="ctr"/>
                </a:tc>
                <a:tc>
                  <a:txBody>
                    <a:bodyPr/>
                    <a:lstStyle/>
                    <a:p>
                      <a:pPr algn="ctr"/>
                      <a:r>
                        <a:rPr lang="en-US" altLang="zh-CN" sz="1800" b="1" dirty="0"/>
                        <a:t>18</a:t>
                      </a:r>
                      <a:r>
                        <a:rPr lang="zh-CN" altLang="en-US" sz="1800" b="1" dirty="0"/>
                        <a:t>*</a:t>
                      </a:r>
                      <a:r>
                        <a:rPr lang="en-US" altLang="zh-CN" sz="1800" b="1" dirty="0"/>
                        <a:t>0.4</a:t>
                      </a:r>
                    </a:p>
                    <a:p>
                      <a:pPr algn="ctr"/>
                      <a:r>
                        <a:rPr lang="en-US" altLang="zh-CN" sz="1800" b="1" dirty="0"/>
                        <a:t>15*0.2</a:t>
                      </a:r>
                    </a:p>
                    <a:p>
                      <a:pPr algn="ctr"/>
                      <a:r>
                        <a:rPr lang="en-US" altLang="zh-CN" sz="1800" b="1" dirty="0"/>
                        <a:t>17*0.4</a:t>
                      </a:r>
                      <a:endParaRPr lang="zh-CN" altLang="en-US" sz="1800" b="1" dirty="0"/>
                    </a:p>
                  </a:txBody>
                  <a:tcPr anchor="ctr"/>
                </a:tc>
                <a:tc>
                  <a:txBody>
                    <a:bodyPr/>
                    <a:lstStyle/>
                    <a:p>
                      <a:pPr algn="ctr"/>
                      <a:r>
                        <a:rPr lang="en-US" altLang="zh-CN" sz="1800" b="1" dirty="0">
                          <a:solidFill>
                            <a:srgbClr val="FF0000"/>
                          </a:solidFill>
                        </a:rPr>
                        <a:t>89.60</a:t>
                      </a:r>
                    </a:p>
                  </a:txBody>
                  <a:tcPr anchor="ctr"/>
                </a:tc>
                <a:extLst>
                  <a:ext uri="{0D108BD9-81ED-4DB2-BD59-A6C34878D82A}">
                    <a16:rowId xmlns:a16="http://schemas.microsoft.com/office/drawing/2014/main" val="10002"/>
                  </a:ext>
                </a:extLst>
              </a:tr>
              <a:tr h="905845">
                <a:tc>
                  <a:txBody>
                    <a:bodyPr/>
                    <a:lstStyle/>
                    <a:p>
                      <a:pPr algn="ctr"/>
                      <a:r>
                        <a:rPr lang="zh-CN" altLang="en-US" sz="1800" b="1" dirty="0"/>
                        <a:t>童峻涛</a:t>
                      </a:r>
                    </a:p>
                  </a:txBody>
                  <a:tcPr anchor="ctr"/>
                </a:tc>
                <a:tc>
                  <a:txBody>
                    <a:bodyPr/>
                    <a:lstStyle/>
                    <a:p>
                      <a:pPr algn="ctr"/>
                      <a:r>
                        <a:rPr lang="en-US" altLang="zh-CN" sz="1800" b="1" dirty="0"/>
                        <a:t>28</a:t>
                      </a:r>
                      <a:r>
                        <a:rPr lang="zh-CN" altLang="en-US" sz="1800" b="1" dirty="0"/>
                        <a:t>*</a:t>
                      </a:r>
                      <a:r>
                        <a:rPr lang="en-US" altLang="zh-CN" sz="1800" b="1" dirty="0"/>
                        <a:t>0.4</a:t>
                      </a:r>
                    </a:p>
                    <a:p>
                      <a:pPr algn="ctr"/>
                      <a:r>
                        <a:rPr lang="en-US" altLang="zh-CN" sz="1800" b="1" dirty="0"/>
                        <a:t>25</a:t>
                      </a:r>
                      <a:r>
                        <a:rPr lang="zh-CN" altLang="en-US" sz="1800" b="1" dirty="0"/>
                        <a:t>*</a:t>
                      </a:r>
                      <a:r>
                        <a:rPr lang="en-US" altLang="zh-CN" sz="1800" b="1" dirty="0"/>
                        <a:t>0.4</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t>27</a:t>
                      </a:r>
                      <a:r>
                        <a:rPr lang="zh-CN" altLang="en-US" sz="1800" b="1" dirty="0"/>
                        <a:t>*</a:t>
                      </a:r>
                      <a:r>
                        <a:rPr lang="en-US" altLang="zh-CN" sz="1800" b="1" dirty="0"/>
                        <a:t>0.2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t>14</a:t>
                      </a:r>
                      <a:r>
                        <a:rPr lang="zh-CN" altLang="en-US" sz="1800" b="1" dirty="0"/>
                        <a:t>*</a:t>
                      </a:r>
                      <a:r>
                        <a:rPr lang="en-US" altLang="zh-CN" sz="1800" b="1" dirty="0"/>
                        <a:t>0.4</a:t>
                      </a:r>
                    </a:p>
                    <a:p>
                      <a:pPr algn="ctr"/>
                      <a:r>
                        <a:rPr lang="en-US" altLang="zh-CN" sz="1800" b="1" dirty="0"/>
                        <a:t>15*0.4</a:t>
                      </a:r>
                    </a:p>
                    <a:p>
                      <a:pPr algn="ctr"/>
                      <a:r>
                        <a:rPr lang="en-US" altLang="zh-CN" sz="1800" b="1" dirty="0"/>
                        <a:t>13*0.2</a:t>
                      </a:r>
                      <a:endParaRPr lang="zh-CN" altLang="en-US" sz="1800" b="1" dirty="0"/>
                    </a:p>
                  </a:txBody>
                  <a:tcPr anchor="ctr"/>
                </a:tc>
                <a:tc>
                  <a:txBody>
                    <a:bodyPr/>
                    <a:lstStyle/>
                    <a:p>
                      <a:pPr algn="ctr"/>
                      <a:r>
                        <a:rPr lang="en-US" altLang="zh-CN" sz="1800" b="1" dirty="0"/>
                        <a:t>14</a:t>
                      </a:r>
                      <a:r>
                        <a:rPr lang="zh-CN" altLang="en-US" sz="1800" b="1" dirty="0"/>
                        <a:t>*</a:t>
                      </a:r>
                      <a:r>
                        <a:rPr lang="en-US" altLang="zh-CN" sz="1800" b="1" dirty="0"/>
                        <a:t>0.4</a:t>
                      </a:r>
                    </a:p>
                    <a:p>
                      <a:pPr algn="ctr"/>
                      <a:r>
                        <a:rPr lang="en-US" altLang="zh-CN" sz="1800" b="1" dirty="0"/>
                        <a:t>15*0.4</a:t>
                      </a:r>
                    </a:p>
                    <a:p>
                      <a:pPr algn="ctr"/>
                      <a:r>
                        <a:rPr lang="en-US" altLang="zh-CN" sz="1800" b="1" dirty="0"/>
                        <a:t>14*0.2</a:t>
                      </a:r>
                    </a:p>
                  </a:txBody>
                  <a:tcPr anchor="ctr"/>
                </a:tc>
                <a:tc>
                  <a:txBody>
                    <a:bodyPr/>
                    <a:lstStyle/>
                    <a:p>
                      <a:pPr algn="ctr"/>
                      <a:r>
                        <a:rPr lang="en-US" altLang="zh-CN" sz="1800" b="1" dirty="0"/>
                        <a:t>8</a:t>
                      </a:r>
                      <a:r>
                        <a:rPr lang="zh-CN" altLang="en-US" sz="1800" b="1" dirty="0"/>
                        <a:t>*</a:t>
                      </a:r>
                      <a:r>
                        <a:rPr lang="en-US" altLang="zh-CN" sz="1800" b="1" dirty="0"/>
                        <a:t>0.4</a:t>
                      </a:r>
                    </a:p>
                    <a:p>
                      <a:pPr algn="ctr"/>
                      <a:r>
                        <a:rPr lang="en-US" altLang="zh-CN" sz="1800" b="1" dirty="0"/>
                        <a:t>8*0.4</a:t>
                      </a:r>
                    </a:p>
                    <a:p>
                      <a:pPr algn="ctr"/>
                      <a:r>
                        <a:rPr lang="en-US" altLang="zh-CN" sz="1800" b="1" dirty="0"/>
                        <a:t>9*0.2</a:t>
                      </a:r>
                      <a:endParaRPr lang="zh-CN" altLang="en-US" sz="1800" b="1" dirty="0"/>
                    </a:p>
                  </a:txBody>
                  <a:tcPr anchor="ctr"/>
                </a:tc>
                <a:tc>
                  <a:txBody>
                    <a:bodyPr/>
                    <a:lstStyle/>
                    <a:p>
                      <a:pPr algn="ctr"/>
                      <a:r>
                        <a:rPr lang="en-US" altLang="zh-CN" sz="1800" b="1" dirty="0"/>
                        <a:t>9</a:t>
                      </a:r>
                      <a:r>
                        <a:rPr lang="zh-CN" altLang="en-US" sz="1800" b="1" dirty="0"/>
                        <a:t>*</a:t>
                      </a:r>
                      <a:r>
                        <a:rPr lang="en-US" altLang="zh-CN" sz="1800" b="1" dirty="0"/>
                        <a:t>0.4</a:t>
                      </a:r>
                    </a:p>
                    <a:p>
                      <a:pPr algn="ctr"/>
                      <a:r>
                        <a:rPr lang="en-US" altLang="zh-CN" sz="1800" b="1" dirty="0"/>
                        <a:t>6*0.4</a:t>
                      </a:r>
                    </a:p>
                    <a:p>
                      <a:pPr algn="ctr"/>
                      <a:r>
                        <a:rPr lang="en-US" altLang="zh-CN" sz="1800" b="1" dirty="0"/>
                        <a:t>9*0.2</a:t>
                      </a:r>
                      <a:endParaRPr lang="zh-CN" altLang="en-US" sz="1800" b="1" dirty="0"/>
                    </a:p>
                  </a:txBody>
                  <a:tcPr anchor="ctr"/>
                </a:tc>
                <a:tc>
                  <a:txBody>
                    <a:bodyPr/>
                    <a:lstStyle/>
                    <a:p>
                      <a:pPr algn="ctr"/>
                      <a:r>
                        <a:rPr lang="en-US" altLang="zh-CN" sz="1800" b="1" dirty="0"/>
                        <a:t>18</a:t>
                      </a:r>
                      <a:r>
                        <a:rPr lang="zh-CN" altLang="en-US" sz="1800" b="1" dirty="0"/>
                        <a:t>*</a:t>
                      </a:r>
                      <a:r>
                        <a:rPr lang="en-US" altLang="zh-CN" sz="1800" b="1" dirty="0"/>
                        <a:t>0.4</a:t>
                      </a:r>
                    </a:p>
                    <a:p>
                      <a:pPr algn="ctr"/>
                      <a:r>
                        <a:rPr lang="en-US" altLang="zh-CN" sz="1800" b="1" dirty="0"/>
                        <a:t>18*0.4</a:t>
                      </a:r>
                    </a:p>
                    <a:p>
                      <a:pPr algn="ctr"/>
                      <a:r>
                        <a:rPr lang="en-US" altLang="zh-CN" sz="1800" b="1" dirty="0"/>
                        <a:t>18*0.2</a:t>
                      </a:r>
                      <a:endParaRPr lang="zh-CN" altLang="en-US" sz="1800" b="1" dirty="0"/>
                    </a:p>
                  </a:txBody>
                  <a:tcPr anchor="ctr"/>
                </a:tc>
                <a:tc>
                  <a:txBody>
                    <a:bodyPr/>
                    <a:lstStyle/>
                    <a:p>
                      <a:pPr algn="ctr"/>
                      <a:r>
                        <a:rPr lang="en-US" altLang="zh-CN" sz="1800" b="1" dirty="0">
                          <a:solidFill>
                            <a:srgbClr val="FF0000"/>
                          </a:solidFill>
                        </a:rPr>
                        <a:t>89.20</a:t>
                      </a:r>
                    </a:p>
                  </a:txBody>
                  <a:tcPr anchor="ctr"/>
                </a:tc>
                <a:extLst>
                  <a:ext uri="{0D108BD9-81ED-4DB2-BD59-A6C34878D82A}">
                    <a16:rowId xmlns:a16="http://schemas.microsoft.com/office/drawing/2014/main" val="10003"/>
                  </a:ext>
                </a:extLst>
              </a:tr>
            </a:tbl>
          </a:graphicData>
        </a:graphic>
      </p:graphicFrame>
      <p:sp>
        <p:nvSpPr>
          <p:cNvPr id="187" name="文本框 186">
            <a:extLst>
              <a:ext uri="{FF2B5EF4-FFF2-40B4-BE49-F238E27FC236}">
                <a16:creationId xmlns:a16="http://schemas.microsoft.com/office/drawing/2014/main" id="{74D98F95-D140-4DF5-8372-1F0E78C7A74A}"/>
              </a:ext>
            </a:extLst>
          </p:cNvPr>
          <p:cNvSpPr txBox="1"/>
          <p:nvPr/>
        </p:nvSpPr>
        <p:spPr>
          <a:xfrm>
            <a:off x="3313651" y="4982030"/>
            <a:ext cx="5564698" cy="1200329"/>
          </a:xfrm>
          <a:prstGeom prst="rect">
            <a:avLst/>
          </a:prstGeom>
          <a:noFill/>
        </p:spPr>
        <p:txBody>
          <a:bodyPr wrap="square" rtlCol="0">
            <a:spAutoFit/>
          </a:bodyPr>
          <a:lstStyle/>
          <a:p>
            <a:r>
              <a:rPr lang="zh-CN" altLang="en-US" b="1" dirty="0"/>
              <a:t>评分细则：工作量</a:t>
            </a:r>
            <a:r>
              <a:rPr lang="en-US" altLang="zh-CN" b="1" dirty="0">
                <a:solidFill>
                  <a:srgbClr val="FF0000"/>
                </a:solidFill>
              </a:rPr>
              <a:t>30%  </a:t>
            </a:r>
            <a:r>
              <a:rPr lang="zh-CN" altLang="en-US" b="1" dirty="0"/>
              <a:t>积极度</a:t>
            </a:r>
            <a:r>
              <a:rPr lang="en-US" altLang="zh-CN" b="1" dirty="0">
                <a:solidFill>
                  <a:srgbClr val="FF0000"/>
                </a:solidFill>
              </a:rPr>
              <a:t>15%  </a:t>
            </a:r>
            <a:r>
              <a:rPr lang="zh-CN" altLang="en-US" b="1" dirty="0"/>
              <a:t>责任感</a:t>
            </a:r>
            <a:r>
              <a:rPr lang="en-US" altLang="zh-CN" b="1" dirty="0">
                <a:solidFill>
                  <a:srgbClr val="FF0000"/>
                </a:solidFill>
              </a:rPr>
              <a:t>15% </a:t>
            </a:r>
          </a:p>
          <a:p>
            <a:r>
              <a:rPr lang="en-US" altLang="zh-CN" b="1" dirty="0">
                <a:solidFill>
                  <a:srgbClr val="FF0000"/>
                </a:solidFill>
              </a:rPr>
              <a:t>	    </a:t>
            </a:r>
            <a:r>
              <a:rPr lang="zh-CN" altLang="en-US" b="1" dirty="0"/>
              <a:t>协调性</a:t>
            </a:r>
            <a:r>
              <a:rPr lang="en-US" altLang="zh-CN" b="1" dirty="0">
                <a:solidFill>
                  <a:srgbClr val="FF0000"/>
                </a:solidFill>
              </a:rPr>
              <a:t>10%  </a:t>
            </a:r>
            <a:r>
              <a:rPr lang="zh-CN" altLang="en-US" b="1" dirty="0"/>
              <a:t>贡献度</a:t>
            </a:r>
            <a:r>
              <a:rPr lang="en-US" altLang="zh-CN" b="1" dirty="0">
                <a:solidFill>
                  <a:srgbClr val="FF0000"/>
                </a:solidFill>
              </a:rPr>
              <a:t>10%  </a:t>
            </a:r>
            <a:r>
              <a:rPr lang="zh-CN" altLang="en-US" b="1" dirty="0"/>
              <a:t>工作质量</a:t>
            </a:r>
            <a:r>
              <a:rPr lang="en-US" altLang="zh-CN" b="1" dirty="0">
                <a:solidFill>
                  <a:srgbClr val="FF0000"/>
                </a:solidFill>
              </a:rPr>
              <a:t>20%</a:t>
            </a:r>
          </a:p>
          <a:p>
            <a:r>
              <a:rPr lang="zh-CN" altLang="en-US" b="1" dirty="0"/>
              <a:t>评分占比：自评</a:t>
            </a:r>
            <a:r>
              <a:rPr lang="en-US" altLang="zh-CN" b="1" dirty="0">
                <a:solidFill>
                  <a:srgbClr val="FF0000"/>
                </a:solidFill>
              </a:rPr>
              <a:t>20%  </a:t>
            </a:r>
            <a:r>
              <a:rPr lang="zh-CN" altLang="en-US" b="1" dirty="0"/>
              <a:t>组员</a:t>
            </a:r>
            <a:r>
              <a:rPr lang="en-US" altLang="zh-CN" b="1" dirty="0"/>
              <a:t>A</a:t>
            </a:r>
            <a:r>
              <a:rPr lang="en-US" altLang="zh-CN" b="1" dirty="0">
                <a:solidFill>
                  <a:srgbClr val="FF0000"/>
                </a:solidFill>
              </a:rPr>
              <a:t>40%  </a:t>
            </a:r>
            <a:r>
              <a:rPr lang="zh-CN" altLang="en-US" b="1" dirty="0"/>
              <a:t>组员</a:t>
            </a:r>
            <a:r>
              <a:rPr lang="en-US" altLang="zh-CN" b="1" dirty="0"/>
              <a:t>B</a:t>
            </a:r>
            <a:r>
              <a:rPr lang="en-US" altLang="zh-CN" b="1" dirty="0">
                <a:solidFill>
                  <a:srgbClr val="FF0000"/>
                </a:solidFill>
              </a:rPr>
              <a:t>40%</a:t>
            </a:r>
          </a:p>
          <a:p>
            <a:pPr algn="ctr"/>
            <a:r>
              <a:rPr lang="en-US" altLang="zh-CN" b="1" dirty="0">
                <a:solidFill>
                  <a:srgbClr val="FF0000"/>
                </a:solidFill>
              </a:rPr>
              <a:t> </a:t>
            </a:r>
          </a:p>
        </p:txBody>
      </p:sp>
    </p:spTree>
    <p:extLst>
      <p:ext uri="{BB962C8B-B14F-4D97-AF65-F5344CB8AC3E}">
        <p14:creationId xmlns:p14="http://schemas.microsoft.com/office/powerpoint/2010/main" val="87940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FAC12D6-6874-44D7-A628-78DA8109D10F}" type="slidenum">
              <a:rPr lang="en-US" smtClean="0">
                <a:latin typeface="+mn-lt"/>
                <a:cs typeface="+mn-ea"/>
                <a:sym typeface="+mn-lt"/>
              </a:rPr>
              <a:t>14</a:t>
            </a:fld>
            <a:endParaRPr lang="en-US">
              <a:latin typeface="+mn-lt"/>
              <a:cs typeface="+mn-ea"/>
              <a:sym typeface="+mn-lt"/>
            </a:endParaRPr>
          </a:p>
        </p:txBody>
      </p:sp>
      <p:pic>
        <p:nvPicPr>
          <p:cNvPr id="5" name="图片 4"/>
          <p:cNvPicPr>
            <a:picLocks noChangeAspect="1"/>
          </p:cNvPicPr>
          <p:nvPr/>
        </p:nvPicPr>
        <p:blipFill>
          <a:blip r:embed="rId3"/>
          <a:stretch>
            <a:fillRect/>
          </a:stretch>
        </p:blipFill>
        <p:spPr>
          <a:xfrm>
            <a:off x="-3169750" y="2895600"/>
            <a:ext cx="16581860" cy="6219372"/>
          </a:xfrm>
          <a:prstGeom prst="rect">
            <a:avLst/>
          </a:prstGeom>
        </p:spPr>
      </p:pic>
      <p:sp>
        <p:nvSpPr>
          <p:cNvPr id="6" name="Title 2"/>
          <p:cNvSpPr txBox="1"/>
          <p:nvPr/>
        </p:nvSpPr>
        <p:spPr>
          <a:xfrm>
            <a:off x="838200" y="2178482"/>
            <a:ext cx="10515600"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en-US" sz="7200" b="0" dirty="0">
                <a:latin typeface="+mn-lt"/>
                <a:ea typeface="+mn-ea"/>
                <a:cs typeface="+mn-ea"/>
                <a:sym typeface="+mn-lt"/>
              </a:rPr>
              <a:t>THANK YOU</a:t>
            </a:r>
          </a:p>
        </p:txBody>
      </p:sp>
      <p:sp>
        <p:nvSpPr>
          <p:cNvPr id="7" name="Title 2"/>
          <p:cNvSpPr txBox="1"/>
          <p:nvPr/>
        </p:nvSpPr>
        <p:spPr>
          <a:xfrm>
            <a:off x="838200" y="2341542"/>
            <a:ext cx="10515600"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en-US" altLang="zh-CN" sz="900" b="0" kern="2000" spc="1000" dirty="0">
                <a:latin typeface="+mn-lt"/>
                <a:ea typeface="+mn-ea"/>
                <a:cs typeface="+mn-ea"/>
                <a:sym typeface="+mn-lt"/>
              </a:rPr>
              <a:t>INTERNET FLAT WORK REPORT</a:t>
            </a:r>
            <a:endParaRPr lang="en-US" sz="900" b="0" kern="2000" spc="1000" dirty="0">
              <a:latin typeface="+mn-lt"/>
              <a:ea typeface="+mn-ea"/>
              <a:cs typeface="+mn-ea"/>
              <a:sym typeface="+mn-lt"/>
            </a:endParaRPr>
          </a:p>
        </p:txBody>
      </p:sp>
      <p:grpSp>
        <p:nvGrpSpPr>
          <p:cNvPr id="10" name="组合 9">
            <a:extLst>
              <a:ext uri="{FF2B5EF4-FFF2-40B4-BE49-F238E27FC236}">
                <a16:creationId xmlns:a16="http://schemas.microsoft.com/office/drawing/2014/main" id="{F4E3B3B8-2AB9-43F1-BCDE-DABF9DFF6DC0}"/>
              </a:ext>
            </a:extLst>
          </p:cNvPr>
          <p:cNvGrpSpPr/>
          <p:nvPr/>
        </p:nvGrpSpPr>
        <p:grpSpPr>
          <a:xfrm>
            <a:off x="2962180" y="3619192"/>
            <a:ext cx="2159000" cy="357578"/>
            <a:chOff x="4986020" y="3609440"/>
            <a:chExt cx="2159000" cy="357578"/>
          </a:xfrm>
        </p:grpSpPr>
        <p:sp>
          <p:nvSpPr>
            <p:cNvPr id="11" name="Title 2">
              <a:extLst>
                <a:ext uri="{FF2B5EF4-FFF2-40B4-BE49-F238E27FC236}">
                  <a16:creationId xmlns:a16="http://schemas.microsoft.com/office/drawing/2014/main" id="{376C6E08-7922-459E-883F-983B822616FC}"/>
                </a:ext>
              </a:extLst>
            </p:cNvPr>
            <p:cNvSpPr txBox="1"/>
            <p:nvPr/>
          </p:nvSpPr>
          <p:spPr>
            <a:xfrm>
              <a:off x="4986020" y="3703321"/>
              <a:ext cx="2159000" cy="215900"/>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sz="1400" b="0" kern="2000" spc="300" dirty="0">
                  <a:latin typeface="+mn-lt"/>
                  <a:ea typeface="+mn-ea"/>
                  <a:cs typeface="+mn-ea"/>
                  <a:sym typeface="+mn-lt"/>
                </a:rPr>
                <a:t>汇报人：</a:t>
              </a:r>
              <a:r>
                <a:rPr lang="en-US" altLang="zh-CN" sz="1400" b="0" kern="2000" spc="300" dirty="0">
                  <a:latin typeface="+mn-lt"/>
                  <a:ea typeface="+mn-ea"/>
                  <a:cs typeface="+mn-ea"/>
                  <a:sym typeface="+mn-lt"/>
                </a:rPr>
                <a:t>G13</a:t>
              </a:r>
              <a:endParaRPr lang="en-US" sz="1400" b="0" kern="2000" spc="300" dirty="0">
                <a:latin typeface="+mn-lt"/>
                <a:ea typeface="+mn-ea"/>
                <a:cs typeface="+mn-ea"/>
                <a:sym typeface="+mn-lt"/>
              </a:endParaRPr>
            </a:p>
          </p:txBody>
        </p:sp>
        <p:sp>
          <p:nvSpPr>
            <p:cNvPr id="12" name="圆角矩形 8">
              <a:extLst>
                <a:ext uri="{FF2B5EF4-FFF2-40B4-BE49-F238E27FC236}">
                  <a16:creationId xmlns:a16="http://schemas.microsoft.com/office/drawing/2014/main" id="{77754EA5-4F4D-4AFA-BDB0-1B0D2FC0C1F4}"/>
                </a:ext>
              </a:extLst>
            </p:cNvPr>
            <p:cNvSpPr/>
            <p:nvPr/>
          </p:nvSpPr>
          <p:spPr>
            <a:xfrm>
              <a:off x="5119914" y="3609440"/>
              <a:ext cx="1966686" cy="35757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13" name="组合 12">
            <a:extLst>
              <a:ext uri="{FF2B5EF4-FFF2-40B4-BE49-F238E27FC236}">
                <a16:creationId xmlns:a16="http://schemas.microsoft.com/office/drawing/2014/main" id="{70EFF90D-53E2-433A-8083-298834167BA1}"/>
              </a:ext>
            </a:extLst>
          </p:cNvPr>
          <p:cNvGrpSpPr/>
          <p:nvPr/>
        </p:nvGrpSpPr>
        <p:grpSpPr>
          <a:xfrm>
            <a:off x="6441224" y="3619192"/>
            <a:ext cx="4565866" cy="357578"/>
            <a:chOff x="4986020" y="3609440"/>
            <a:chExt cx="2159000" cy="357578"/>
          </a:xfrm>
        </p:grpSpPr>
        <p:sp>
          <p:nvSpPr>
            <p:cNvPr id="14" name="Title 2">
              <a:extLst>
                <a:ext uri="{FF2B5EF4-FFF2-40B4-BE49-F238E27FC236}">
                  <a16:creationId xmlns:a16="http://schemas.microsoft.com/office/drawing/2014/main" id="{F49C45BC-0900-4F1C-BD8C-71352B13F1AE}"/>
                </a:ext>
              </a:extLst>
            </p:cNvPr>
            <p:cNvSpPr txBox="1"/>
            <p:nvPr/>
          </p:nvSpPr>
          <p:spPr>
            <a:xfrm>
              <a:off x="4986020" y="3703321"/>
              <a:ext cx="2159000" cy="215900"/>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sz="1400" b="0" kern="2000" spc="300" dirty="0">
                  <a:latin typeface="+mn-lt"/>
                  <a:ea typeface="+mn-ea"/>
                  <a:cs typeface="+mn-ea"/>
                  <a:sym typeface="+mn-lt"/>
                </a:rPr>
                <a:t>小组成员：陈玲曦、刘书宇、童峻涛</a:t>
              </a:r>
              <a:endParaRPr lang="en-US" sz="1400" b="0" kern="2000" spc="300" dirty="0">
                <a:latin typeface="+mn-lt"/>
                <a:ea typeface="+mn-ea"/>
                <a:cs typeface="+mn-ea"/>
                <a:sym typeface="+mn-lt"/>
              </a:endParaRPr>
            </a:p>
          </p:txBody>
        </p:sp>
        <p:sp>
          <p:nvSpPr>
            <p:cNvPr id="15" name="圆角矩形 8">
              <a:extLst>
                <a:ext uri="{FF2B5EF4-FFF2-40B4-BE49-F238E27FC236}">
                  <a16:creationId xmlns:a16="http://schemas.microsoft.com/office/drawing/2014/main" id="{662BCE59-5A05-4B57-994F-56C2C062EECF}"/>
                </a:ext>
              </a:extLst>
            </p:cNvPr>
            <p:cNvSpPr/>
            <p:nvPr/>
          </p:nvSpPr>
          <p:spPr>
            <a:xfrm>
              <a:off x="5119914" y="3609440"/>
              <a:ext cx="1966686" cy="35757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FAC12D6-6874-44D7-A628-78DA8109D10F}" type="slidenum">
              <a:rPr lang="en-US" smtClean="0">
                <a:latin typeface="+mn-lt"/>
                <a:cs typeface="+mn-ea"/>
                <a:sym typeface="+mn-lt"/>
              </a:rPr>
              <a:t>2</a:t>
            </a:fld>
            <a:endParaRPr lang="en-US">
              <a:latin typeface="+mn-lt"/>
              <a:cs typeface="+mn-ea"/>
              <a:sym typeface="+mn-lt"/>
            </a:endParaRPr>
          </a:p>
        </p:txBody>
      </p:sp>
      <p:sp>
        <p:nvSpPr>
          <p:cNvPr id="5" name="Title 2"/>
          <p:cNvSpPr>
            <a:spLocks noGrp="1"/>
          </p:cNvSpPr>
          <p:nvPr>
            <p:ph type="title"/>
          </p:nvPr>
        </p:nvSpPr>
        <p:spPr>
          <a:xfrm>
            <a:off x="838200" y="438582"/>
            <a:ext cx="10515600" cy="715529"/>
          </a:xfrm>
        </p:spPr>
        <p:txBody>
          <a:bodyPr/>
          <a:lstStyle/>
          <a:p>
            <a:pPr algn="ctr"/>
            <a:r>
              <a:rPr lang="zh-CN" altLang="en-US" b="1" dirty="0">
                <a:latin typeface="+mn-lt"/>
                <a:ea typeface="+mn-ea"/>
                <a:cs typeface="+mn-ea"/>
                <a:sym typeface="+mn-lt"/>
              </a:rPr>
              <a:t>目录</a:t>
            </a:r>
            <a:endParaRPr lang="en-US" b="1" dirty="0">
              <a:latin typeface="+mn-lt"/>
              <a:ea typeface="+mn-ea"/>
              <a:cs typeface="+mn-ea"/>
              <a:sym typeface="+mn-lt"/>
            </a:endParaRPr>
          </a:p>
        </p:txBody>
      </p:sp>
      <p:grpSp>
        <p:nvGrpSpPr>
          <p:cNvPr id="8" name="组合 7"/>
          <p:cNvGrpSpPr/>
          <p:nvPr/>
        </p:nvGrpSpPr>
        <p:grpSpPr>
          <a:xfrm>
            <a:off x="5357217" y="1143000"/>
            <a:ext cx="1490133" cy="101600"/>
            <a:chOff x="5357217" y="1143000"/>
            <a:chExt cx="1490133" cy="101600"/>
          </a:xfrm>
        </p:grpSpPr>
        <p:cxnSp>
          <p:nvCxnSpPr>
            <p:cNvPr id="6" name="Straight Connector 30"/>
            <p:cNvCxnSpPr/>
            <p:nvPr/>
          </p:nvCxnSpPr>
          <p:spPr>
            <a:xfrm>
              <a:off x="5357217" y="1143000"/>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31"/>
            <p:cNvCxnSpPr/>
            <p:nvPr/>
          </p:nvCxnSpPr>
          <p:spPr>
            <a:xfrm>
              <a:off x="5509617" y="1244600"/>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1096341" y="3832307"/>
            <a:ext cx="1608759" cy="627403"/>
            <a:chOff x="1096341" y="3832307"/>
            <a:chExt cx="1608759" cy="627403"/>
          </a:xfrm>
        </p:grpSpPr>
        <p:sp>
          <p:nvSpPr>
            <p:cNvPr id="25" name="TextBox 20"/>
            <p:cNvSpPr txBox="1"/>
            <p:nvPr/>
          </p:nvSpPr>
          <p:spPr>
            <a:xfrm>
              <a:off x="1454000" y="3832307"/>
              <a:ext cx="893441" cy="372025"/>
            </a:xfrm>
            <a:prstGeom prst="rect">
              <a:avLst/>
            </a:prstGeom>
            <a:noFill/>
          </p:spPr>
          <p:txBody>
            <a:bodyPr wrap="none" lIns="36000" rIns="36000" rtlCol="0">
              <a:spAutoFit/>
            </a:bodyPr>
            <a:lstStyle/>
            <a:p>
              <a:pPr algn="ctr">
                <a:lnSpc>
                  <a:spcPct val="125000"/>
                </a:lnSpc>
              </a:pPr>
              <a:r>
                <a:rPr lang="zh-CN" altLang="en-US" sz="1600" dirty="0">
                  <a:solidFill>
                    <a:schemeClr val="bg2">
                      <a:lumMod val="50000"/>
                    </a:schemeClr>
                  </a:solidFill>
                  <a:cs typeface="+mn-ea"/>
                  <a:sym typeface="+mn-lt"/>
                </a:rPr>
                <a:t>进度概述</a:t>
              </a:r>
              <a:endParaRPr lang="en-US" sz="1600" dirty="0">
                <a:solidFill>
                  <a:schemeClr val="bg2">
                    <a:lumMod val="50000"/>
                  </a:schemeClr>
                </a:solidFill>
                <a:cs typeface="+mn-ea"/>
                <a:sym typeface="+mn-lt"/>
              </a:endParaRPr>
            </a:p>
          </p:txBody>
        </p:sp>
        <p:sp>
          <p:nvSpPr>
            <p:cNvPr id="26" name="TextBox 21"/>
            <p:cNvSpPr txBox="1"/>
            <p:nvPr/>
          </p:nvSpPr>
          <p:spPr>
            <a:xfrm>
              <a:off x="1096341" y="4189893"/>
              <a:ext cx="1608759" cy="269817"/>
            </a:xfrm>
            <a:prstGeom prst="rect">
              <a:avLst/>
            </a:prstGeom>
            <a:noFill/>
          </p:spPr>
          <p:txBody>
            <a:bodyPr wrap="square" lIns="36000" rIns="36000" rtlCol="0">
              <a:spAutoFit/>
            </a:bodyPr>
            <a:lstStyle/>
            <a:p>
              <a:pPr algn="ctr">
                <a:lnSpc>
                  <a:spcPct val="120000"/>
                </a:lnSpc>
              </a:pPr>
              <a:r>
                <a:rPr lang="zh-CN" altLang="en-US" sz="1050" dirty="0">
                  <a:solidFill>
                    <a:schemeClr val="tx2"/>
                  </a:solidFill>
                  <a:cs typeface="+mn-ea"/>
                  <a:sym typeface="+mn-lt"/>
                </a:rPr>
                <a:t>概述当前项目就行的进度</a:t>
              </a:r>
            </a:p>
          </p:txBody>
        </p:sp>
      </p:grpSp>
      <p:grpSp>
        <p:nvGrpSpPr>
          <p:cNvPr id="10" name="组合 9"/>
          <p:cNvGrpSpPr/>
          <p:nvPr/>
        </p:nvGrpSpPr>
        <p:grpSpPr>
          <a:xfrm>
            <a:off x="3153741" y="3832307"/>
            <a:ext cx="1608759" cy="821303"/>
            <a:chOff x="3153741" y="3832307"/>
            <a:chExt cx="1608759" cy="821303"/>
          </a:xfrm>
        </p:grpSpPr>
        <p:sp>
          <p:nvSpPr>
            <p:cNvPr id="27" name="TextBox 20"/>
            <p:cNvSpPr txBox="1"/>
            <p:nvPr/>
          </p:nvSpPr>
          <p:spPr>
            <a:xfrm>
              <a:off x="3511401" y="3832307"/>
              <a:ext cx="893441" cy="372025"/>
            </a:xfrm>
            <a:prstGeom prst="rect">
              <a:avLst/>
            </a:prstGeom>
            <a:noFill/>
          </p:spPr>
          <p:txBody>
            <a:bodyPr wrap="none" lIns="36000" rIns="36000" rtlCol="0">
              <a:spAutoFit/>
            </a:bodyPr>
            <a:lstStyle/>
            <a:p>
              <a:pPr algn="ctr">
                <a:lnSpc>
                  <a:spcPct val="125000"/>
                </a:lnSpc>
              </a:pPr>
              <a:r>
                <a:rPr lang="zh-CN" altLang="en-US" sz="1600" dirty="0">
                  <a:solidFill>
                    <a:schemeClr val="bg2">
                      <a:lumMod val="50000"/>
                    </a:schemeClr>
                  </a:solidFill>
                  <a:cs typeface="+mn-ea"/>
                  <a:sym typeface="+mn-lt"/>
                </a:rPr>
                <a:t>项目展示</a:t>
              </a:r>
              <a:endParaRPr lang="en-US" sz="1600" dirty="0">
                <a:solidFill>
                  <a:schemeClr val="bg2">
                    <a:lumMod val="50000"/>
                  </a:schemeClr>
                </a:solidFill>
                <a:cs typeface="+mn-ea"/>
                <a:sym typeface="+mn-lt"/>
              </a:endParaRPr>
            </a:p>
          </p:txBody>
        </p:sp>
        <p:sp>
          <p:nvSpPr>
            <p:cNvPr id="28" name="TextBox 21"/>
            <p:cNvSpPr txBox="1"/>
            <p:nvPr/>
          </p:nvSpPr>
          <p:spPr>
            <a:xfrm>
              <a:off x="3153741" y="4189893"/>
              <a:ext cx="1608759" cy="463717"/>
            </a:xfrm>
            <a:prstGeom prst="rect">
              <a:avLst/>
            </a:prstGeom>
            <a:noFill/>
          </p:spPr>
          <p:txBody>
            <a:bodyPr wrap="square" lIns="36000" rIns="36000" rtlCol="0">
              <a:spAutoFit/>
            </a:bodyPr>
            <a:lstStyle/>
            <a:p>
              <a:pPr algn="ctr">
                <a:lnSpc>
                  <a:spcPct val="120000"/>
                </a:lnSpc>
              </a:pPr>
              <a:r>
                <a:rPr lang="zh-CN" altLang="en-US" sz="1050" dirty="0">
                  <a:solidFill>
                    <a:schemeClr val="tx2"/>
                  </a:solidFill>
                  <a:cs typeface="+mn-ea"/>
                  <a:sym typeface="+mn-lt"/>
                </a:rPr>
                <a:t>展示汇报项目的当前阶段性成果，以便大家督促</a:t>
              </a:r>
            </a:p>
          </p:txBody>
        </p:sp>
      </p:grpSp>
      <p:grpSp>
        <p:nvGrpSpPr>
          <p:cNvPr id="11" name="组合 10"/>
          <p:cNvGrpSpPr/>
          <p:nvPr/>
        </p:nvGrpSpPr>
        <p:grpSpPr>
          <a:xfrm>
            <a:off x="5291620" y="3832307"/>
            <a:ext cx="1608759" cy="1015202"/>
            <a:chOff x="5291620" y="3832307"/>
            <a:chExt cx="1608759" cy="1015202"/>
          </a:xfrm>
        </p:grpSpPr>
        <p:sp>
          <p:nvSpPr>
            <p:cNvPr id="29" name="TextBox 20"/>
            <p:cNvSpPr txBox="1"/>
            <p:nvPr/>
          </p:nvSpPr>
          <p:spPr>
            <a:xfrm>
              <a:off x="5649279" y="3832307"/>
              <a:ext cx="893441" cy="372025"/>
            </a:xfrm>
            <a:prstGeom prst="rect">
              <a:avLst/>
            </a:prstGeom>
            <a:noFill/>
          </p:spPr>
          <p:txBody>
            <a:bodyPr wrap="none" lIns="36000" rIns="36000" rtlCol="0">
              <a:spAutoFit/>
            </a:bodyPr>
            <a:lstStyle/>
            <a:p>
              <a:pPr algn="ctr">
                <a:lnSpc>
                  <a:spcPct val="125000"/>
                </a:lnSpc>
              </a:pPr>
              <a:r>
                <a:rPr lang="zh-CN" altLang="en-US" sz="1600" dirty="0">
                  <a:solidFill>
                    <a:schemeClr val="bg2">
                      <a:lumMod val="50000"/>
                    </a:schemeClr>
                  </a:solidFill>
                  <a:cs typeface="+mn-ea"/>
                  <a:sym typeface="+mn-lt"/>
                </a:rPr>
                <a:t>文档更新</a:t>
              </a:r>
              <a:endParaRPr lang="en-US" sz="1600" dirty="0">
                <a:solidFill>
                  <a:schemeClr val="bg2">
                    <a:lumMod val="50000"/>
                  </a:schemeClr>
                </a:solidFill>
                <a:cs typeface="+mn-ea"/>
                <a:sym typeface="+mn-lt"/>
              </a:endParaRPr>
            </a:p>
          </p:txBody>
        </p:sp>
        <p:sp>
          <p:nvSpPr>
            <p:cNvPr id="30" name="TextBox 21"/>
            <p:cNvSpPr txBox="1"/>
            <p:nvPr/>
          </p:nvSpPr>
          <p:spPr>
            <a:xfrm>
              <a:off x="5291620" y="4189893"/>
              <a:ext cx="1608759" cy="657616"/>
            </a:xfrm>
            <a:prstGeom prst="rect">
              <a:avLst/>
            </a:prstGeom>
            <a:noFill/>
          </p:spPr>
          <p:txBody>
            <a:bodyPr wrap="square" lIns="36000" rIns="36000" rtlCol="0">
              <a:spAutoFit/>
            </a:bodyPr>
            <a:lstStyle/>
            <a:p>
              <a:pPr algn="ctr">
                <a:lnSpc>
                  <a:spcPct val="120000"/>
                </a:lnSpc>
              </a:pPr>
              <a:r>
                <a:rPr lang="zh-CN" altLang="en-US" sz="1050" dirty="0">
                  <a:solidFill>
                    <a:schemeClr val="tx2"/>
                  </a:solidFill>
                  <a:cs typeface="+mn-ea"/>
                  <a:sym typeface="+mn-lt"/>
                </a:rPr>
                <a:t>随着项目的进行，对之前撰写的文档进行修改更新，以便项目的继续开展</a:t>
              </a:r>
            </a:p>
          </p:txBody>
        </p:sp>
      </p:grpSp>
      <p:grpSp>
        <p:nvGrpSpPr>
          <p:cNvPr id="12" name="组合 11"/>
          <p:cNvGrpSpPr/>
          <p:nvPr/>
        </p:nvGrpSpPr>
        <p:grpSpPr>
          <a:xfrm>
            <a:off x="7425220" y="3832307"/>
            <a:ext cx="1608759" cy="1015202"/>
            <a:chOff x="7425220" y="3832307"/>
            <a:chExt cx="1608759" cy="1015202"/>
          </a:xfrm>
        </p:grpSpPr>
        <p:sp>
          <p:nvSpPr>
            <p:cNvPr id="31" name="TextBox 20"/>
            <p:cNvSpPr txBox="1"/>
            <p:nvPr/>
          </p:nvSpPr>
          <p:spPr>
            <a:xfrm>
              <a:off x="7782881" y="3832307"/>
              <a:ext cx="893441" cy="372025"/>
            </a:xfrm>
            <a:prstGeom prst="rect">
              <a:avLst/>
            </a:prstGeom>
            <a:noFill/>
          </p:spPr>
          <p:txBody>
            <a:bodyPr wrap="none" lIns="36000" rIns="36000" rtlCol="0">
              <a:spAutoFit/>
            </a:bodyPr>
            <a:lstStyle/>
            <a:p>
              <a:pPr algn="ctr">
                <a:lnSpc>
                  <a:spcPct val="125000"/>
                </a:lnSpc>
              </a:pPr>
              <a:r>
                <a:rPr lang="zh-CN" altLang="en-US" sz="1600" dirty="0">
                  <a:solidFill>
                    <a:schemeClr val="bg2">
                      <a:lumMod val="50000"/>
                    </a:schemeClr>
                  </a:solidFill>
                  <a:cs typeface="+mn-ea"/>
                  <a:sym typeface="+mn-lt"/>
                </a:rPr>
                <a:t>任务安排</a:t>
              </a:r>
              <a:endParaRPr lang="en-US" sz="1600" dirty="0">
                <a:solidFill>
                  <a:schemeClr val="bg2">
                    <a:lumMod val="50000"/>
                  </a:schemeClr>
                </a:solidFill>
                <a:cs typeface="+mn-ea"/>
                <a:sym typeface="+mn-lt"/>
              </a:endParaRPr>
            </a:p>
          </p:txBody>
        </p:sp>
        <p:sp>
          <p:nvSpPr>
            <p:cNvPr id="32" name="TextBox 21"/>
            <p:cNvSpPr txBox="1"/>
            <p:nvPr/>
          </p:nvSpPr>
          <p:spPr>
            <a:xfrm>
              <a:off x="7425220" y="4189893"/>
              <a:ext cx="1608759" cy="657616"/>
            </a:xfrm>
            <a:prstGeom prst="rect">
              <a:avLst/>
            </a:prstGeom>
            <a:noFill/>
          </p:spPr>
          <p:txBody>
            <a:bodyPr wrap="square" lIns="36000" rIns="36000" rtlCol="0">
              <a:spAutoFit/>
            </a:bodyPr>
            <a:lstStyle/>
            <a:p>
              <a:pPr algn="ctr">
                <a:lnSpc>
                  <a:spcPct val="120000"/>
                </a:lnSpc>
              </a:pPr>
              <a:r>
                <a:rPr lang="zh-CN" altLang="en-US" sz="1050" dirty="0">
                  <a:solidFill>
                    <a:schemeClr val="tx2"/>
                  </a:solidFill>
                  <a:cs typeface="+mn-ea"/>
                  <a:sym typeface="+mn-lt"/>
                </a:rPr>
                <a:t>对接下来将要进行的任务进行安排以达到高销量完成接下来的工作任务</a:t>
              </a:r>
            </a:p>
          </p:txBody>
        </p:sp>
      </p:grpSp>
      <p:grpSp>
        <p:nvGrpSpPr>
          <p:cNvPr id="13" name="组合 12"/>
          <p:cNvGrpSpPr/>
          <p:nvPr/>
        </p:nvGrpSpPr>
        <p:grpSpPr>
          <a:xfrm>
            <a:off x="9635020" y="3832307"/>
            <a:ext cx="1608759" cy="821303"/>
            <a:chOff x="9635020" y="3832307"/>
            <a:chExt cx="1608759" cy="821303"/>
          </a:xfrm>
        </p:grpSpPr>
        <p:sp>
          <p:nvSpPr>
            <p:cNvPr id="33" name="TextBox 20"/>
            <p:cNvSpPr txBox="1"/>
            <p:nvPr/>
          </p:nvSpPr>
          <p:spPr>
            <a:xfrm>
              <a:off x="9994282" y="3832307"/>
              <a:ext cx="890236" cy="372025"/>
            </a:xfrm>
            <a:prstGeom prst="rect">
              <a:avLst/>
            </a:prstGeom>
            <a:noFill/>
          </p:spPr>
          <p:txBody>
            <a:bodyPr wrap="none" lIns="36000" rIns="36000" rtlCol="0">
              <a:spAutoFit/>
            </a:bodyPr>
            <a:lstStyle/>
            <a:p>
              <a:pPr algn="ctr">
                <a:lnSpc>
                  <a:spcPct val="125000"/>
                </a:lnSpc>
              </a:pPr>
              <a:r>
                <a:rPr lang="zh-CN" altLang="en-US" sz="1600" dirty="0">
                  <a:solidFill>
                    <a:schemeClr val="bg2">
                      <a:lumMod val="50000"/>
                    </a:schemeClr>
                  </a:solidFill>
                  <a:cs typeface="+mn-ea"/>
                  <a:sym typeface="+mn-lt"/>
                </a:rPr>
                <a:t>绩效评价</a:t>
              </a:r>
              <a:endParaRPr lang="en-US" sz="1600" dirty="0">
                <a:solidFill>
                  <a:schemeClr val="bg2">
                    <a:lumMod val="50000"/>
                  </a:schemeClr>
                </a:solidFill>
                <a:cs typeface="+mn-ea"/>
                <a:sym typeface="+mn-lt"/>
              </a:endParaRPr>
            </a:p>
          </p:txBody>
        </p:sp>
        <p:sp>
          <p:nvSpPr>
            <p:cNvPr id="34" name="TextBox 21"/>
            <p:cNvSpPr txBox="1"/>
            <p:nvPr/>
          </p:nvSpPr>
          <p:spPr>
            <a:xfrm>
              <a:off x="9635020" y="4189893"/>
              <a:ext cx="1608759" cy="463717"/>
            </a:xfrm>
            <a:prstGeom prst="rect">
              <a:avLst/>
            </a:prstGeom>
            <a:noFill/>
          </p:spPr>
          <p:txBody>
            <a:bodyPr wrap="square" lIns="36000" rIns="36000" rtlCol="0">
              <a:spAutoFit/>
            </a:bodyPr>
            <a:lstStyle/>
            <a:p>
              <a:pPr algn="ctr">
                <a:lnSpc>
                  <a:spcPct val="120000"/>
                </a:lnSpc>
              </a:pPr>
              <a:r>
                <a:rPr lang="zh-CN" altLang="en-US" sz="1050" dirty="0">
                  <a:solidFill>
                    <a:schemeClr val="tx2"/>
                  </a:solidFill>
                  <a:cs typeface="+mn-ea"/>
                  <a:sym typeface="+mn-lt"/>
                </a:rPr>
                <a:t>对小组内成员的当前阶段任务进行组内评价</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9023" y="2366721"/>
            <a:ext cx="1237654" cy="124825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7213" y="2371725"/>
            <a:ext cx="1250374" cy="1238250"/>
          </a:xfrm>
          <a:prstGeom prst="rect">
            <a:avLst/>
          </a:prstGeom>
        </p:spPr>
      </p:pic>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76875" y="2372487"/>
            <a:ext cx="1238250" cy="1236726"/>
          </a:xfrm>
          <a:prstGeom prst="rect">
            <a:avLst/>
          </a:prstGeom>
        </p:spPr>
      </p:pic>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95940" y="2370963"/>
            <a:ext cx="1250374" cy="1238250"/>
          </a:xfrm>
          <a:prstGeom prst="rect">
            <a:avLst/>
          </a:prstGeom>
        </p:spPr>
      </p:pic>
      <p:pic>
        <p:nvPicPr>
          <p:cNvPr id="36" name="图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7695" y="2360448"/>
            <a:ext cx="1238250" cy="12367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76475"/>
            <a:ext cx="12192000" cy="2549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p:cNvPicPr>
            <a:picLocks noChangeAspect="1"/>
          </p:cNvPicPr>
          <p:nvPr/>
        </p:nvPicPr>
        <p:blipFill>
          <a:blip r:embed="rId3"/>
          <a:stretch>
            <a:fillRect/>
          </a:stretch>
        </p:blipFill>
        <p:spPr>
          <a:xfrm>
            <a:off x="1273175" y="2755900"/>
            <a:ext cx="2235200" cy="1676400"/>
          </a:xfrm>
          <a:prstGeom prst="rect">
            <a:avLst/>
          </a:prstGeom>
        </p:spPr>
      </p:pic>
      <p:cxnSp>
        <p:nvCxnSpPr>
          <p:cNvPr id="9" name="直接连接符 8"/>
          <p:cNvCxnSpPr/>
          <p:nvPr/>
        </p:nvCxnSpPr>
        <p:spPr>
          <a:xfrm>
            <a:off x="4133850" y="2774950"/>
            <a:ext cx="0" cy="1390650"/>
          </a:xfrm>
          <a:prstGeom prst="line">
            <a:avLst/>
          </a:prstGeom>
          <a:ln>
            <a:gradFill>
              <a:gsLst>
                <a:gs pos="0">
                  <a:srgbClr val="A4A3A4">
                    <a:alpha val="70000"/>
                  </a:srgbClr>
                </a:gs>
                <a:gs pos="55000">
                  <a:schemeClr val="bg1"/>
                </a:gs>
                <a:gs pos="100000">
                  <a:srgbClr val="A1B1BC">
                    <a:alpha val="7100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Title 2"/>
          <p:cNvSpPr txBox="1"/>
          <p:nvPr/>
        </p:nvSpPr>
        <p:spPr>
          <a:xfrm>
            <a:off x="4638675" y="3236335"/>
            <a:ext cx="6054725"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b="0" dirty="0">
                <a:solidFill>
                  <a:schemeClr val="bg1"/>
                </a:solidFill>
                <a:latin typeface="+mn-lt"/>
                <a:ea typeface="+mn-ea"/>
                <a:cs typeface="+mn-ea"/>
                <a:sym typeface="+mn-lt"/>
              </a:rPr>
              <a:t>进度概述</a:t>
            </a:r>
          </a:p>
        </p:txBody>
      </p:sp>
      <p:sp>
        <p:nvSpPr>
          <p:cNvPr id="13" name="矩形 12"/>
          <p:cNvSpPr/>
          <p:nvPr/>
        </p:nvSpPr>
        <p:spPr>
          <a:xfrm>
            <a:off x="10985500" y="5727700"/>
            <a:ext cx="1092200" cy="10414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4" name="直接连接符 13"/>
          <p:cNvCxnSpPr/>
          <p:nvPr/>
        </p:nvCxnSpPr>
        <p:spPr>
          <a:xfrm>
            <a:off x="-88900" y="4914900"/>
            <a:ext cx="12509500" cy="0"/>
          </a:xfrm>
          <a:prstGeom prst="line">
            <a:avLst/>
          </a:prstGeom>
          <a:ln w="222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8900" y="2197100"/>
            <a:ext cx="12509500" cy="0"/>
          </a:xfrm>
          <a:prstGeom prst="line">
            <a:avLst/>
          </a:prstGeom>
          <a:ln w="22225">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b="1" dirty="0">
                <a:latin typeface="+mn-lt"/>
                <a:ea typeface="+mn-ea"/>
                <a:cs typeface="+mn-ea"/>
                <a:sym typeface="+mn-lt"/>
              </a:rPr>
              <a:t>进度概述</a:t>
            </a:r>
            <a:endParaRPr lang="en-US" dirty="0">
              <a:latin typeface="+mn-lt"/>
              <a:ea typeface="+mn-ea"/>
              <a:cs typeface="+mn-ea"/>
              <a:sym typeface="+mn-lt"/>
            </a:endParaRPr>
          </a:p>
        </p:txBody>
      </p:sp>
      <p:sp>
        <p:nvSpPr>
          <p:cNvPr id="3" name="Slide Number Placeholder 2"/>
          <p:cNvSpPr>
            <a:spLocks noGrp="1"/>
          </p:cNvSpPr>
          <p:nvPr>
            <p:ph type="sldNum" sz="quarter" idx="12"/>
          </p:nvPr>
        </p:nvSpPr>
        <p:spPr/>
        <p:txBody>
          <a:bodyPr/>
          <a:lstStyle/>
          <a:p>
            <a:fld id="{6FAC12D6-6874-44D7-A628-78DA8109D10F}" type="slidenum">
              <a:rPr lang="en-US" smtClean="0">
                <a:latin typeface="+mn-lt"/>
                <a:cs typeface="+mn-ea"/>
                <a:sym typeface="+mn-lt"/>
              </a:rPr>
              <a:t>4</a:t>
            </a:fld>
            <a:endParaRPr lang="en-US">
              <a:latin typeface="+mn-lt"/>
              <a:cs typeface="+mn-ea"/>
              <a:sym typeface="+mn-lt"/>
            </a:endParaRPr>
          </a:p>
        </p:txBody>
      </p:sp>
      <p:pic>
        <p:nvPicPr>
          <p:cNvPr id="1026" name="Picture 2">
            <a:extLst>
              <a:ext uri="{FF2B5EF4-FFF2-40B4-BE49-F238E27FC236}">
                <a16:creationId xmlns:a16="http://schemas.microsoft.com/office/drawing/2014/main" id="{DA2CFD08-8F27-4CFF-BBF9-27286E1F81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5190" y="286182"/>
            <a:ext cx="2430040" cy="243004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16">
            <a:extLst>
              <a:ext uri="{FF2B5EF4-FFF2-40B4-BE49-F238E27FC236}">
                <a16:creationId xmlns:a16="http://schemas.microsoft.com/office/drawing/2014/main" id="{97E75465-1250-47C6-8F37-E8705F565506}"/>
              </a:ext>
            </a:extLst>
          </p:cNvPr>
          <p:cNvSpPr txBox="1"/>
          <p:nvPr/>
        </p:nvSpPr>
        <p:spPr>
          <a:xfrm>
            <a:off x="2625513" y="3259723"/>
            <a:ext cx="1005403" cy="338554"/>
          </a:xfrm>
          <a:prstGeom prst="rect">
            <a:avLst/>
          </a:prstGeom>
          <a:noFill/>
        </p:spPr>
        <p:txBody>
          <a:bodyPr wrap="none" rtlCol="0">
            <a:spAutoFit/>
          </a:bodyPr>
          <a:lstStyle/>
          <a:p>
            <a:pPr algn="ctr"/>
            <a:r>
              <a:rPr lang="zh-CN" altLang="en-US" sz="1600" dirty="0">
                <a:solidFill>
                  <a:schemeClr val="bg2">
                    <a:lumMod val="50000"/>
                  </a:schemeClr>
                </a:solidFill>
                <a:cs typeface="+mn-ea"/>
                <a:sym typeface="+mn-lt"/>
              </a:rPr>
              <a:t>前端界面</a:t>
            </a:r>
            <a:endParaRPr lang="en-US" altLang="zh-CN" sz="1600" dirty="0">
              <a:solidFill>
                <a:schemeClr val="bg2">
                  <a:lumMod val="50000"/>
                </a:schemeClr>
              </a:solidFill>
              <a:cs typeface="+mn-ea"/>
              <a:sym typeface="+mn-lt"/>
            </a:endParaRPr>
          </a:p>
        </p:txBody>
      </p:sp>
      <p:sp>
        <p:nvSpPr>
          <p:cNvPr id="43" name="Rectangle 24">
            <a:extLst>
              <a:ext uri="{FF2B5EF4-FFF2-40B4-BE49-F238E27FC236}">
                <a16:creationId xmlns:a16="http://schemas.microsoft.com/office/drawing/2014/main" id="{277D5046-9120-4ACE-88E4-5ECA4421B736}"/>
              </a:ext>
            </a:extLst>
          </p:cNvPr>
          <p:cNvSpPr/>
          <p:nvPr/>
        </p:nvSpPr>
        <p:spPr>
          <a:xfrm>
            <a:off x="1721245" y="3791274"/>
            <a:ext cx="2891574" cy="516745"/>
          </a:xfrm>
          <a:prstGeom prst="rect">
            <a:avLst/>
          </a:prstGeom>
        </p:spPr>
        <p:txBody>
          <a:bodyPr wrap="square">
            <a:spAutoFit/>
          </a:bodyPr>
          <a:lstStyle/>
          <a:p>
            <a:pPr>
              <a:lnSpc>
                <a:spcPct val="120000"/>
              </a:lnSpc>
            </a:pPr>
            <a:r>
              <a:rPr lang="en-US" altLang="zh-CN" sz="1200" dirty="0">
                <a:solidFill>
                  <a:schemeClr val="tx2"/>
                </a:solidFill>
                <a:cs typeface="+mn-ea"/>
                <a:sym typeface="+mn-lt"/>
              </a:rPr>
              <a:t>    </a:t>
            </a:r>
            <a:r>
              <a:rPr lang="zh-CN" altLang="en-US" sz="1200" dirty="0">
                <a:solidFill>
                  <a:schemeClr val="tx2"/>
                </a:solidFill>
                <a:cs typeface="+mn-ea"/>
                <a:sym typeface="+mn-lt"/>
              </a:rPr>
              <a:t>前端界面已经完成大半，其余的功能与用户的交互将会在下一阶段进行。</a:t>
            </a:r>
          </a:p>
        </p:txBody>
      </p:sp>
      <p:grpSp>
        <p:nvGrpSpPr>
          <p:cNvPr id="44" name="Group 5">
            <a:extLst>
              <a:ext uri="{FF2B5EF4-FFF2-40B4-BE49-F238E27FC236}">
                <a16:creationId xmlns:a16="http://schemas.microsoft.com/office/drawing/2014/main" id="{A1868AA1-FF1F-4C53-911A-73D7FD86254E}"/>
              </a:ext>
            </a:extLst>
          </p:cNvPr>
          <p:cNvGrpSpPr/>
          <p:nvPr/>
        </p:nvGrpSpPr>
        <p:grpSpPr>
          <a:xfrm>
            <a:off x="7932632" y="3154827"/>
            <a:ext cx="573588" cy="573588"/>
            <a:chOff x="4732010" y="1966801"/>
            <a:chExt cx="573588" cy="573588"/>
          </a:xfrm>
        </p:grpSpPr>
        <p:sp>
          <p:nvSpPr>
            <p:cNvPr id="45" name="Rounded Rectangle 6">
              <a:extLst>
                <a:ext uri="{FF2B5EF4-FFF2-40B4-BE49-F238E27FC236}">
                  <a16:creationId xmlns:a16="http://schemas.microsoft.com/office/drawing/2014/main" id="{6BBA982B-083C-45AA-B655-FA898BE5A4FE}"/>
                </a:ext>
              </a:extLst>
            </p:cNvPr>
            <p:cNvSpPr/>
            <p:nvPr/>
          </p:nvSpPr>
          <p:spPr>
            <a:xfrm>
              <a:off x="4732010" y="1966801"/>
              <a:ext cx="573588" cy="573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46" name="Freeform 39">
              <a:extLst>
                <a:ext uri="{FF2B5EF4-FFF2-40B4-BE49-F238E27FC236}">
                  <a16:creationId xmlns:a16="http://schemas.microsoft.com/office/drawing/2014/main" id="{D1975B64-549A-4DD8-A939-876869FFE18B}"/>
                </a:ext>
              </a:extLst>
            </p:cNvPr>
            <p:cNvSpPr>
              <a:spLocks noChangeAspect="1" noChangeArrowheads="1"/>
            </p:cNvSpPr>
            <p:nvPr/>
          </p:nvSpPr>
          <p:spPr bwMode="auto">
            <a:xfrm>
              <a:off x="4857075" y="2079854"/>
              <a:ext cx="309828" cy="370818"/>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defRPr/>
              </a:pPr>
              <a:endParaRPr lang="en-US" sz="2400" dirty="0">
                <a:cs typeface="+mn-ea"/>
                <a:sym typeface="+mn-lt"/>
              </a:endParaRPr>
            </a:p>
          </p:txBody>
        </p:sp>
      </p:grpSp>
      <p:sp>
        <p:nvSpPr>
          <p:cNvPr id="47" name="TextBox 19">
            <a:extLst>
              <a:ext uri="{FF2B5EF4-FFF2-40B4-BE49-F238E27FC236}">
                <a16:creationId xmlns:a16="http://schemas.microsoft.com/office/drawing/2014/main" id="{5EE42E39-1698-43E7-BB4A-BFC7EBA1F749}"/>
              </a:ext>
            </a:extLst>
          </p:cNvPr>
          <p:cNvSpPr txBox="1"/>
          <p:nvPr/>
        </p:nvSpPr>
        <p:spPr>
          <a:xfrm>
            <a:off x="5812367" y="3259723"/>
            <a:ext cx="1005403" cy="338554"/>
          </a:xfrm>
          <a:prstGeom prst="rect">
            <a:avLst/>
          </a:prstGeom>
          <a:noFill/>
        </p:spPr>
        <p:txBody>
          <a:bodyPr wrap="none" rtlCol="0">
            <a:spAutoFit/>
          </a:bodyPr>
          <a:lstStyle/>
          <a:p>
            <a:pPr algn="ctr"/>
            <a:r>
              <a:rPr lang="zh-CN" altLang="en-US" sz="1600" dirty="0">
                <a:solidFill>
                  <a:schemeClr val="bg2">
                    <a:lumMod val="50000"/>
                  </a:schemeClr>
                </a:solidFill>
                <a:cs typeface="+mn-ea"/>
                <a:sym typeface="+mn-lt"/>
              </a:rPr>
              <a:t>后端部署</a:t>
            </a:r>
            <a:endParaRPr lang="en-US" altLang="zh-CN" sz="1600" dirty="0">
              <a:solidFill>
                <a:schemeClr val="bg2">
                  <a:lumMod val="50000"/>
                </a:schemeClr>
              </a:solidFill>
              <a:cs typeface="+mn-ea"/>
              <a:sym typeface="+mn-lt"/>
            </a:endParaRPr>
          </a:p>
        </p:txBody>
      </p:sp>
      <p:sp>
        <p:nvSpPr>
          <p:cNvPr id="48" name="Rectangle 27">
            <a:extLst>
              <a:ext uri="{FF2B5EF4-FFF2-40B4-BE49-F238E27FC236}">
                <a16:creationId xmlns:a16="http://schemas.microsoft.com/office/drawing/2014/main" id="{FCF15104-F64E-4C92-8909-964957E65316}"/>
              </a:ext>
            </a:extLst>
          </p:cNvPr>
          <p:cNvSpPr/>
          <p:nvPr/>
        </p:nvSpPr>
        <p:spPr>
          <a:xfrm>
            <a:off x="4842848" y="3803103"/>
            <a:ext cx="2891574" cy="295145"/>
          </a:xfrm>
          <a:prstGeom prst="rect">
            <a:avLst/>
          </a:prstGeom>
        </p:spPr>
        <p:txBody>
          <a:bodyPr wrap="square">
            <a:spAutoFit/>
          </a:bodyPr>
          <a:lstStyle/>
          <a:p>
            <a:pPr>
              <a:lnSpc>
                <a:spcPct val="120000"/>
              </a:lnSpc>
            </a:pPr>
            <a:r>
              <a:rPr lang="zh-CN" altLang="en-US" sz="1200" dirty="0">
                <a:solidFill>
                  <a:schemeClr val="tx2"/>
                </a:solidFill>
                <a:cs typeface="+mn-ea"/>
                <a:sym typeface="+mn-lt"/>
              </a:rPr>
              <a:t>    小组成员正在学习开发中。</a:t>
            </a:r>
          </a:p>
        </p:txBody>
      </p:sp>
      <p:grpSp>
        <p:nvGrpSpPr>
          <p:cNvPr id="49" name="Group 11">
            <a:extLst>
              <a:ext uri="{FF2B5EF4-FFF2-40B4-BE49-F238E27FC236}">
                <a16:creationId xmlns:a16="http://schemas.microsoft.com/office/drawing/2014/main" id="{F4C44E06-5CD1-4D36-8461-3A660D39C237}"/>
              </a:ext>
            </a:extLst>
          </p:cNvPr>
          <p:cNvGrpSpPr/>
          <p:nvPr/>
        </p:nvGrpSpPr>
        <p:grpSpPr>
          <a:xfrm>
            <a:off x="4943499" y="3162959"/>
            <a:ext cx="573588" cy="573588"/>
            <a:chOff x="4732010" y="4200773"/>
            <a:chExt cx="573588" cy="573588"/>
          </a:xfrm>
        </p:grpSpPr>
        <p:sp>
          <p:nvSpPr>
            <p:cNvPr id="50" name="Rounded Rectangle 12">
              <a:extLst>
                <a:ext uri="{FF2B5EF4-FFF2-40B4-BE49-F238E27FC236}">
                  <a16:creationId xmlns:a16="http://schemas.microsoft.com/office/drawing/2014/main" id="{A04B0F52-EC0E-4C92-9B33-61E9DC166BAF}"/>
                </a:ext>
              </a:extLst>
            </p:cNvPr>
            <p:cNvSpPr/>
            <p:nvPr/>
          </p:nvSpPr>
          <p:spPr>
            <a:xfrm>
              <a:off x="4732010" y="4200773"/>
              <a:ext cx="573588" cy="57358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51" name="Freeform 36">
              <a:extLst>
                <a:ext uri="{FF2B5EF4-FFF2-40B4-BE49-F238E27FC236}">
                  <a16:creationId xmlns:a16="http://schemas.microsoft.com/office/drawing/2014/main" id="{26D90CC9-95F9-4BDF-9318-25493EF215BA}"/>
                </a:ext>
              </a:extLst>
            </p:cNvPr>
            <p:cNvSpPr>
              <a:spLocks noChangeAspect="1" noChangeArrowheads="1"/>
            </p:cNvSpPr>
            <p:nvPr/>
          </p:nvSpPr>
          <p:spPr bwMode="auto">
            <a:xfrm>
              <a:off x="4877289" y="4285396"/>
              <a:ext cx="269400" cy="423196"/>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43" tIns="91422" rIns="182843" bIns="91422" anchor="ctr"/>
            <a:lstStyle/>
            <a:p>
              <a:pPr>
                <a:defRPr/>
              </a:pPr>
              <a:endParaRPr lang="en-US" sz="2400" dirty="0">
                <a:solidFill>
                  <a:schemeClr val="tx2"/>
                </a:solidFill>
                <a:cs typeface="+mn-ea"/>
                <a:sym typeface="+mn-lt"/>
              </a:endParaRPr>
            </a:p>
          </p:txBody>
        </p:sp>
      </p:grpSp>
      <p:sp>
        <p:nvSpPr>
          <p:cNvPr id="52" name="TextBox 17">
            <a:extLst>
              <a:ext uri="{FF2B5EF4-FFF2-40B4-BE49-F238E27FC236}">
                <a16:creationId xmlns:a16="http://schemas.microsoft.com/office/drawing/2014/main" id="{7C66A1DD-EA9D-40D6-8C87-AAD2F50652F1}"/>
              </a:ext>
            </a:extLst>
          </p:cNvPr>
          <p:cNvSpPr txBox="1"/>
          <p:nvPr/>
        </p:nvSpPr>
        <p:spPr>
          <a:xfrm>
            <a:off x="8729622" y="3295043"/>
            <a:ext cx="1210588" cy="338554"/>
          </a:xfrm>
          <a:prstGeom prst="rect">
            <a:avLst/>
          </a:prstGeom>
          <a:noFill/>
        </p:spPr>
        <p:txBody>
          <a:bodyPr wrap="none" rtlCol="0">
            <a:spAutoFit/>
          </a:bodyPr>
          <a:lstStyle/>
          <a:p>
            <a:pPr algn="ctr"/>
            <a:r>
              <a:rPr lang="zh-CN" altLang="en-US" sz="1600" dirty="0">
                <a:solidFill>
                  <a:schemeClr val="bg2">
                    <a:lumMod val="50000"/>
                  </a:schemeClr>
                </a:solidFill>
                <a:cs typeface="+mn-ea"/>
                <a:sym typeface="+mn-lt"/>
              </a:rPr>
              <a:t>服务器部署</a:t>
            </a:r>
            <a:endParaRPr lang="en-US" altLang="zh-CN" sz="1600" dirty="0">
              <a:solidFill>
                <a:schemeClr val="bg2">
                  <a:lumMod val="50000"/>
                </a:schemeClr>
              </a:solidFill>
              <a:cs typeface="+mn-ea"/>
              <a:sym typeface="+mn-lt"/>
            </a:endParaRPr>
          </a:p>
        </p:txBody>
      </p:sp>
      <p:sp>
        <p:nvSpPr>
          <p:cNvPr id="53" name="Rectangle 25">
            <a:extLst>
              <a:ext uri="{FF2B5EF4-FFF2-40B4-BE49-F238E27FC236}">
                <a16:creationId xmlns:a16="http://schemas.microsoft.com/office/drawing/2014/main" id="{22676C3E-E671-4CBA-A77E-327B3CE2454B}"/>
              </a:ext>
            </a:extLst>
          </p:cNvPr>
          <p:cNvSpPr/>
          <p:nvPr/>
        </p:nvSpPr>
        <p:spPr>
          <a:xfrm>
            <a:off x="7879701" y="3823233"/>
            <a:ext cx="2891574" cy="516745"/>
          </a:xfrm>
          <a:prstGeom prst="rect">
            <a:avLst/>
          </a:prstGeom>
        </p:spPr>
        <p:txBody>
          <a:bodyPr wrap="square">
            <a:spAutoFit/>
          </a:bodyPr>
          <a:lstStyle/>
          <a:p>
            <a:pPr>
              <a:lnSpc>
                <a:spcPct val="120000"/>
              </a:lnSpc>
            </a:pPr>
            <a:r>
              <a:rPr lang="zh-CN" altLang="en-US" sz="1200" dirty="0">
                <a:solidFill>
                  <a:schemeClr val="tx2"/>
                </a:solidFill>
                <a:cs typeface="+mn-ea"/>
                <a:sym typeface="+mn-lt"/>
              </a:rPr>
              <a:t>    通过了一段时间的学习，大概了解了服务器的基本使用。</a:t>
            </a:r>
          </a:p>
        </p:txBody>
      </p:sp>
      <p:grpSp>
        <p:nvGrpSpPr>
          <p:cNvPr id="54" name="Group 7">
            <a:extLst>
              <a:ext uri="{FF2B5EF4-FFF2-40B4-BE49-F238E27FC236}">
                <a16:creationId xmlns:a16="http://schemas.microsoft.com/office/drawing/2014/main" id="{DA7755EC-3D7D-4703-8D4D-84CE891B517A}"/>
              </a:ext>
            </a:extLst>
          </p:cNvPr>
          <p:cNvGrpSpPr/>
          <p:nvPr/>
        </p:nvGrpSpPr>
        <p:grpSpPr>
          <a:xfrm>
            <a:off x="1816899" y="3153387"/>
            <a:ext cx="573588" cy="573588"/>
            <a:chOff x="8298170" y="1966801"/>
            <a:chExt cx="573588" cy="573588"/>
          </a:xfrm>
        </p:grpSpPr>
        <p:sp>
          <p:nvSpPr>
            <p:cNvPr id="55" name="Rounded Rectangle 8">
              <a:extLst>
                <a:ext uri="{FF2B5EF4-FFF2-40B4-BE49-F238E27FC236}">
                  <a16:creationId xmlns:a16="http://schemas.microsoft.com/office/drawing/2014/main" id="{802F6249-D80A-479B-9D9C-5798D7923A4B}"/>
                </a:ext>
              </a:extLst>
            </p:cNvPr>
            <p:cNvSpPr/>
            <p:nvPr/>
          </p:nvSpPr>
          <p:spPr>
            <a:xfrm>
              <a:off x="8298170" y="1966801"/>
              <a:ext cx="573588" cy="57358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56" name="Freeform 37">
              <a:extLst>
                <a:ext uri="{FF2B5EF4-FFF2-40B4-BE49-F238E27FC236}">
                  <a16:creationId xmlns:a16="http://schemas.microsoft.com/office/drawing/2014/main" id="{E290C883-FB15-46AC-B838-B4684B9F5B79}"/>
                </a:ext>
              </a:extLst>
            </p:cNvPr>
            <p:cNvSpPr>
              <a:spLocks noChangeAspect="1" noChangeArrowheads="1"/>
            </p:cNvSpPr>
            <p:nvPr/>
          </p:nvSpPr>
          <p:spPr bwMode="auto">
            <a:xfrm>
              <a:off x="8420005" y="2116136"/>
              <a:ext cx="367625" cy="325109"/>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bg1"/>
            </a:solidFill>
            <a:ln>
              <a:noFill/>
            </a:ln>
            <a:effectLst/>
          </p:spPr>
          <p:txBody>
            <a:bodyPr wrap="square" anchor="ctr">
              <a:noAutofit/>
            </a:bodyPr>
            <a:lstStyle/>
            <a:p>
              <a:pPr>
                <a:defRPr/>
              </a:pPr>
              <a:endParaRPr lang="en-US" sz="2400" dirty="0">
                <a:solidFill>
                  <a:schemeClr val="tx2"/>
                </a:solidFill>
                <a:cs typeface="+mn-ea"/>
                <a:sym typeface="+mn-lt"/>
              </a:endParaRPr>
            </a:p>
          </p:txBody>
        </p:sp>
      </p:grpSp>
      <p:cxnSp>
        <p:nvCxnSpPr>
          <p:cNvPr id="20" name="Straight Connector 95">
            <a:extLst>
              <a:ext uri="{FF2B5EF4-FFF2-40B4-BE49-F238E27FC236}">
                <a16:creationId xmlns:a16="http://schemas.microsoft.com/office/drawing/2014/main" id="{A2D25569-C0A0-4F47-9B00-2B9E67D8AFBE}"/>
              </a:ext>
            </a:extLst>
          </p:cNvPr>
          <p:cNvCxnSpPr/>
          <p:nvPr/>
        </p:nvCxnSpPr>
        <p:spPr>
          <a:xfrm>
            <a:off x="5357217" y="1151467"/>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96">
            <a:extLst>
              <a:ext uri="{FF2B5EF4-FFF2-40B4-BE49-F238E27FC236}">
                <a16:creationId xmlns:a16="http://schemas.microsoft.com/office/drawing/2014/main" id="{614EDDE8-113D-4163-A606-06526C06CE37}"/>
              </a:ext>
            </a:extLst>
          </p:cNvPr>
          <p:cNvCxnSpPr/>
          <p:nvPr/>
        </p:nvCxnSpPr>
        <p:spPr>
          <a:xfrm>
            <a:off x="5509617" y="1253067"/>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76475"/>
            <a:ext cx="12192000" cy="2549525"/>
          </a:xfrm>
          <a:prstGeom prst="rect">
            <a:avLst/>
          </a:prstGeom>
          <a:solidFill>
            <a:srgbClr val="32C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cs typeface="+mn-ea"/>
              <a:sym typeface="+mn-lt"/>
            </a:endParaRPr>
          </a:p>
        </p:txBody>
      </p:sp>
      <p:cxnSp>
        <p:nvCxnSpPr>
          <p:cNvPr id="9" name="直接连接符 8"/>
          <p:cNvCxnSpPr/>
          <p:nvPr/>
        </p:nvCxnSpPr>
        <p:spPr>
          <a:xfrm>
            <a:off x="4133850" y="2774950"/>
            <a:ext cx="0" cy="1390650"/>
          </a:xfrm>
          <a:prstGeom prst="line">
            <a:avLst/>
          </a:prstGeom>
          <a:ln>
            <a:gradFill>
              <a:gsLst>
                <a:gs pos="0">
                  <a:srgbClr val="32C8CF">
                    <a:alpha val="67000"/>
                  </a:srgbClr>
                </a:gs>
                <a:gs pos="55000">
                  <a:schemeClr val="bg1"/>
                </a:gs>
                <a:gs pos="100000">
                  <a:srgbClr val="32C8CF">
                    <a:alpha val="7100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Title 2"/>
          <p:cNvSpPr txBox="1"/>
          <p:nvPr/>
        </p:nvSpPr>
        <p:spPr>
          <a:xfrm>
            <a:off x="4638675" y="3236335"/>
            <a:ext cx="6054725"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b="0" dirty="0">
                <a:solidFill>
                  <a:schemeClr val="bg1"/>
                </a:solidFill>
                <a:latin typeface="+mn-lt"/>
                <a:ea typeface="+mn-ea"/>
                <a:cs typeface="+mn-ea"/>
                <a:sym typeface="+mn-lt"/>
              </a:rPr>
              <a:t>项目展示</a:t>
            </a:r>
            <a:endParaRPr lang="en-US" b="0" dirty="0">
              <a:solidFill>
                <a:schemeClr val="bg1"/>
              </a:solidFill>
              <a:latin typeface="+mn-lt"/>
              <a:ea typeface="+mn-ea"/>
              <a:cs typeface="+mn-ea"/>
              <a:sym typeface="+mn-lt"/>
            </a:endParaRPr>
          </a:p>
        </p:txBody>
      </p:sp>
      <p:sp>
        <p:nvSpPr>
          <p:cNvPr id="13" name="矩形 12"/>
          <p:cNvSpPr/>
          <p:nvPr/>
        </p:nvSpPr>
        <p:spPr>
          <a:xfrm>
            <a:off x="10985500" y="5727700"/>
            <a:ext cx="1092200" cy="10414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a:blip r:embed="rId3"/>
          <a:stretch>
            <a:fillRect/>
          </a:stretch>
        </p:blipFill>
        <p:spPr>
          <a:xfrm>
            <a:off x="1879600" y="2714932"/>
            <a:ext cx="1244600" cy="1605936"/>
          </a:xfrm>
          <a:prstGeom prst="rect">
            <a:avLst/>
          </a:prstGeom>
        </p:spPr>
      </p:pic>
      <p:cxnSp>
        <p:nvCxnSpPr>
          <p:cNvPr id="4" name="直接连接符 3"/>
          <p:cNvCxnSpPr/>
          <p:nvPr/>
        </p:nvCxnSpPr>
        <p:spPr>
          <a:xfrm>
            <a:off x="-88900" y="4914900"/>
            <a:ext cx="12509500" cy="0"/>
          </a:xfrm>
          <a:prstGeom prst="line">
            <a:avLst/>
          </a:prstGeom>
          <a:ln w="22225">
            <a:solidFill>
              <a:srgbClr val="32C8C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8900" y="2197100"/>
            <a:ext cx="12509500" cy="0"/>
          </a:xfrm>
          <a:prstGeom prst="line">
            <a:avLst/>
          </a:prstGeom>
          <a:ln w="22225">
            <a:solidFill>
              <a:srgbClr val="32C8C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b="1" dirty="0">
                <a:latin typeface="+mn-lt"/>
                <a:ea typeface="+mn-ea"/>
                <a:cs typeface="+mn-ea"/>
                <a:sym typeface="+mn-lt"/>
              </a:rPr>
              <a:t>前端界面展示</a:t>
            </a:r>
            <a:endParaRPr lang="en-US" dirty="0">
              <a:latin typeface="+mn-lt"/>
              <a:ea typeface="+mn-ea"/>
              <a:cs typeface="+mn-ea"/>
              <a:sym typeface="+mn-lt"/>
            </a:endParaRPr>
          </a:p>
        </p:txBody>
      </p:sp>
      <p:sp>
        <p:nvSpPr>
          <p:cNvPr id="3" name="Slide Number Placeholder 2"/>
          <p:cNvSpPr>
            <a:spLocks noGrp="1"/>
          </p:cNvSpPr>
          <p:nvPr>
            <p:ph type="sldNum" sz="quarter" idx="12"/>
          </p:nvPr>
        </p:nvSpPr>
        <p:spPr/>
        <p:txBody>
          <a:bodyPr/>
          <a:lstStyle/>
          <a:p>
            <a:fld id="{6FAC12D6-6874-44D7-A628-78DA8109D10F}" type="slidenum">
              <a:rPr lang="en-US" smtClean="0">
                <a:latin typeface="+mn-lt"/>
                <a:cs typeface="+mn-ea"/>
                <a:sym typeface="+mn-lt"/>
              </a:rPr>
              <a:t>6</a:t>
            </a:fld>
            <a:endParaRPr lang="en-US">
              <a:latin typeface="+mn-lt"/>
              <a:cs typeface="+mn-ea"/>
              <a:sym typeface="+mn-lt"/>
            </a:endParaRPr>
          </a:p>
        </p:txBody>
      </p:sp>
      <p:sp>
        <p:nvSpPr>
          <p:cNvPr id="66" name="TextBox 65"/>
          <p:cNvSpPr txBox="1"/>
          <p:nvPr/>
        </p:nvSpPr>
        <p:spPr>
          <a:xfrm flipH="1">
            <a:off x="1040932" y="1560786"/>
            <a:ext cx="1005403" cy="338554"/>
          </a:xfrm>
          <a:prstGeom prst="rect">
            <a:avLst/>
          </a:prstGeom>
          <a:noFill/>
        </p:spPr>
        <p:txBody>
          <a:bodyPr wrap="none" rtlCol="0">
            <a:spAutoFit/>
          </a:bodyPr>
          <a:lstStyle/>
          <a:p>
            <a:pPr algn="ctr"/>
            <a:r>
              <a:rPr lang="zh-CN" altLang="en-US" sz="1600" dirty="0">
                <a:solidFill>
                  <a:schemeClr val="bg2">
                    <a:lumMod val="50000"/>
                  </a:schemeClr>
                </a:solidFill>
                <a:cs typeface="+mn-ea"/>
                <a:sym typeface="+mn-lt"/>
              </a:rPr>
              <a:t>登录页面</a:t>
            </a:r>
            <a:endParaRPr lang="en-US" altLang="zh-CN" sz="1600" dirty="0">
              <a:solidFill>
                <a:schemeClr val="bg2">
                  <a:lumMod val="50000"/>
                </a:schemeClr>
              </a:solidFill>
              <a:cs typeface="+mn-ea"/>
              <a:sym typeface="+mn-lt"/>
            </a:endParaRPr>
          </a:p>
        </p:txBody>
      </p:sp>
      <p:sp>
        <p:nvSpPr>
          <p:cNvPr id="68" name="TextBox 67"/>
          <p:cNvSpPr txBox="1"/>
          <p:nvPr/>
        </p:nvSpPr>
        <p:spPr>
          <a:xfrm flipH="1">
            <a:off x="3634297" y="1558405"/>
            <a:ext cx="1005403" cy="338554"/>
          </a:xfrm>
          <a:prstGeom prst="rect">
            <a:avLst/>
          </a:prstGeom>
          <a:noFill/>
        </p:spPr>
        <p:txBody>
          <a:bodyPr wrap="none" rtlCol="0">
            <a:spAutoFit/>
          </a:bodyPr>
          <a:lstStyle/>
          <a:p>
            <a:pPr algn="ctr"/>
            <a:r>
              <a:rPr lang="zh-CN" altLang="en-US" sz="1600" dirty="0">
                <a:solidFill>
                  <a:schemeClr val="bg2">
                    <a:lumMod val="50000"/>
                  </a:schemeClr>
                </a:solidFill>
                <a:cs typeface="+mn-ea"/>
                <a:sym typeface="+mn-lt"/>
              </a:rPr>
              <a:t>注册页面</a:t>
            </a:r>
            <a:endParaRPr lang="en-US" altLang="zh-CN" sz="1600" dirty="0">
              <a:solidFill>
                <a:schemeClr val="bg2">
                  <a:lumMod val="50000"/>
                </a:schemeClr>
              </a:solidFill>
              <a:cs typeface="+mn-ea"/>
              <a:sym typeface="+mn-lt"/>
            </a:endParaRPr>
          </a:p>
        </p:txBody>
      </p:sp>
      <p:grpSp>
        <p:nvGrpSpPr>
          <p:cNvPr id="72" name="Group 71"/>
          <p:cNvGrpSpPr/>
          <p:nvPr/>
        </p:nvGrpSpPr>
        <p:grpSpPr>
          <a:xfrm>
            <a:off x="604584" y="1586074"/>
            <a:ext cx="277647" cy="276819"/>
            <a:chOff x="2138511" y="2464802"/>
            <a:chExt cx="354012" cy="352956"/>
          </a:xfrm>
          <a:solidFill>
            <a:schemeClr val="accent1"/>
          </a:solidFill>
        </p:grpSpPr>
        <p:sp>
          <p:nvSpPr>
            <p:cNvPr id="73" name="Oval 72"/>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74" name="Freeform 7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grpSp>
        <p:nvGrpSpPr>
          <p:cNvPr id="75" name="Group 74"/>
          <p:cNvGrpSpPr/>
          <p:nvPr/>
        </p:nvGrpSpPr>
        <p:grpSpPr>
          <a:xfrm>
            <a:off x="3132633" y="1598307"/>
            <a:ext cx="277647" cy="276819"/>
            <a:chOff x="2138511" y="2464802"/>
            <a:chExt cx="354012" cy="352956"/>
          </a:xfrm>
          <a:solidFill>
            <a:schemeClr val="accent3"/>
          </a:solidFill>
        </p:grpSpPr>
        <p:sp>
          <p:nvSpPr>
            <p:cNvPr id="76" name="Oval 75"/>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77" name="Freeform 76"/>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sp>
        <p:nvSpPr>
          <p:cNvPr id="81" name="TextBox 80"/>
          <p:cNvSpPr txBox="1"/>
          <p:nvPr/>
        </p:nvSpPr>
        <p:spPr>
          <a:xfrm>
            <a:off x="7959334" y="1583956"/>
            <a:ext cx="1005403" cy="338554"/>
          </a:xfrm>
          <a:prstGeom prst="rect">
            <a:avLst/>
          </a:prstGeom>
          <a:noFill/>
        </p:spPr>
        <p:txBody>
          <a:bodyPr wrap="none" rtlCol="0">
            <a:spAutoFit/>
          </a:bodyPr>
          <a:lstStyle/>
          <a:p>
            <a:pPr algn="ctr"/>
            <a:r>
              <a:rPr lang="zh-CN" altLang="en-US" sz="1600" dirty="0">
                <a:solidFill>
                  <a:schemeClr val="bg2">
                    <a:lumMod val="50000"/>
                  </a:schemeClr>
                </a:solidFill>
                <a:cs typeface="+mn-ea"/>
                <a:sym typeface="+mn-lt"/>
              </a:rPr>
              <a:t>个人主页</a:t>
            </a:r>
            <a:endParaRPr lang="en-US" altLang="zh-CN" sz="1600" dirty="0">
              <a:solidFill>
                <a:schemeClr val="bg2">
                  <a:lumMod val="50000"/>
                </a:schemeClr>
              </a:solidFill>
              <a:cs typeface="+mn-ea"/>
              <a:sym typeface="+mn-lt"/>
            </a:endParaRPr>
          </a:p>
        </p:txBody>
      </p:sp>
      <p:sp>
        <p:nvSpPr>
          <p:cNvPr id="83" name="TextBox 82"/>
          <p:cNvSpPr txBox="1"/>
          <p:nvPr/>
        </p:nvSpPr>
        <p:spPr>
          <a:xfrm>
            <a:off x="10648366" y="1598307"/>
            <a:ext cx="1005403" cy="338554"/>
          </a:xfrm>
          <a:prstGeom prst="rect">
            <a:avLst/>
          </a:prstGeom>
          <a:noFill/>
        </p:spPr>
        <p:txBody>
          <a:bodyPr wrap="none" rtlCol="0">
            <a:spAutoFit/>
          </a:bodyPr>
          <a:lstStyle/>
          <a:p>
            <a:pPr algn="ctr"/>
            <a:r>
              <a:rPr lang="zh-CN" altLang="en-US" sz="1600" dirty="0">
                <a:solidFill>
                  <a:schemeClr val="bg2">
                    <a:lumMod val="50000"/>
                  </a:schemeClr>
                </a:solidFill>
                <a:cs typeface="+mn-ea"/>
                <a:sym typeface="+mn-lt"/>
              </a:rPr>
              <a:t>软件说明</a:t>
            </a:r>
            <a:endParaRPr lang="en-US" altLang="zh-CN" sz="1600" dirty="0">
              <a:solidFill>
                <a:schemeClr val="bg2">
                  <a:lumMod val="50000"/>
                </a:schemeClr>
              </a:solidFill>
              <a:cs typeface="+mn-ea"/>
              <a:sym typeface="+mn-lt"/>
            </a:endParaRPr>
          </a:p>
        </p:txBody>
      </p:sp>
      <p:grpSp>
        <p:nvGrpSpPr>
          <p:cNvPr id="87" name="Group 86"/>
          <p:cNvGrpSpPr/>
          <p:nvPr/>
        </p:nvGrpSpPr>
        <p:grpSpPr>
          <a:xfrm>
            <a:off x="7478955" y="1622654"/>
            <a:ext cx="277647" cy="276819"/>
            <a:chOff x="2138511" y="2464802"/>
            <a:chExt cx="354012" cy="352956"/>
          </a:xfrm>
          <a:solidFill>
            <a:schemeClr val="accent2"/>
          </a:solidFill>
        </p:grpSpPr>
        <p:sp>
          <p:nvSpPr>
            <p:cNvPr id="88" name="Oval 8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89" name="Freeform 8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grpSp>
        <p:nvGrpSpPr>
          <p:cNvPr id="90" name="Group 89"/>
          <p:cNvGrpSpPr/>
          <p:nvPr/>
        </p:nvGrpSpPr>
        <p:grpSpPr>
          <a:xfrm>
            <a:off x="10196877" y="1635403"/>
            <a:ext cx="277647" cy="276819"/>
            <a:chOff x="2138511" y="2464802"/>
            <a:chExt cx="354012" cy="352956"/>
          </a:xfrm>
          <a:solidFill>
            <a:schemeClr val="accent4"/>
          </a:solidFill>
        </p:grpSpPr>
        <p:sp>
          <p:nvSpPr>
            <p:cNvPr id="91" name="Oval 90"/>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92" name="Freeform 9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cxnSp>
        <p:nvCxnSpPr>
          <p:cNvPr id="96" name="Straight Connector 95"/>
          <p:cNvCxnSpPr/>
          <p:nvPr/>
        </p:nvCxnSpPr>
        <p:spPr>
          <a:xfrm>
            <a:off x="5357217" y="1151467"/>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509617" y="1253067"/>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73B8E614-4772-4945-9E80-CDFD67155A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8401" y="1757456"/>
            <a:ext cx="2529547" cy="3274691"/>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68034B9-533F-4C99-8BEA-A35893C110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512" y="2313794"/>
            <a:ext cx="2062895" cy="3667368"/>
          </a:xfrm>
          <a:prstGeom prst="rect">
            <a:avLst/>
          </a:prstGeom>
        </p:spPr>
      </p:pic>
      <p:pic>
        <p:nvPicPr>
          <p:cNvPr id="7" name="图片 6">
            <a:extLst>
              <a:ext uri="{FF2B5EF4-FFF2-40B4-BE49-F238E27FC236}">
                <a16:creationId xmlns:a16="http://schemas.microsoft.com/office/drawing/2014/main" id="{2BB40E75-5936-4DB7-BBD4-E53041063B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87027" y="2308445"/>
            <a:ext cx="2062895" cy="3667369"/>
          </a:xfrm>
          <a:prstGeom prst="rect">
            <a:avLst/>
          </a:prstGeom>
        </p:spPr>
      </p:pic>
      <p:pic>
        <p:nvPicPr>
          <p:cNvPr id="9" name="图片 8">
            <a:extLst>
              <a:ext uri="{FF2B5EF4-FFF2-40B4-BE49-F238E27FC236}">
                <a16:creationId xmlns:a16="http://schemas.microsoft.com/office/drawing/2014/main" id="{96C16839-3FE9-4212-9509-A983B2B30D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2221" y="2308444"/>
            <a:ext cx="2062895" cy="3667370"/>
          </a:xfrm>
          <a:prstGeom prst="rect">
            <a:avLst/>
          </a:prstGeom>
        </p:spPr>
      </p:pic>
      <p:pic>
        <p:nvPicPr>
          <p:cNvPr id="11" name="图片 10">
            <a:extLst>
              <a:ext uri="{FF2B5EF4-FFF2-40B4-BE49-F238E27FC236}">
                <a16:creationId xmlns:a16="http://schemas.microsoft.com/office/drawing/2014/main" id="{1E69DA3A-D19B-4FD9-8293-2B2C5D82E36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39590" y="2308443"/>
            <a:ext cx="2062896" cy="3667371"/>
          </a:xfrm>
          <a:prstGeom prst="rect">
            <a:avLst/>
          </a:prstGeom>
        </p:spPr>
      </p:pic>
    </p:spTree>
    <p:extLst>
      <p:ext uri="{BB962C8B-B14F-4D97-AF65-F5344CB8AC3E}">
        <p14:creationId xmlns:p14="http://schemas.microsoft.com/office/powerpoint/2010/main" val="429339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b="1" dirty="0">
                <a:latin typeface="+mn-lt"/>
                <a:ea typeface="+mn-ea"/>
                <a:cs typeface="+mn-ea"/>
                <a:sym typeface="+mn-lt"/>
              </a:rPr>
              <a:t>服务器部分展示</a:t>
            </a:r>
            <a:endParaRPr lang="en-US" dirty="0">
              <a:latin typeface="+mn-lt"/>
              <a:ea typeface="+mn-ea"/>
              <a:cs typeface="+mn-ea"/>
              <a:sym typeface="+mn-lt"/>
            </a:endParaRPr>
          </a:p>
        </p:txBody>
      </p:sp>
      <p:sp>
        <p:nvSpPr>
          <p:cNvPr id="3" name="Slide Number Placeholder 2"/>
          <p:cNvSpPr>
            <a:spLocks noGrp="1"/>
          </p:cNvSpPr>
          <p:nvPr>
            <p:ph type="sldNum" sz="quarter" idx="12"/>
          </p:nvPr>
        </p:nvSpPr>
        <p:spPr/>
        <p:txBody>
          <a:bodyPr/>
          <a:lstStyle/>
          <a:p>
            <a:fld id="{6FAC12D6-6874-44D7-A628-78DA8109D10F}" type="slidenum">
              <a:rPr lang="en-US" smtClean="0">
                <a:latin typeface="+mn-lt"/>
                <a:cs typeface="+mn-ea"/>
                <a:sym typeface="+mn-lt"/>
              </a:rPr>
              <a:t>7</a:t>
            </a:fld>
            <a:endParaRPr lang="en-US">
              <a:latin typeface="+mn-lt"/>
              <a:cs typeface="+mn-ea"/>
              <a:sym typeface="+mn-lt"/>
            </a:endParaRPr>
          </a:p>
        </p:txBody>
      </p:sp>
      <p:cxnSp>
        <p:nvCxnSpPr>
          <p:cNvPr id="122" name="Straight Connector 121"/>
          <p:cNvCxnSpPr/>
          <p:nvPr/>
        </p:nvCxnSpPr>
        <p:spPr>
          <a:xfrm>
            <a:off x="5357217" y="1151467"/>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509617" y="1253067"/>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882371" y="2243132"/>
            <a:ext cx="1415772" cy="338554"/>
          </a:xfrm>
          <a:prstGeom prst="rect">
            <a:avLst/>
          </a:prstGeom>
          <a:noFill/>
        </p:spPr>
        <p:txBody>
          <a:bodyPr wrap="none" rtlCol="0">
            <a:spAutoFit/>
          </a:bodyPr>
          <a:lstStyle/>
          <a:p>
            <a:r>
              <a:rPr lang="zh-CN" altLang="en-US" sz="1600" b="1" dirty="0">
                <a:solidFill>
                  <a:schemeClr val="bg2">
                    <a:lumMod val="50000"/>
                  </a:schemeClr>
                </a:solidFill>
                <a:cs typeface="+mn-ea"/>
                <a:sym typeface="+mn-lt"/>
              </a:rPr>
              <a:t>服务器的购买</a:t>
            </a:r>
            <a:endParaRPr lang="id-ID" altLang="zh-CN" sz="1600" b="1" dirty="0">
              <a:solidFill>
                <a:schemeClr val="bg2">
                  <a:lumMod val="50000"/>
                </a:schemeClr>
              </a:solidFill>
              <a:cs typeface="+mn-ea"/>
              <a:sym typeface="+mn-lt"/>
            </a:endParaRPr>
          </a:p>
        </p:txBody>
      </p:sp>
      <p:sp>
        <p:nvSpPr>
          <p:cNvPr id="137" name="TextBox 136"/>
          <p:cNvSpPr txBox="1"/>
          <p:nvPr/>
        </p:nvSpPr>
        <p:spPr>
          <a:xfrm>
            <a:off x="10076737" y="2188134"/>
            <a:ext cx="1415772" cy="338554"/>
          </a:xfrm>
          <a:prstGeom prst="rect">
            <a:avLst/>
          </a:prstGeom>
          <a:noFill/>
        </p:spPr>
        <p:txBody>
          <a:bodyPr wrap="none" rtlCol="0">
            <a:spAutoFit/>
          </a:bodyPr>
          <a:lstStyle/>
          <a:p>
            <a:r>
              <a:rPr lang="zh-CN" altLang="en-US" sz="1600" b="1" dirty="0">
                <a:solidFill>
                  <a:schemeClr val="bg2">
                    <a:lumMod val="50000"/>
                  </a:schemeClr>
                </a:solidFill>
                <a:cs typeface="+mn-ea"/>
                <a:sym typeface="+mn-lt"/>
              </a:rPr>
              <a:t>服务器的部署</a:t>
            </a:r>
            <a:endParaRPr lang="id-ID" altLang="zh-CN" sz="1600" b="1" dirty="0">
              <a:solidFill>
                <a:schemeClr val="bg2">
                  <a:lumMod val="50000"/>
                </a:schemeClr>
              </a:solidFill>
              <a:cs typeface="+mn-ea"/>
              <a:sym typeface="+mn-lt"/>
            </a:endParaRPr>
          </a:p>
        </p:txBody>
      </p:sp>
      <p:sp>
        <p:nvSpPr>
          <p:cNvPr id="138" name="TextBox 137"/>
          <p:cNvSpPr txBox="1"/>
          <p:nvPr/>
        </p:nvSpPr>
        <p:spPr>
          <a:xfrm>
            <a:off x="10057985" y="2838711"/>
            <a:ext cx="2032945" cy="278281"/>
          </a:xfrm>
          <a:prstGeom prst="rect">
            <a:avLst/>
          </a:prstGeom>
          <a:noFill/>
        </p:spPr>
        <p:txBody>
          <a:bodyPr wrap="square" rtlCol="0">
            <a:spAutoFit/>
          </a:bodyPr>
          <a:lstStyle/>
          <a:p>
            <a:pPr>
              <a:lnSpc>
                <a:spcPct val="120000"/>
              </a:lnSpc>
            </a:pPr>
            <a:r>
              <a:rPr lang="zh-CN" altLang="en-US" sz="1100" dirty="0">
                <a:solidFill>
                  <a:schemeClr val="tx2"/>
                </a:solidFill>
                <a:cs typeface="+mn-ea"/>
                <a:sym typeface="+mn-lt"/>
              </a:rPr>
              <a:t>目前正在学习中</a:t>
            </a:r>
            <a:r>
              <a:rPr lang="en-US" altLang="zh-CN" sz="1100" dirty="0">
                <a:solidFill>
                  <a:schemeClr val="tx2"/>
                </a:solidFill>
                <a:cs typeface="+mn-ea"/>
                <a:sym typeface="+mn-lt"/>
              </a:rPr>
              <a:t>…</a:t>
            </a:r>
            <a:endParaRPr lang="zh-CN" altLang="en-US" sz="1100" dirty="0">
              <a:solidFill>
                <a:schemeClr val="tx2"/>
              </a:solidFill>
              <a:cs typeface="+mn-ea"/>
              <a:sym typeface="+mn-lt"/>
            </a:endParaRPr>
          </a:p>
        </p:txBody>
      </p:sp>
      <p:pic>
        <p:nvPicPr>
          <p:cNvPr id="3076" name="Picture 4">
            <a:extLst>
              <a:ext uri="{FF2B5EF4-FFF2-40B4-BE49-F238E27FC236}">
                <a16:creationId xmlns:a16="http://schemas.microsoft.com/office/drawing/2014/main" id="{354A56B4-9801-40FA-A3C9-AEEBA12E9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991" y="1555678"/>
            <a:ext cx="4000556" cy="4456619"/>
          </a:xfrm>
          <a:prstGeom prst="rect">
            <a:avLst/>
          </a:prstGeom>
          <a:noFill/>
          <a:extLst>
            <a:ext uri="{909E8E84-426E-40DD-AFC4-6F175D3DCCD1}">
              <a14:hiddenFill xmlns:a14="http://schemas.microsoft.com/office/drawing/2010/main">
                <a:solidFill>
                  <a:srgbClr val="FFFFFF"/>
                </a:solidFill>
              </a14:hiddenFill>
            </a:ext>
          </a:extLst>
        </p:spPr>
      </p:pic>
      <p:sp>
        <p:nvSpPr>
          <p:cNvPr id="161" name="Freeform 120">
            <a:extLst>
              <a:ext uri="{FF2B5EF4-FFF2-40B4-BE49-F238E27FC236}">
                <a16:creationId xmlns:a16="http://schemas.microsoft.com/office/drawing/2014/main" id="{CCB4D549-2A9E-4A0E-8612-E8960BA6CC13}"/>
              </a:ext>
            </a:extLst>
          </p:cNvPr>
          <p:cNvSpPr/>
          <p:nvPr/>
        </p:nvSpPr>
        <p:spPr bwMode="auto">
          <a:xfrm>
            <a:off x="4364471" y="5697895"/>
            <a:ext cx="170725" cy="170725"/>
          </a:xfrm>
          <a:custGeom>
            <a:avLst/>
            <a:gdLst>
              <a:gd name="T0" fmla="*/ 58 w 115"/>
              <a:gd name="T1" fmla="*/ 0 h 115"/>
              <a:gd name="T2" fmla="*/ 76 w 115"/>
              <a:gd name="T3" fmla="*/ 3 h 115"/>
              <a:gd name="T4" fmla="*/ 91 w 115"/>
              <a:gd name="T5" fmla="*/ 11 h 115"/>
              <a:gd name="T6" fmla="*/ 104 w 115"/>
              <a:gd name="T7" fmla="*/ 24 h 115"/>
              <a:gd name="T8" fmla="*/ 112 w 115"/>
              <a:gd name="T9" fmla="*/ 39 h 115"/>
              <a:gd name="T10" fmla="*/ 115 w 115"/>
              <a:gd name="T11" fmla="*/ 57 h 115"/>
              <a:gd name="T12" fmla="*/ 112 w 115"/>
              <a:gd name="T13" fmla="*/ 75 h 115"/>
              <a:gd name="T14" fmla="*/ 104 w 115"/>
              <a:gd name="T15" fmla="*/ 91 h 115"/>
              <a:gd name="T16" fmla="*/ 91 w 115"/>
              <a:gd name="T17" fmla="*/ 104 h 115"/>
              <a:gd name="T18" fmla="*/ 76 w 115"/>
              <a:gd name="T19" fmla="*/ 112 h 115"/>
              <a:gd name="T20" fmla="*/ 58 w 115"/>
              <a:gd name="T21" fmla="*/ 115 h 115"/>
              <a:gd name="T22" fmla="*/ 40 w 115"/>
              <a:gd name="T23" fmla="*/ 112 h 115"/>
              <a:gd name="T24" fmla="*/ 24 w 115"/>
              <a:gd name="T25" fmla="*/ 104 h 115"/>
              <a:gd name="T26" fmla="*/ 12 w 115"/>
              <a:gd name="T27" fmla="*/ 91 h 115"/>
              <a:gd name="T28" fmla="*/ 5 w 115"/>
              <a:gd name="T29" fmla="*/ 75 h 115"/>
              <a:gd name="T30" fmla="*/ 0 w 115"/>
              <a:gd name="T31" fmla="*/ 57 h 115"/>
              <a:gd name="T32" fmla="*/ 5 w 115"/>
              <a:gd name="T33" fmla="*/ 39 h 115"/>
              <a:gd name="T34" fmla="*/ 12 w 115"/>
              <a:gd name="T35" fmla="*/ 24 h 115"/>
              <a:gd name="T36" fmla="*/ 24 w 115"/>
              <a:gd name="T37" fmla="*/ 11 h 115"/>
              <a:gd name="T38" fmla="*/ 40 w 115"/>
              <a:gd name="T39" fmla="*/ 3 h 115"/>
              <a:gd name="T40" fmla="*/ 58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8" y="0"/>
                </a:moveTo>
                <a:lnTo>
                  <a:pt x="76" y="3"/>
                </a:lnTo>
                <a:lnTo>
                  <a:pt x="91" y="11"/>
                </a:lnTo>
                <a:lnTo>
                  <a:pt x="104" y="24"/>
                </a:lnTo>
                <a:lnTo>
                  <a:pt x="112" y="39"/>
                </a:lnTo>
                <a:lnTo>
                  <a:pt x="115" y="57"/>
                </a:lnTo>
                <a:lnTo>
                  <a:pt x="112" y="75"/>
                </a:lnTo>
                <a:lnTo>
                  <a:pt x="104" y="91"/>
                </a:lnTo>
                <a:lnTo>
                  <a:pt x="91" y="104"/>
                </a:lnTo>
                <a:lnTo>
                  <a:pt x="76" y="112"/>
                </a:lnTo>
                <a:lnTo>
                  <a:pt x="58" y="115"/>
                </a:lnTo>
                <a:lnTo>
                  <a:pt x="40" y="112"/>
                </a:lnTo>
                <a:lnTo>
                  <a:pt x="24" y="104"/>
                </a:lnTo>
                <a:lnTo>
                  <a:pt x="12" y="91"/>
                </a:lnTo>
                <a:lnTo>
                  <a:pt x="5" y="75"/>
                </a:lnTo>
                <a:lnTo>
                  <a:pt x="0" y="57"/>
                </a:lnTo>
                <a:lnTo>
                  <a:pt x="5" y="39"/>
                </a:lnTo>
                <a:lnTo>
                  <a:pt x="12" y="24"/>
                </a:lnTo>
                <a:lnTo>
                  <a:pt x="24" y="11"/>
                </a:lnTo>
                <a:lnTo>
                  <a:pt x="40" y="3"/>
                </a:lnTo>
                <a:lnTo>
                  <a:pt x="58"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grpSp>
        <p:nvGrpSpPr>
          <p:cNvPr id="162" name="Group 133">
            <a:extLst>
              <a:ext uri="{FF2B5EF4-FFF2-40B4-BE49-F238E27FC236}">
                <a16:creationId xmlns:a16="http://schemas.microsoft.com/office/drawing/2014/main" id="{BAF9208C-B799-45C6-A32C-B7481BDC72B8}"/>
              </a:ext>
            </a:extLst>
          </p:cNvPr>
          <p:cNvGrpSpPr/>
          <p:nvPr/>
        </p:nvGrpSpPr>
        <p:grpSpPr>
          <a:xfrm>
            <a:off x="9783761" y="2247054"/>
            <a:ext cx="277647" cy="276819"/>
            <a:chOff x="2138511" y="2464802"/>
            <a:chExt cx="354012" cy="352956"/>
          </a:xfrm>
          <a:solidFill>
            <a:schemeClr val="accent4"/>
          </a:solidFill>
        </p:grpSpPr>
        <p:sp>
          <p:nvSpPr>
            <p:cNvPr id="163" name="Oval 134">
              <a:extLst>
                <a:ext uri="{FF2B5EF4-FFF2-40B4-BE49-F238E27FC236}">
                  <a16:creationId xmlns:a16="http://schemas.microsoft.com/office/drawing/2014/main" id="{8B03A02E-B498-47EB-ACD4-B1993937B4E9}"/>
                </a:ext>
              </a:extLst>
            </p:cNvPr>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164" name="Freeform 135">
              <a:extLst>
                <a:ext uri="{FF2B5EF4-FFF2-40B4-BE49-F238E27FC236}">
                  <a16:creationId xmlns:a16="http://schemas.microsoft.com/office/drawing/2014/main" id="{2D92D9FE-B5BD-49A1-BA42-86938AE3139E}"/>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sp>
        <p:nvSpPr>
          <p:cNvPr id="168" name="Freeform 8">
            <a:extLst>
              <a:ext uri="{FF2B5EF4-FFF2-40B4-BE49-F238E27FC236}">
                <a16:creationId xmlns:a16="http://schemas.microsoft.com/office/drawing/2014/main" id="{EA8D22BC-B631-4F03-A70B-674B18B2943E}"/>
              </a:ext>
            </a:extLst>
          </p:cNvPr>
          <p:cNvSpPr>
            <a:spLocks noEditPoints="1"/>
          </p:cNvSpPr>
          <p:nvPr/>
        </p:nvSpPr>
        <p:spPr bwMode="auto">
          <a:xfrm>
            <a:off x="4586466" y="2478009"/>
            <a:ext cx="1757635" cy="1506566"/>
          </a:xfrm>
          <a:custGeom>
            <a:avLst/>
            <a:gdLst>
              <a:gd name="T0" fmla="*/ 179 w 941"/>
              <a:gd name="T1" fmla="*/ 918 h 1006"/>
              <a:gd name="T2" fmla="*/ 202 w 941"/>
              <a:gd name="T3" fmla="*/ 943 h 1006"/>
              <a:gd name="T4" fmla="*/ 202 w 941"/>
              <a:gd name="T5" fmla="*/ 978 h 1006"/>
              <a:gd name="T6" fmla="*/ 179 w 941"/>
              <a:gd name="T7" fmla="*/ 1003 h 1006"/>
              <a:gd name="T8" fmla="*/ 143 w 941"/>
              <a:gd name="T9" fmla="*/ 1003 h 1006"/>
              <a:gd name="T10" fmla="*/ 118 w 941"/>
              <a:gd name="T11" fmla="*/ 978 h 1006"/>
              <a:gd name="T12" fmla="*/ 118 w 941"/>
              <a:gd name="T13" fmla="*/ 943 h 1006"/>
              <a:gd name="T14" fmla="*/ 143 w 941"/>
              <a:gd name="T15" fmla="*/ 918 h 1006"/>
              <a:gd name="T16" fmla="*/ 176 w 941"/>
              <a:gd name="T17" fmla="*/ 732 h 1006"/>
              <a:gd name="T18" fmla="*/ 220 w 941"/>
              <a:gd name="T19" fmla="*/ 745 h 1006"/>
              <a:gd name="T20" fmla="*/ 246 w 941"/>
              <a:gd name="T21" fmla="*/ 781 h 1006"/>
              <a:gd name="T22" fmla="*/ 246 w 941"/>
              <a:gd name="T23" fmla="*/ 828 h 1006"/>
              <a:gd name="T24" fmla="*/ 220 w 941"/>
              <a:gd name="T25" fmla="*/ 865 h 1006"/>
              <a:gd name="T26" fmla="*/ 176 w 941"/>
              <a:gd name="T27" fmla="*/ 879 h 1006"/>
              <a:gd name="T28" fmla="*/ 132 w 941"/>
              <a:gd name="T29" fmla="*/ 865 h 1006"/>
              <a:gd name="T30" fmla="*/ 106 w 941"/>
              <a:gd name="T31" fmla="*/ 828 h 1006"/>
              <a:gd name="T32" fmla="*/ 106 w 941"/>
              <a:gd name="T33" fmla="*/ 781 h 1006"/>
              <a:gd name="T34" fmla="*/ 132 w 941"/>
              <a:gd name="T35" fmla="*/ 745 h 1006"/>
              <a:gd name="T36" fmla="*/ 176 w 941"/>
              <a:gd name="T37" fmla="*/ 732 h 1006"/>
              <a:gd name="T38" fmla="*/ 539 w 941"/>
              <a:gd name="T39" fmla="*/ 4 h 1006"/>
              <a:gd name="T40" fmla="*/ 607 w 941"/>
              <a:gd name="T41" fmla="*/ 32 h 1006"/>
              <a:gd name="T42" fmla="*/ 661 w 941"/>
              <a:gd name="T43" fmla="*/ 81 h 1006"/>
              <a:gd name="T44" fmla="*/ 693 w 941"/>
              <a:gd name="T45" fmla="*/ 149 h 1006"/>
              <a:gd name="T46" fmla="*/ 740 w 941"/>
              <a:gd name="T47" fmla="*/ 143 h 1006"/>
              <a:gd name="T48" fmla="*/ 818 w 941"/>
              <a:gd name="T49" fmla="*/ 158 h 1006"/>
              <a:gd name="T50" fmla="*/ 883 w 941"/>
              <a:gd name="T51" fmla="*/ 201 h 1006"/>
              <a:gd name="T52" fmla="*/ 926 w 941"/>
              <a:gd name="T53" fmla="*/ 266 h 1006"/>
              <a:gd name="T54" fmla="*/ 941 w 941"/>
              <a:gd name="T55" fmla="*/ 343 h 1006"/>
              <a:gd name="T56" fmla="*/ 927 w 941"/>
              <a:gd name="T57" fmla="*/ 417 h 1006"/>
              <a:gd name="T58" fmla="*/ 890 w 941"/>
              <a:gd name="T59" fmla="*/ 478 h 1006"/>
              <a:gd name="T60" fmla="*/ 833 w 941"/>
              <a:gd name="T61" fmla="*/ 522 h 1006"/>
              <a:gd name="T62" fmla="*/ 809 w 941"/>
              <a:gd name="T63" fmla="*/ 570 h 1006"/>
              <a:gd name="T64" fmla="*/ 807 w 941"/>
              <a:gd name="T65" fmla="*/ 646 h 1006"/>
              <a:gd name="T66" fmla="*/ 777 w 941"/>
              <a:gd name="T67" fmla="*/ 718 h 1006"/>
              <a:gd name="T68" fmla="*/ 723 w 941"/>
              <a:gd name="T69" fmla="*/ 773 h 1006"/>
              <a:gd name="T70" fmla="*/ 652 w 941"/>
              <a:gd name="T71" fmla="*/ 803 h 1006"/>
              <a:gd name="T72" fmla="*/ 572 w 941"/>
              <a:gd name="T73" fmla="*/ 803 h 1006"/>
              <a:gd name="T74" fmla="*/ 503 w 941"/>
              <a:gd name="T75" fmla="*/ 774 h 1006"/>
              <a:gd name="T76" fmla="*/ 449 w 941"/>
              <a:gd name="T77" fmla="*/ 725 h 1006"/>
              <a:gd name="T78" fmla="*/ 416 w 941"/>
              <a:gd name="T79" fmla="*/ 657 h 1006"/>
              <a:gd name="T80" fmla="*/ 362 w 941"/>
              <a:gd name="T81" fmla="*/ 664 h 1006"/>
              <a:gd name="T82" fmla="*/ 321 w 941"/>
              <a:gd name="T83" fmla="*/ 682 h 1006"/>
              <a:gd name="T84" fmla="*/ 277 w 941"/>
              <a:gd name="T85" fmla="*/ 705 h 1006"/>
              <a:gd name="T86" fmla="*/ 223 w 941"/>
              <a:gd name="T87" fmla="*/ 705 h 1006"/>
              <a:gd name="T88" fmla="*/ 177 w 941"/>
              <a:gd name="T89" fmla="*/ 679 h 1006"/>
              <a:gd name="T90" fmla="*/ 151 w 941"/>
              <a:gd name="T91" fmla="*/ 632 h 1006"/>
              <a:gd name="T92" fmla="*/ 150 w 941"/>
              <a:gd name="T93" fmla="*/ 586 h 1006"/>
              <a:gd name="T94" fmla="*/ 118 w 941"/>
              <a:gd name="T95" fmla="*/ 550 h 1006"/>
              <a:gd name="T96" fmla="*/ 55 w 941"/>
              <a:gd name="T97" fmla="*/ 497 h 1006"/>
              <a:gd name="T98" fmla="*/ 13 w 941"/>
              <a:gd name="T99" fmla="*/ 427 h 1006"/>
              <a:gd name="T100" fmla="*/ 0 w 941"/>
              <a:gd name="T101" fmla="*/ 343 h 1006"/>
              <a:gd name="T102" fmla="*/ 13 w 941"/>
              <a:gd name="T103" fmla="*/ 260 h 1006"/>
              <a:gd name="T104" fmla="*/ 55 w 941"/>
              <a:gd name="T105" fmla="*/ 190 h 1006"/>
              <a:gd name="T106" fmla="*/ 117 w 941"/>
              <a:gd name="T107" fmla="*/ 138 h 1006"/>
              <a:gd name="T108" fmla="*/ 194 w 941"/>
              <a:gd name="T109" fmla="*/ 109 h 1006"/>
              <a:gd name="T110" fmla="*/ 278 w 941"/>
              <a:gd name="T111" fmla="*/ 109 h 1006"/>
              <a:gd name="T112" fmla="*/ 335 w 941"/>
              <a:gd name="T113" fmla="*/ 85 h 1006"/>
              <a:gd name="T114" fmla="*/ 388 w 941"/>
              <a:gd name="T115" fmla="*/ 33 h 1006"/>
              <a:gd name="T116" fmla="*/ 460 w 941"/>
              <a:gd name="T117" fmla="*/ 4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1" h="1006">
                <a:moveTo>
                  <a:pt x="161" y="915"/>
                </a:moveTo>
                <a:lnTo>
                  <a:pt x="179" y="918"/>
                </a:lnTo>
                <a:lnTo>
                  <a:pt x="193" y="929"/>
                </a:lnTo>
                <a:lnTo>
                  <a:pt x="202" y="943"/>
                </a:lnTo>
                <a:lnTo>
                  <a:pt x="206" y="960"/>
                </a:lnTo>
                <a:lnTo>
                  <a:pt x="202" y="978"/>
                </a:lnTo>
                <a:lnTo>
                  <a:pt x="193" y="994"/>
                </a:lnTo>
                <a:lnTo>
                  <a:pt x="179" y="1003"/>
                </a:lnTo>
                <a:lnTo>
                  <a:pt x="161" y="1006"/>
                </a:lnTo>
                <a:lnTo>
                  <a:pt x="143" y="1003"/>
                </a:lnTo>
                <a:lnTo>
                  <a:pt x="128" y="994"/>
                </a:lnTo>
                <a:lnTo>
                  <a:pt x="118" y="978"/>
                </a:lnTo>
                <a:lnTo>
                  <a:pt x="114" y="960"/>
                </a:lnTo>
                <a:lnTo>
                  <a:pt x="118" y="943"/>
                </a:lnTo>
                <a:lnTo>
                  <a:pt x="128" y="929"/>
                </a:lnTo>
                <a:lnTo>
                  <a:pt x="143" y="918"/>
                </a:lnTo>
                <a:lnTo>
                  <a:pt x="161" y="915"/>
                </a:lnTo>
                <a:close/>
                <a:moveTo>
                  <a:pt x="176" y="732"/>
                </a:moveTo>
                <a:lnTo>
                  <a:pt x="200" y="734"/>
                </a:lnTo>
                <a:lnTo>
                  <a:pt x="220" y="745"/>
                </a:lnTo>
                <a:lnTo>
                  <a:pt x="237" y="762"/>
                </a:lnTo>
                <a:lnTo>
                  <a:pt x="246" y="781"/>
                </a:lnTo>
                <a:lnTo>
                  <a:pt x="251" y="805"/>
                </a:lnTo>
                <a:lnTo>
                  <a:pt x="246" y="828"/>
                </a:lnTo>
                <a:lnTo>
                  <a:pt x="237" y="849"/>
                </a:lnTo>
                <a:lnTo>
                  <a:pt x="220" y="865"/>
                </a:lnTo>
                <a:lnTo>
                  <a:pt x="200" y="875"/>
                </a:lnTo>
                <a:lnTo>
                  <a:pt x="176" y="879"/>
                </a:lnTo>
                <a:lnTo>
                  <a:pt x="153" y="875"/>
                </a:lnTo>
                <a:lnTo>
                  <a:pt x="132" y="865"/>
                </a:lnTo>
                <a:lnTo>
                  <a:pt x="117" y="849"/>
                </a:lnTo>
                <a:lnTo>
                  <a:pt x="106" y="828"/>
                </a:lnTo>
                <a:lnTo>
                  <a:pt x="102" y="805"/>
                </a:lnTo>
                <a:lnTo>
                  <a:pt x="106" y="781"/>
                </a:lnTo>
                <a:lnTo>
                  <a:pt x="117" y="762"/>
                </a:lnTo>
                <a:lnTo>
                  <a:pt x="132" y="745"/>
                </a:lnTo>
                <a:lnTo>
                  <a:pt x="153" y="734"/>
                </a:lnTo>
                <a:lnTo>
                  <a:pt x="176" y="732"/>
                </a:lnTo>
                <a:close/>
                <a:moveTo>
                  <a:pt x="500" y="0"/>
                </a:moveTo>
                <a:lnTo>
                  <a:pt x="539" y="4"/>
                </a:lnTo>
                <a:lnTo>
                  <a:pt x="574" y="15"/>
                </a:lnTo>
                <a:lnTo>
                  <a:pt x="607" y="32"/>
                </a:lnTo>
                <a:lnTo>
                  <a:pt x="636" y="54"/>
                </a:lnTo>
                <a:lnTo>
                  <a:pt x="661" y="81"/>
                </a:lnTo>
                <a:lnTo>
                  <a:pt x="681" y="113"/>
                </a:lnTo>
                <a:lnTo>
                  <a:pt x="693" y="149"/>
                </a:lnTo>
                <a:lnTo>
                  <a:pt x="716" y="145"/>
                </a:lnTo>
                <a:lnTo>
                  <a:pt x="740" y="143"/>
                </a:lnTo>
                <a:lnTo>
                  <a:pt x="781" y="146"/>
                </a:lnTo>
                <a:lnTo>
                  <a:pt x="818" y="158"/>
                </a:lnTo>
                <a:lnTo>
                  <a:pt x="853" y="176"/>
                </a:lnTo>
                <a:lnTo>
                  <a:pt x="883" y="201"/>
                </a:lnTo>
                <a:lnTo>
                  <a:pt x="907" y="231"/>
                </a:lnTo>
                <a:lnTo>
                  <a:pt x="926" y="266"/>
                </a:lnTo>
                <a:lnTo>
                  <a:pt x="937" y="303"/>
                </a:lnTo>
                <a:lnTo>
                  <a:pt x="941" y="343"/>
                </a:lnTo>
                <a:lnTo>
                  <a:pt x="938" y="382"/>
                </a:lnTo>
                <a:lnTo>
                  <a:pt x="927" y="417"/>
                </a:lnTo>
                <a:lnTo>
                  <a:pt x="912" y="449"/>
                </a:lnTo>
                <a:lnTo>
                  <a:pt x="890" y="478"/>
                </a:lnTo>
                <a:lnTo>
                  <a:pt x="864" y="503"/>
                </a:lnTo>
                <a:lnTo>
                  <a:pt x="833" y="522"/>
                </a:lnTo>
                <a:lnTo>
                  <a:pt x="799" y="536"/>
                </a:lnTo>
                <a:lnTo>
                  <a:pt x="809" y="570"/>
                </a:lnTo>
                <a:lnTo>
                  <a:pt x="811" y="606"/>
                </a:lnTo>
                <a:lnTo>
                  <a:pt x="807" y="646"/>
                </a:lnTo>
                <a:lnTo>
                  <a:pt x="796" y="683"/>
                </a:lnTo>
                <a:lnTo>
                  <a:pt x="777" y="718"/>
                </a:lnTo>
                <a:lnTo>
                  <a:pt x="752" y="748"/>
                </a:lnTo>
                <a:lnTo>
                  <a:pt x="723" y="773"/>
                </a:lnTo>
                <a:lnTo>
                  <a:pt x="689" y="791"/>
                </a:lnTo>
                <a:lnTo>
                  <a:pt x="652" y="803"/>
                </a:lnTo>
                <a:lnTo>
                  <a:pt x="610" y="807"/>
                </a:lnTo>
                <a:lnTo>
                  <a:pt x="572" y="803"/>
                </a:lnTo>
                <a:lnTo>
                  <a:pt x="536" y="792"/>
                </a:lnTo>
                <a:lnTo>
                  <a:pt x="503" y="774"/>
                </a:lnTo>
                <a:lnTo>
                  <a:pt x="472" y="752"/>
                </a:lnTo>
                <a:lnTo>
                  <a:pt x="449" y="725"/>
                </a:lnTo>
                <a:lnTo>
                  <a:pt x="430" y="693"/>
                </a:lnTo>
                <a:lnTo>
                  <a:pt x="416" y="657"/>
                </a:lnTo>
                <a:lnTo>
                  <a:pt x="390" y="663"/>
                </a:lnTo>
                <a:lnTo>
                  <a:pt x="362" y="664"/>
                </a:lnTo>
                <a:lnTo>
                  <a:pt x="336" y="663"/>
                </a:lnTo>
                <a:lnTo>
                  <a:pt x="321" y="682"/>
                </a:lnTo>
                <a:lnTo>
                  <a:pt x="300" y="696"/>
                </a:lnTo>
                <a:lnTo>
                  <a:pt x="277" y="705"/>
                </a:lnTo>
                <a:lnTo>
                  <a:pt x="251" y="708"/>
                </a:lnTo>
                <a:lnTo>
                  <a:pt x="223" y="705"/>
                </a:lnTo>
                <a:lnTo>
                  <a:pt x="198" y="694"/>
                </a:lnTo>
                <a:lnTo>
                  <a:pt x="177" y="679"/>
                </a:lnTo>
                <a:lnTo>
                  <a:pt x="161" y="657"/>
                </a:lnTo>
                <a:lnTo>
                  <a:pt x="151" y="632"/>
                </a:lnTo>
                <a:lnTo>
                  <a:pt x="147" y="606"/>
                </a:lnTo>
                <a:lnTo>
                  <a:pt x="150" y="586"/>
                </a:lnTo>
                <a:lnTo>
                  <a:pt x="155" y="568"/>
                </a:lnTo>
                <a:lnTo>
                  <a:pt x="118" y="550"/>
                </a:lnTo>
                <a:lnTo>
                  <a:pt x="84" y="526"/>
                </a:lnTo>
                <a:lnTo>
                  <a:pt x="55" y="497"/>
                </a:lnTo>
                <a:lnTo>
                  <a:pt x="31" y="464"/>
                </a:lnTo>
                <a:lnTo>
                  <a:pt x="13" y="427"/>
                </a:lnTo>
                <a:lnTo>
                  <a:pt x="2" y="387"/>
                </a:lnTo>
                <a:lnTo>
                  <a:pt x="0" y="343"/>
                </a:lnTo>
                <a:lnTo>
                  <a:pt x="2" y="300"/>
                </a:lnTo>
                <a:lnTo>
                  <a:pt x="13" y="260"/>
                </a:lnTo>
                <a:lnTo>
                  <a:pt x="31" y="223"/>
                </a:lnTo>
                <a:lnTo>
                  <a:pt x="55" y="190"/>
                </a:lnTo>
                <a:lnTo>
                  <a:pt x="84" y="161"/>
                </a:lnTo>
                <a:lnTo>
                  <a:pt x="117" y="138"/>
                </a:lnTo>
                <a:lnTo>
                  <a:pt x="154" y="120"/>
                </a:lnTo>
                <a:lnTo>
                  <a:pt x="194" y="109"/>
                </a:lnTo>
                <a:lnTo>
                  <a:pt x="237" y="106"/>
                </a:lnTo>
                <a:lnTo>
                  <a:pt x="278" y="109"/>
                </a:lnTo>
                <a:lnTo>
                  <a:pt x="315" y="118"/>
                </a:lnTo>
                <a:lnTo>
                  <a:pt x="335" y="85"/>
                </a:lnTo>
                <a:lnTo>
                  <a:pt x="359" y="58"/>
                </a:lnTo>
                <a:lnTo>
                  <a:pt x="388" y="33"/>
                </a:lnTo>
                <a:lnTo>
                  <a:pt x="423" y="15"/>
                </a:lnTo>
                <a:lnTo>
                  <a:pt x="460" y="4"/>
                </a:lnTo>
                <a:lnTo>
                  <a:pt x="500" y="0"/>
                </a:lnTo>
                <a:close/>
              </a:path>
            </a:pathLst>
          </a:custGeom>
          <a:solidFill>
            <a:schemeClr val="accent4"/>
          </a:solidFill>
          <a:ln w="0">
            <a:solidFill>
              <a:schemeClr val="accent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9" name="Freeform 9">
            <a:extLst>
              <a:ext uri="{FF2B5EF4-FFF2-40B4-BE49-F238E27FC236}">
                <a16:creationId xmlns:a16="http://schemas.microsoft.com/office/drawing/2014/main" id="{90AF52AF-A6FF-47B1-A949-DFD48B80FEDA}"/>
              </a:ext>
            </a:extLst>
          </p:cNvPr>
          <p:cNvSpPr>
            <a:spLocks noEditPoints="1"/>
          </p:cNvSpPr>
          <p:nvPr/>
        </p:nvSpPr>
        <p:spPr bwMode="auto">
          <a:xfrm>
            <a:off x="4658427" y="1438744"/>
            <a:ext cx="1344827" cy="1434682"/>
          </a:xfrm>
          <a:custGeom>
            <a:avLst/>
            <a:gdLst>
              <a:gd name="T0" fmla="*/ 171 w 897"/>
              <a:gd name="T1" fmla="*/ 874 h 958"/>
              <a:gd name="T2" fmla="*/ 194 w 897"/>
              <a:gd name="T3" fmla="*/ 898 h 958"/>
              <a:gd name="T4" fmla="*/ 194 w 897"/>
              <a:gd name="T5" fmla="*/ 932 h 958"/>
              <a:gd name="T6" fmla="*/ 171 w 897"/>
              <a:gd name="T7" fmla="*/ 955 h 958"/>
              <a:gd name="T8" fmla="*/ 136 w 897"/>
              <a:gd name="T9" fmla="*/ 955 h 958"/>
              <a:gd name="T10" fmla="*/ 113 w 897"/>
              <a:gd name="T11" fmla="*/ 932 h 958"/>
              <a:gd name="T12" fmla="*/ 113 w 897"/>
              <a:gd name="T13" fmla="*/ 898 h 958"/>
              <a:gd name="T14" fmla="*/ 136 w 897"/>
              <a:gd name="T15" fmla="*/ 874 h 958"/>
              <a:gd name="T16" fmla="*/ 169 w 897"/>
              <a:gd name="T17" fmla="*/ 696 h 958"/>
              <a:gd name="T18" fmla="*/ 211 w 897"/>
              <a:gd name="T19" fmla="*/ 710 h 958"/>
              <a:gd name="T20" fmla="*/ 235 w 897"/>
              <a:gd name="T21" fmla="*/ 745 h 958"/>
              <a:gd name="T22" fmla="*/ 235 w 897"/>
              <a:gd name="T23" fmla="*/ 789 h 958"/>
              <a:gd name="T24" fmla="*/ 211 w 897"/>
              <a:gd name="T25" fmla="*/ 825 h 958"/>
              <a:gd name="T26" fmla="*/ 169 w 897"/>
              <a:gd name="T27" fmla="*/ 837 h 958"/>
              <a:gd name="T28" fmla="*/ 126 w 897"/>
              <a:gd name="T29" fmla="*/ 825 h 958"/>
              <a:gd name="T30" fmla="*/ 102 w 897"/>
              <a:gd name="T31" fmla="*/ 789 h 958"/>
              <a:gd name="T32" fmla="*/ 102 w 897"/>
              <a:gd name="T33" fmla="*/ 745 h 958"/>
              <a:gd name="T34" fmla="*/ 126 w 897"/>
              <a:gd name="T35" fmla="*/ 710 h 958"/>
              <a:gd name="T36" fmla="*/ 169 w 897"/>
              <a:gd name="T37" fmla="*/ 696 h 958"/>
              <a:gd name="T38" fmla="*/ 512 w 897"/>
              <a:gd name="T39" fmla="*/ 5 h 958"/>
              <a:gd name="T40" fmla="*/ 579 w 897"/>
              <a:gd name="T41" fmla="*/ 31 h 958"/>
              <a:gd name="T42" fmla="*/ 630 w 897"/>
              <a:gd name="T43" fmla="*/ 79 h 958"/>
              <a:gd name="T44" fmla="*/ 660 w 897"/>
              <a:gd name="T45" fmla="*/ 142 h 958"/>
              <a:gd name="T46" fmla="*/ 705 w 897"/>
              <a:gd name="T47" fmla="*/ 137 h 958"/>
              <a:gd name="T48" fmla="*/ 780 w 897"/>
              <a:gd name="T49" fmla="*/ 152 h 958"/>
              <a:gd name="T50" fmla="*/ 840 w 897"/>
              <a:gd name="T51" fmla="*/ 192 h 958"/>
              <a:gd name="T52" fmla="*/ 882 w 897"/>
              <a:gd name="T53" fmla="*/ 254 h 958"/>
              <a:gd name="T54" fmla="*/ 897 w 897"/>
              <a:gd name="T55" fmla="*/ 328 h 958"/>
              <a:gd name="T56" fmla="*/ 883 w 897"/>
              <a:gd name="T57" fmla="*/ 397 h 958"/>
              <a:gd name="T58" fmla="*/ 847 w 897"/>
              <a:gd name="T59" fmla="*/ 457 h 958"/>
              <a:gd name="T60" fmla="*/ 794 w 897"/>
              <a:gd name="T61" fmla="*/ 498 h 958"/>
              <a:gd name="T62" fmla="*/ 770 w 897"/>
              <a:gd name="T63" fmla="*/ 543 h 958"/>
              <a:gd name="T64" fmla="*/ 769 w 897"/>
              <a:gd name="T65" fmla="*/ 615 h 958"/>
              <a:gd name="T66" fmla="*/ 741 w 897"/>
              <a:gd name="T67" fmla="*/ 684 h 958"/>
              <a:gd name="T68" fmla="*/ 689 w 897"/>
              <a:gd name="T69" fmla="*/ 736 h 958"/>
              <a:gd name="T70" fmla="*/ 620 w 897"/>
              <a:gd name="T71" fmla="*/ 765 h 958"/>
              <a:gd name="T72" fmla="*/ 544 w 897"/>
              <a:gd name="T73" fmla="*/ 765 h 958"/>
              <a:gd name="T74" fmla="*/ 478 w 897"/>
              <a:gd name="T75" fmla="*/ 738 h 958"/>
              <a:gd name="T76" fmla="*/ 427 w 897"/>
              <a:gd name="T77" fmla="*/ 689 h 958"/>
              <a:gd name="T78" fmla="*/ 397 w 897"/>
              <a:gd name="T79" fmla="*/ 626 h 958"/>
              <a:gd name="T80" fmla="*/ 346 w 897"/>
              <a:gd name="T81" fmla="*/ 633 h 958"/>
              <a:gd name="T82" fmla="*/ 306 w 897"/>
              <a:gd name="T83" fmla="*/ 649 h 958"/>
              <a:gd name="T84" fmla="*/ 264 w 897"/>
              <a:gd name="T85" fmla="*/ 672 h 958"/>
              <a:gd name="T86" fmla="*/ 213 w 897"/>
              <a:gd name="T87" fmla="*/ 672 h 958"/>
              <a:gd name="T88" fmla="*/ 169 w 897"/>
              <a:gd name="T89" fmla="*/ 647 h 958"/>
              <a:gd name="T90" fmla="*/ 144 w 897"/>
              <a:gd name="T91" fmla="*/ 603 h 958"/>
              <a:gd name="T92" fmla="*/ 143 w 897"/>
              <a:gd name="T93" fmla="*/ 559 h 958"/>
              <a:gd name="T94" fmla="*/ 113 w 897"/>
              <a:gd name="T95" fmla="*/ 524 h 958"/>
              <a:gd name="T96" fmla="*/ 53 w 897"/>
              <a:gd name="T97" fmla="*/ 474 h 958"/>
              <a:gd name="T98" fmla="*/ 13 w 897"/>
              <a:gd name="T99" fmla="*/ 407 h 958"/>
              <a:gd name="T100" fmla="*/ 0 w 897"/>
              <a:gd name="T101" fmla="*/ 328 h 958"/>
              <a:gd name="T102" fmla="*/ 13 w 897"/>
              <a:gd name="T103" fmla="*/ 248 h 958"/>
              <a:gd name="T104" fmla="*/ 53 w 897"/>
              <a:gd name="T105" fmla="*/ 182 h 958"/>
              <a:gd name="T106" fmla="*/ 113 w 897"/>
              <a:gd name="T107" fmla="*/ 133 h 958"/>
              <a:gd name="T108" fmla="*/ 186 w 897"/>
              <a:gd name="T109" fmla="*/ 105 h 958"/>
              <a:gd name="T110" fmla="*/ 266 w 897"/>
              <a:gd name="T111" fmla="*/ 105 h 958"/>
              <a:gd name="T112" fmla="*/ 319 w 897"/>
              <a:gd name="T113" fmla="*/ 83 h 958"/>
              <a:gd name="T114" fmla="*/ 370 w 897"/>
              <a:gd name="T115" fmla="*/ 32 h 958"/>
              <a:gd name="T116" fmla="*/ 438 w 897"/>
              <a:gd name="T117" fmla="*/ 5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7" h="958">
                <a:moveTo>
                  <a:pt x="154" y="871"/>
                </a:moveTo>
                <a:lnTo>
                  <a:pt x="171" y="874"/>
                </a:lnTo>
                <a:lnTo>
                  <a:pt x="184" y="884"/>
                </a:lnTo>
                <a:lnTo>
                  <a:pt x="194" y="898"/>
                </a:lnTo>
                <a:lnTo>
                  <a:pt x="197" y="915"/>
                </a:lnTo>
                <a:lnTo>
                  <a:pt x="194" y="932"/>
                </a:lnTo>
                <a:lnTo>
                  <a:pt x="184" y="946"/>
                </a:lnTo>
                <a:lnTo>
                  <a:pt x="171" y="955"/>
                </a:lnTo>
                <a:lnTo>
                  <a:pt x="154" y="958"/>
                </a:lnTo>
                <a:lnTo>
                  <a:pt x="136" y="955"/>
                </a:lnTo>
                <a:lnTo>
                  <a:pt x="122" y="946"/>
                </a:lnTo>
                <a:lnTo>
                  <a:pt x="113" y="932"/>
                </a:lnTo>
                <a:lnTo>
                  <a:pt x="110" y="915"/>
                </a:lnTo>
                <a:lnTo>
                  <a:pt x="113" y="898"/>
                </a:lnTo>
                <a:lnTo>
                  <a:pt x="122" y="884"/>
                </a:lnTo>
                <a:lnTo>
                  <a:pt x="136" y="874"/>
                </a:lnTo>
                <a:lnTo>
                  <a:pt x="154" y="871"/>
                </a:lnTo>
                <a:close/>
                <a:moveTo>
                  <a:pt x="169" y="696"/>
                </a:moveTo>
                <a:lnTo>
                  <a:pt x="191" y="700"/>
                </a:lnTo>
                <a:lnTo>
                  <a:pt x="211" y="710"/>
                </a:lnTo>
                <a:lnTo>
                  <a:pt x="226" y="725"/>
                </a:lnTo>
                <a:lnTo>
                  <a:pt x="235" y="745"/>
                </a:lnTo>
                <a:lnTo>
                  <a:pt x="239" y="767"/>
                </a:lnTo>
                <a:lnTo>
                  <a:pt x="235" y="789"/>
                </a:lnTo>
                <a:lnTo>
                  <a:pt x="226" y="808"/>
                </a:lnTo>
                <a:lnTo>
                  <a:pt x="211" y="825"/>
                </a:lnTo>
                <a:lnTo>
                  <a:pt x="191" y="834"/>
                </a:lnTo>
                <a:lnTo>
                  <a:pt x="169" y="837"/>
                </a:lnTo>
                <a:lnTo>
                  <a:pt x="146" y="834"/>
                </a:lnTo>
                <a:lnTo>
                  <a:pt x="126" y="825"/>
                </a:lnTo>
                <a:lnTo>
                  <a:pt x="111" y="808"/>
                </a:lnTo>
                <a:lnTo>
                  <a:pt x="102" y="789"/>
                </a:lnTo>
                <a:lnTo>
                  <a:pt x="98" y="767"/>
                </a:lnTo>
                <a:lnTo>
                  <a:pt x="102" y="745"/>
                </a:lnTo>
                <a:lnTo>
                  <a:pt x="111" y="725"/>
                </a:lnTo>
                <a:lnTo>
                  <a:pt x="126" y="710"/>
                </a:lnTo>
                <a:lnTo>
                  <a:pt x="146" y="700"/>
                </a:lnTo>
                <a:lnTo>
                  <a:pt x="169" y="696"/>
                </a:lnTo>
                <a:close/>
                <a:moveTo>
                  <a:pt x="477" y="0"/>
                </a:moveTo>
                <a:lnTo>
                  <a:pt x="512" y="5"/>
                </a:lnTo>
                <a:lnTo>
                  <a:pt x="547" y="14"/>
                </a:lnTo>
                <a:lnTo>
                  <a:pt x="579" y="31"/>
                </a:lnTo>
                <a:lnTo>
                  <a:pt x="606" y="53"/>
                </a:lnTo>
                <a:lnTo>
                  <a:pt x="630" y="79"/>
                </a:lnTo>
                <a:lnTo>
                  <a:pt x="647" y="108"/>
                </a:lnTo>
                <a:lnTo>
                  <a:pt x="660" y="142"/>
                </a:lnTo>
                <a:lnTo>
                  <a:pt x="682" y="138"/>
                </a:lnTo>
                <a:lnTo>
                  <a:pt x="705" y="137"/>
                </a:lnTo>
                <a:lnTo>
                  <a:pt x="744" y="140"/>
                </a:lnTo>
                <a:lnTo>
                  <a:pt x="780" y="152"/>
                </a:lnTo>
                <a:lnTo>
                  <a:pt x="813" y="169"/>
                </a:lnTo>
                <a:lnTo>
                  <a:pt x="840" y="192"/>
                </a:lnTo>
                <a:lnTo>
                  <a:pt x="864" y="221"/>
                </a:lnTo>
                <a:lnTo>
                  <a:pt x="882" y="254"/>
                </a:lnTo>
                <a:lnTo>
                  <a:pt x="893" y="290"/>
                </a:lnTo>
                <a:lnTo>
                  <a:pt x="897" y="328"/>
                </a:lnTo>
                <a:lnTo>
                  <a:pt x="893" y="364"/>
                </a:lnTo>
                <a:lnTo>
                  <a:pt x="883" y="397"/>
                </a:lnTo>
                <a:lnTo>
                  <a:pt x="868" y="429"/>
                </a:lnTo>
                <a:lnTo>
                  <a:pt x="847" y="457"/>
                </a:lnTo>
                <a:lnTo>
                  <a:pt x="822" y="479"/>
                </a:lnTo>
                <a:lnTo>
                  <a:pt x="794" y="498"/>
                </a:lnTo>
                <a:lnTo>
                  <a:pt x="762" y="510"/>
                </a:lnTo>
                <a:lnTo>
                  <a:pt x="770" y="543"/>
                </a:lnTo>
                <a:lnTo>
                  <a:pt x="773" y="576"/>
                </a:lnTo>
                <a:lnTo>
                  <a:pt x="769" y="615"/>
                </a:lnTo>
                <a:lnTo>
                  <a:pt x="758" y="652"/>
                </a:lnTo>
                <a:lnTo>
                  <a:pt x="741" y="684"/>
                </a:lnTo>
                <a:lnTo>
                  <a:pt x="718" y="713"/>
                </a:lnTo>
                <a:lnTo>
                  <a:pt x="689" y="736"/>
                </a:lnTo>
                <a:lnTo>
                  <a:pt x="656" y="753"/>
                </a:lnTo>
                <a:lnTo>
                  <a:pt x="620" y="765"/>
                </a:lnTo>
                <a:lnTo>
                  <a:pt x="581" y="768"/>
                </a:lnTo>
                <a:lnTo>
                  <a:pt x="544" y="765"/>
                </a:lnTo>
                <a:lnTo>
                  <a:pt x="510" y="754"/>
                </a:lnTo>
                <a:lnTo>
                  <a:pt x="478" y="738"/>
                </a:lnTo>
                <a:lnTo>
                  <a:pt x="450" y="717"/>
                </a:lnTo>
                <a:lnTo>
                  <a:pt x="427" y="689"/>
                </a:lnTo>
                <a:lnTo>
                  <a:pt x="409" y="659"/>
                </a:lnTo>
                <a:lnTo>
                  <a:pt x="397" y="626"/>
                </a:lnTo>
                <a:lnTo>
                  <a:pt x="372" y="632"/>
                </a:lnTo>
                <a:lnTo>
                  <a:pt x="346" y="633"/>
                </a:lnTo>
                <a:lnTo>
                  <a:pt x="321" y="632"/>
                </a:lnTo>
                <a:lnTo>
                  <a:pt x="306" y="649"/>
                </a:lnTo>
                <a:lnTo>
                  <a:pt x="286" y="663"/>
                </a:lnTo>
                <a:lnTo>
                  <a:pt x="264" y="672"/>
                </a:lnTo>
                <a:lnTo>
                  <a:pt x="239" y="676"/>
                </a:lnTo>
                <a:lnTo>
                  <a:pt x="213" y="672"/>
                </a:lnTo>
                <a:lnTo>
                  <a:pt x="190" y="662"/>
                </a:lnTo>
                <a:lnTo>
                  <a:pt x="169" y="647"/>
                </a:lnTo>
                <a:lnTo>
                  <a:pt x="154" y="626"/>
                </a:lnTo>
                <a:lnTo>
                  <a:pt x="144" y="603"/>
                </a:lnTo>
                <a:lnTo>
                  <a:pt x="140" y="576"/>
                </a:lnTo>
                <a:lnTo>
                  <a:pt x="143" y="559"/>
                </a:lnTo>
                <a:lnTo>
                  <a:pt x="149" y="541"/>
                </a:lnTo>
                <a:lnTo>
                  <a:pt x="113" y="524"/>
                </a:lnTo>
                <a:lnTo>
                  <a:pt x="81" y="501"/>
                </a:lnTo>
                <a:lnTo>
                  <a:pt x="53" y="474"/>
                </a:lnTo>
                <a:lnTo>
                  <a:pt x="31" y="443"/>
                </a:lnTo>
                <a:lnTo>
                  <a:pt x="13" y="407"/>
                </a:lnTo>
                <a:lnTo>
                  <a:pt x="4" y="368"/>
                </a:lnTo>
                <a:lnTo>
                  <a:pt x="0" y="328"/>
                </a:lnTo>
                <a:lnTo>
                  <a:pt x="4" y="287"/>
                </a:lnTo>
                <a:lnTo>
                  <a:pt x="13" y="248"/>
                </a:lnTo>
                <a:lnTo>
                  <a:pt x="31" y="214"/>
                </a:lnTo>
                <a:lnTo>
                  <a:pt x="53" y="182"/>
                </a:lnTo>
                <a:lnTo>
                  <a:pt x="81" y="155"/>
                </a:lnTo>
                <a:lnTo>
                  <a:pt x="113" y="133"/>
                </a:lnTo>
                <a:lnTo>
                  <a:pt x="147" y="115"/>
                </a:lnTo>
                <a:lnTo>
                  <a:pt x="186" y="105"/>
                </a:lnTo>
                <a:lnTo>
                  <a:pt x="227" y="101"/>
                </a:lnTo>
                <a:lnTo>
                  <a:pt x="266" y="105"/>
                </a:lnTo>
                <a:lnTo>
                  <a:pt x="302" y="113"/>
                </a:lnTo>
                <a:lnTo>
                  <a:pt x="319" y="83"/>
                </a:lnTo>
                <a:lnTo>
                  <a:pt x="343" y="56"/>
                </a:lnTo>
                <a:lnTo>
                  <a:pt x="370" y="32"/>
                </a:lnTo>
                <a:lnTo>
                  <a:pt x="402" y="16"/>
                </a:lnTo>
                <a:lnTo>
                  <a:pt x="438" y="5"/>
                </a:lnTo>
                <a:lnTo>
                  <a:pt x="477" y="0"/>
                </a:lnTo>
                <a:close/>
              </a:path>
            </a:pathLst>
          </a:custGeom>
          <a:solidFill>
            <a:schemeClr val="accent1">
              <a:lumMod val="75000"/>
            </a:schemeClr>
          </a:solidFill>
          <a:ln w="0">
            <a:solidFill>
              <a:schemeClr val="accent1">
                <a:lumMod val="75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0" name="Freeform 10">
            <a:extLst>
              <a:ext uri="{FF2B5EF4-FFF2-40B4-BE49-F238E27FC236}">
                <a16:creationId xmlns:a16="http://schemas.microsoft.com/office/drawing/2014/main" id="{4E7773F1-1831-4CCB-85F9-4223649DFB4A}"/>
              </a:ext>
            </a:extLst>
          </p:cNvPr>
          <p:cNvSpPr>
            <a:spLocks noEditPoints="1"/>
          </p:cNvSpPr>
          <p:nvPr/>
        </p:nvSpPr>
        <p:spPr bwMode="auto">
          <a:xfrm>
            <a:off x="7614218" y="3418578"/>
            <a:ext cx="1410721" cy="1506566"/>
          </a:xfrm>
          <a:custGeom>
            <a:avLst/>
            <a:gdLst>
              <a:gd name="T0" fmla="*/ 179 w 942"/>
              <a:gd name="T1" fmla="*/ 918 h 1006"/>
              <a:gd name="T2" fmla="*/ 204 w 942"/>
              <a:gd name="T3" fmla="*/ 943 h 1006"/>
              <a:gd name="T4" fmla="*/ 204 w 942"/>
              <a:gd name="T5" fmla="*/ 978 h 1006"/>
              <a:gd name="T6" fmla="*/ 179 w 942"/>
              <a:gd name="T7" fmla="*/ 1002 h 1006"/>
              <a:gd name="T8" fmla="*/ 143 w 942"/>
              <a:gd name="T9" fmla="*/ 1002 h 1006"/>
              <a:gd name="T10" fmla="*/ 118 w 942"/>
              <a:gd name="T11" fmla="*/ 978 h 1006"/>
              <a:gd name="T12" fmla="*/ 118 w 942"/>
              <a:gd name="T13" fmla="*/ 943 h 1006"/>
              <a:gd name="T14" fmla="*/ 143 w 942"/>
              <a:gd name="T15" fmla="*/ 918 h 1006"/>
              <a:gd name="T16" fmla="*/ 178 w 942"/>
              <a:gd name="T17" fmla="*/ 730 h 1006"/>
              <a:gd name="T18" fmla="*/ 220 w 942"/>
              <a:gd name="T19" fmla="*/ 745 h 1006"/>
              <a:gd name="T20" fmla="*/ 248 w 942"/>
              <a:gd name="T21" fmla="*/ 781 h 1006"/>
              <a:gd name="T22" fmla="*/ 248 w 942"/>
              <a:gd name="T23" fmla="*/ 828 h 1006"/>
              <a:gd name="T24" fmla="*/ 220 w 942"/>
              <a:gd name="T25" fmla="*/ 864 h 1006"/>
              <a:gd name="T26" fmla="*/ 178 w 942"/>
              <a:gd name="T27" fmla="*/ 879 h 1006"/>
              <a:gd name="T28" fmla="*/ 133 w 942"/>
              <a:gd name="T29" fmla="*/ 864 h 1006"/>
              <a:gd name="T30" fmla="*/ 107 w 942"/>
              <a:gd name="T31" fmla="*/ 828 h 1006"/>
              <a:gd name="T32" fmla="*/ 107 w 942"/>
              <a:gd name="T33" fmla="*/ 781 h 1006"/>
              <a:gd name="T34" fmla="*/ 133 w 942"/>
              <a:gd name="T35" fmla="*/ 745 h 1006"/>
              <a:gd name="T36" fmla="*/ 178 w 942"/>
              <a:gd name="T37" fmla="*/ 730 h 1006"/>
              <a:gd name="T38" fmla="*/ 539 w 942"/>
              <a:gd name="T39" fmla="*/ 4 h 1006"/>
              <a:gd name="T40" fmla="*/ 608 w 942"/>
              <a:gd name="T41" fmla="*/ 32 h 1006"/>
              <a:gd name="T42" fmla="*/ 661 w 942"/>
              <a:gd name="T43" fmla="*/ 81 h 1006"/>
              <a:gd name="T44" fmla="*/ 694 w 942"/>
              <a:gd name="T45" fmla="*/ 147 h 1006"/>
              <a:gd name="T46" fmla="*/ 741 w 942"/>
              <a:gd name="T47" fmla="*/ 142 h 1006"/>
              <a:gd name="T48" fmla="*/ 820 w 942"/>
              <a:gd name="T49" fmla="*/ 158 h 1006"/>
              <a:gd name="T50" fmla="*/ 883 w 942"/>
              <a:gd name="T51" fmla="*/ 201 h 1006"/>
              <a:gd name="T52" fmla="*/ 926 w 942"/>
              <a:gd name="T53" fmla="*/ 264 h 1006"/>
              <a:gd name="T54" fmla="*/ 942 w 942"/>
              <a:gd name="T55" fmla="*/ 343 h 1006"/>
              <a:gd name="T56" fmla="*/ 929 w 942"/>
              <a:gd name="T57" fmla="*/ 416 h 1006"/>
              <a:gd name="T58" fmla="*/ 890 w 942"/>
              <a:gd name="T59" fmla="*/ 478 h 1006"/>
              <a:gd name="T60" fmla="*/ 834 w 942"/>
              <a:gd name="T61" fmla="*/ 522 h 1006"/>
              <a:gd name="T62" fmla="*/ 809 w 942"/>
              <a:gd name="T63" fmla="*/ 569 h 1006"/>
              <a:gd name="T64" fmla="*/ 809 w 942"/>
              <a:gd name="T65" fmla="*/ 646 h 1006"/>
              <a:gd name="T66" fmla="*/ 778 w 942"/>
              <a:gd name="T67" fmla="*/ 718 h 1006"/>
              <a:gd name="T68" fmla="*/ 723 w 942"/>
              <a:gd name="T69" fmla="*/ 772 h 1006"/>
              <a:gd name="T70" fmla="*/ 652 w 942"/>
              <a:gd name="T71" fmla="*/ 802 h 1006"/>
              <a:gd name="T72" fmla="*/ 572 w 942"/>
              <a:gd name="T73" fmla="*/ 802 h 1006"/>
              <a:gd name="T74" fmla="*/ 503 w 942"/>
              <a:gd name="T75" fmla="*/ 774 h 1006"/>
              <a:gd name="T76" fmla="*/ 449 w 942"/>
              <a:gd name="T77" fmla="*/ 723 h 1006"/>
              <a:gd name="T78" fmla="*/ 417 w 942"/>
              <a:gd name="T79" fmla="*/ 656 h 1006"/>
              <a:gd name="T80" fmla="*/ 362 w 942"/>
              <a:gd name="T81" fmla="*/ 664 h 1006"/>
              <a:gd name="T82" fmla="*/ 321 w 942"/>
              <a:gd name="T83" fmla="*/ 681 h 1006"/>
              <a:gd name="T84" fmla="*/ 277 w 942"/>
              <a:gd name="T85" fmla="*/ 705 h 1006"/>
              <a:gd name="T86" fmla="*/ 223 w 942"/>
              <a:gd name="T87" fmla="*/ 704 h 1006"/>
              <a:gd name="T88" fmla="*/ 178 w 942"/>
              <a:gd name="T89" fmla="*/ 678 h 1006"/>
              <a:gd name="T90" fmla="*/ 151 w 942"/>
              <a:gd name="T91" fmla="*/ 632 h 1006"/>
              <a:gd name="T92" fmla="*/ 150 w 942"/>
              <a:gd name="T93" fmla="*/ 586 h 1006"/>
              <a:gd name="T94" fmla="*/ 118 w 942"/>
              <a:gd name="T95" fmla="*/ 548 h 1006"/>
              <a:gd name="T96" fmla="*/ 56 w 942"/>
              <a:gd name="T97" fmla="*/ 497 h 1006"/>
              <a:gd name="T98" fmla="*/ 15 w 942"/>
              <a:gd name="T99" fmla="*/ 427 h 1006"/>
              <a:gd name="T100" fmla="*/ 0 w 942"/>
              <a:gd name="T101" fmla="*/ 343 h 1006"/>
              <a:gd name="T102" fmla="*/ 15 w 942"/>
              <a:gd name="T103" fmla="*/ 260 h 1006"/>
              <a:gd name="T104" fmla="*/ 56 w 942"/>
              <a:gd name="T105" fmla="*/ 190 h 1006"/>
              <a:gd name="T106" fmla="*/ 118 w 942"/>
              <a:gd name="T107" fmla="*/ 138 h 1006"/>
              <a:gd name="T108" fmla="*/ 195 w 942"/>
              <a:gd name="T109" fmla="*/ 109 h 1006"/>
              <a:gd name="T110" fmla="*/ 278 w 942"/>
              <a:gd name="T111" fmla="*/ 109 h 1006"/>
              <a:gd name="T112" fmla="*/ 336 w 942"/>
              <a:gd name="T113" fmla="*/ 85 h 1006"/>
              <a:gd name="T114" fmla="*/ 390 w 942"/>
              <a:gd name="T115" fmla="*/ 33 h 1006"/>
              <a:gd name="T116" fmla="*/ 460 w 942"/>
              <a:gd name="T117" fmla="*/ 4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2" h="1006">
                <a:moveTo>
                  <a:pt x="161" y="914"/>
                </a:moveTo>
                <a:lnTo>
                  <a:pt x="179" y="918"/>
                </a:lnTo>
                <a:lnTo>
                  <a:pt x="194" y="927"/>
                </a:lnTo>
                <a:lnTo>
                  <a:pt x="204" y="943"/>
                </a:lnTo>
                <a:lnTo>
                  <a:pt x="206" y="960"/>
                </a:lnTo>
                <a:lnTo>
                  <a:pt x="204" y="978"/>
                </a:lnTo>
                <a:lnTo>
                  <a:pt x="194" y="992"/>
                </a:lnTo>
                <a:lnTo>
                  <a:pt x="179" y="1002"/>
                </a:lnTo>
                <a:lnTo>
                  <a:pt x="161" y="1006"/>
                </a:lnTo>
                <a:lnTo>
                  <a:pt x="143" y="1002"/>
                </a:lnTo>
                <a:lnTo>
                  <a:pt x="129" y="992"/>
                </a:lnTo>
                <a:lnTo>
                  <a:pt x="118" y="978"/>
                </a:lnTo>
                <a:lnTo>
                  <a:pt x="116" y="960"/>
                </a:lnTo>
                <a:lnTo>
                  <a:pt x="118" y="943"/>
                </a:lnTo>
                <a:lnTo>
                  <a:pt x="129" y="927"/>
                </a:lnTo>
                <a:lnTo>
                  <a:pt x="143" y="918"/>
                </a:lnTo>
                <a:lnTo>
                  <a:pt x="161" y="914"/>
                </a:lnTo>
                <a:close/>
                <a:moveTo>
                  <a:pt x="178" y="730"/>
                </a:moveTo>
                <a:lnTo>
                  <a:pt x="201" y="734"/>
                </a:lnTo>
                <a:lnTo>
                  <a:pt x="220" y="745"/>
                </a:lnTo>
                <a:lnTo>
                  <a:pt x="237" y="761"/>
                </a:lnTo>
                <a:lnTo>
                  <a:pt x="248" y="781"/>
                </a:lnTo>
                <a:lnTo>
                  <a:pt x="251" y="805"/>
                </a:lnTo>
                <a:lnTo>
                  <a:pt x="248" y="828"/>
                </a:lnTo>
                <a:lnTo>
                  <a:pt x="237" y="849"/>
                </a:lnTo>
                <a:lnTo>
                  <a:pt x="220" y="864"/>
                </a:lnTo>
                <a:lnTo>
                  <a:pt x="201" y="875"/>
                </a:lnTo>
                <a:lnTo>
                  <a:pt x="178" y="879"/>
                </a:lnTo>
                <a:lnTo>
                  <a:pt x="154" y="875"/>
                </a:lnTo>
                <a:lnTo>
                  <a:pt x="133" y="864"/>
                </a:lnTo>
                <a:lnTo>
                  <a:pt x="117" y="849"/>
                </a:lnTo>
                <a:lnTo>
                  <a:pt x="107" y="828"/>
                </a:lnTo>
                <a:lnTo>
                  <a:pt x="103" y="805"/>
                </a:lnTo>
                <a:lnTo>
                  <a:pt x="107" y="781"/>
                </a:lnTo>
                <a:lnTo>
                  <a:pt x="117" y="761"/>
                </a:lnTo>
                <a:lnTo>
                  <a:pt x="133" y="745"/>
                </a:lnTo>
                <a:lnTo>
                  <a:pt x="154" y="734"/>
                </a:lnTo>
                <a:lnTo>
                  <a:pt x="178" y="730"/>
                </a:lnTo>
                <a:close/>
                <a:moveTo>
                  <a:pt x="500" y="0"/>
                </a:moveTo>
                <a:lnTo>
                  <a:pt x="539" y="4"/>
                </a:lnTo>
                <a:lnTo>
                  <a:pt x="574" y="14"/>
                </a:lnTo>
                <a:lnTo>
                  <a:pt x="608" y="32"/>
                </a:lnTo>
                <a:lnTo>
                  <a:pt x="636" y="54"/>
                </a:lnTo>
                <a:lnTo>
                  <a:pt x="661" y="81"/>
                </a:lnTo>
                <a:lnTo>
                  <a:pt x="681" y="113"/>
                </a:lnTo>
                <a:lnTo>
                  <a:pt x="694" y="147"/>
                </a:lnTo>
                <a:lnTo>
                  <a:pt x="716" y="143"/>
                </a:lnTo>
                <a:lnTo>
                  <a:pt x="741" y="142"/>
                </a:lnTo>
                <a:lnTo>
                  <a:pt x="781" y="146"/>
                </a:lnTo>
                <a:lnTo>
                  <a:pt x="820" y="158"/>
                </a:lnTo>
                <a:lnTo>
                  <a:pt x="853" y="176"/>
                </a:lnTo>
                <a:lnTo>
                  <a:pt x="883" y="201"/>
                </a:lnTo>
                <a:lnTo>
                  <a:pt x="908" y="230"/>
                </a:lnTo>
                <a:lnTo>
                  <a:pt x="926" y="264"/>
                </a:lnTo>
                <a:lnTo>
                  <a:pt x="938" y="303"/>
                </a:lnTo>
                <a:lnTo>
                  <a:pt x="942" y="343"/>
                </a:lnTo>
                <a:lnTo>
                  <a:pt x="938" y="382"/>
                </a:lnTo>
                <a:lnTo>
                  <a:pt x="929" y="416"/>
                </a:lnTo>
                <a:lnTo>
                  <a:pt x="912" y="449"/>
                </a:lnTo>
                <a:lnTo>
                  <a:pt x="890" y="478"/>
                </a:lnTo>
                <a:lnTo>
                  <a:pt x="864" y="503"/>
                </a:lnTo>
                <a:lnTo>
                  <a:pt x="834" y="522"/>
                </a:lnTo>
                <a:lnTo>
                  <a:pt x="799" y="536"/>
                </a:lnTo>
                <a:lnTo>
                  <a:pt x="809" y="569"/>
                </a:lnTo>
                <a:lnTo>
                  <a:pt x="813" y="605"/>
                </a:lnTo>
                <a:lnTo>
                  <a:pt x="809" y="646"/>
                </a:lnTo>
                <a:lnTo>
                  <a:pt x="796" y="683"/>
                </a:lnTo>
                <a:lnTo>
                  <a:pt x="778" y="718"/>
                </a:lnTo>
                <a:lnTo>
                  <a:pt x="754" y="747"/>
                </a:lnTo>
                <a:lnTo>
                  <a:pt x="723" y="772"/>
                </a:lnTo>
                <a:lnTo>
                  <a:pt x="689" y="791"/>
                </a:lnTo>
                <a:lnTo>
                  <a:pt x="652" y="802"/>
                </a:lnTo>
                <a:lnTo>
                  <a:pt x="612" y="806"/>
                </a:lnTo>
                <a:lnTo>
                  <a:pt x="572" y="802"/>
                </a:lnTo>
                <a:lnTo>
                  <a:pt x="536" y="792"/>
                </a:lnTo>
                <a:lnTo>
                  <a:pt x="503" y="774"/>
                </a:lnTo>
                <a:lnTo>
                  <a:pt x="474" y="752"/>
                </a:lnTo>
                <a:lnTo>
                  <a:pt x="449" y="723"/>
                </a:lnTo>
                <a:lnTo>
                  <a:pt x="430" y="692"/>
                </a:lnTo>
                <a:lnTo>
                  <a:pt x="417" y="656"/>
                </a:lnTo>
                <a:lnTo>
                  <a:pt x="390" y="663"/>
                </a:lnTo>
                <a:lnTo>
                  <a:pt x="362" y="664"/>
                </a:lnTo>
                <a:lnTo>
                  <a:pt x="337" y="663"/>
                </a:lnTo>
                <a:lnTo>
                  <a:pt x="321" y="681"/>
                </a:lnTo>
                <a:lnTo>
                  <a:pt x="300" y="696"/>
                </a:lnTo>
                <a:lnTo>
                  <a:pt x="277" y="705"/>
                </a:lnTo>
                <a:lnTo>
                  <a:pt x="251" y="708"/>
                </a:lnTo>
                <a:lnTo>
                  <a:pt x="223" y="704"/>
                </a:lnTo>
                <a:lnTo>
                  <a:pt x="200" y="694"/>
                </a:lnTo>
                <a:lnTo>
                  <a:pt x="178" y="678"/>
                </a:lnTo>
                <a:lnTo>
                  <a:pt x="162" y="657"/>
                </a:lnTo>
                <a:lnTo>
                  <a:pt x="151" y="632"/>
                </a:lnTo>
                <a:lnTo>
                  <a:pt x="147" y="605"/>
                </a:lnTo>
                <a:lnTo>
                  <a:pt x="150" y="586"/>
                </a:lnTo>
                <a:lnTo>
                  <a:pt x="155" y="566"/>
                </a:lnTo>
                <a:lnTo>
                  <a:pt x="118" y="548"/>
                </a:lnTo>
                <a:lnTo>
                  <a:pt x="85" y="525"/>
                </a:lnTo>
                <a:lnTo>
                  <a:pt x="56" y="497"/>
                </a:lnTo>
                <a:lnTo>
                  <a:pt x="33" y="463"/>
                </a:lnTo>
                <a:lnTo>
                  <a:pt x="15" y="427"/>
                </a:lnTo>
                <a:lnTo>
                  <a:pt x="4" y="386"/>
                </a:lnTo>
                <a:lnTo>
                  <a:pt x="0" y="343"/>
                </a:lnTo>
                <a:lnTo>
                  <a:pt x="4" y="300"/>
                </a:lnTo>
                <a:lnTo>
                  <a:pt x="15" y="260"/>
                </a:lnTo>
                <a:lnTo>
                  <a:pt x="33" y="223"/>
                </a:lnTo>
                <a:lnTo>
                  <a:pt x="56" y="190"/>
                </a:lnTo>
                <a:lnTo>
                  <a:pt x="84" y="161"/>
                </a:lnTo>
                <a:lnTo>
                  <a:pt x="118" y="138"/>
                </a:lnTo>
                <a:lnTo>
                  <a:pt x="154" y="120"/>
                </a:lnTo>
                <a:lnTo>
                  <a:pt x="195" y="109"/>
                </a:lnTo>
                <a:lnTo>
                  <a:pt x="238" y="105"/>
                </a:lnTo>
                <a:lnTo>
                  <a:pt x="278" y="109"/>
                </a:lnTo>
                <a:lnTo>
                  <a:pt x="317" y="118"/>
                </a:lnTo>
                <a:lnTo>
                  <a:pt x="336" y="85"/>
                </a:lnTo>
                <a:lnTo>
                  <a:pt x="359" y="56"/>
                </a:lnTo>
                <a:lnTo>
                  <a:pt x="390" y="33"/>
                </a:lnTo>
                <a:lnTo>
                  <a:pt x="423" y="15"/>
                </a:lnTo>
                <a:lnTo>
                  <a:pt x="460" y="4"/>
                </a:lnTo>
                <a:lnTo>
                  <a:pt x="500" y="0"/>
                </a:lnTo>
                <a:close/>
              </a:path>
            </a:pathLst>
          </a:custGeom>
          <a:solidFill>
            <a:schemeClr val="accent1"/>
          </a:solidFill>
          <a:ln w="0">
            <a:solidFill>
              <a:schemeClr val="accent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1" name="Freeform 11">
            <a:extLst>
              <a:ext uri="{FF2B5EF4-FFF2-40B4-BE49-F238E27FC236}">
                <a16:creationId xmlns:a16="http://schemas.microsoft.com/office/drawing/2014/main" id="{CE646E10-4811-4E36-B189-502256599A6C}"/>
              </a:ext>
            </a:extLst>
          </p:cNvPr>
          <p:cNvSpPr>
            <a:spLocks noEditPoints="1"/>
          </p:cNvSpPr>
          <p:nvPr/>
        </p:nvSpPr>
        <p:spPr bwMode="auto">
          <a:xfrm>
            <a:off x="3523966" y="1811323"/>
            <a:ext cx="1380769" cy="1524537"/>
          </a:xfrm>
          <a:custGeom>
            <a:avLst/>
            <a:gdLst>
              <a:gd name="T0" fmla="*/ 794 w 922"/>
              <a:gd name="T1" fmla="*/ 977 h 1017"/>
              <a:gd name="T2" fmla="*/ 805 w 922"/>
              <a:gd name="T3" fmla="*/ 989 h 1017"/>
              <a:gd name="T4" fmla="*/ 802 w 922"/>
              <a:gd name="T5" fmla="*/ 1006 h 1017"/>
              <a:gd name="T6" fmla="*/ 789 w 922"/>
              <a:gd name="T7" fmla="*/ 1016 h 1017"/>
              <a:gd name="T8" fmla="*/ 772 w 922"/>
              <a:gd name="T9" fmla="*/ 1014 h 1017"/>
              <a:gd name="T10" fmla="*/ 762 w 922"/>
              <a:gd name="T11" fmla="*/ 1000 h 1017"/>
              <a:gd name="T12" fmla="*/ 765 w 922"/>
              <a:gd name="T13" fmla="*/ 984 h 1017"/>
              <a:gd name="T14" fmla="*/ 777 w 922"/>
              <a:gd name="T15" fmla="*/ 974 h 1017"/>
              <a:gd name="T16" fmla="*/ 755 w 922"/>
              <a:gd name="T17" fmla="*/ 819 h 1017"/>
              <a:gd name="T18" fmla="*/ 783 w 922"/>
              <a:gd name="T19" fmla="*/ 860 h 1017"/>
              <a:gd name="T20" fmla="*/ 755 w 922"/>
              <a:gd name="T21" fmla="*/ 901 h 1017"/>
              <a:gd name="T22" fmla="*/ 705 w 922"/>
              <a:gd name="T23" fmla="*/ 892 h 1017"/>
              <a:gd name="T24" fmla="*/ 696 w 922"/>
              <a:gd name="T25" fmla="*/ 842 h 1017"/>
              <a:gd name="T26" fmla="*/ 737 w 922"/>
              <a:gd name="T27" fmla="*/ 814 h 1017"/>
              <a:gd name="T28" fmla="*/ 507 w 922"/>
              <a:gd name="T29" fmla="*/ 15 h 1017"/>
              <a:gd name="T30" fmla="*/ 592 w 922"/>
              <a:gd name="T31" fmla="*/ 85 h 1017"/>
              <a:gd name="T32" fmla="*/ 627 w 922"/>
              <a:gd name="T33" fmla="*/ 196 h 1017"/>
              <a:gd name="T34" fmla="*/ 656 w 922"/>
              <a:gd name="T35" fmla="*/ 197 h 1017"/>
              <a:gd name="T36" fmla="*/ 765 w 922"/>
              <a:gd name="T37" fmla="*/ 189 h 1017"/>
              <a:gd name="T38" fmla="*/ 864 w 922"/>
              <a:gd name="T39" fmla="*/ 242 h 1017"/>
              <a:gd name="T40" fmla="*/ 918 w 922"/>
              <a:gd name="T41" fmla="*/ 342 h 1017"/>
              <a:gd name="T42" fmla="*/ 908 w 922"/>
              <a:gd name="T43" fmla="*/ 455 h 1017"/>
              <a:gd name="T44" fmla="*/ 842 w 922"/>
              <a:gd name="T45" fmla="*/ 540 h 1017"/>
              <a:gd name="T46" fmla="*/ 766 w 922"/>
              <a:gd name="T47" fmla="*/ 605 h 1017"/>
              <a:gd name="T48" fmla="*/ 741 w 922"/>
              <a:gd name="T49" fmla="*/ 675 h 1017"/>
              <a:gd name="T50" fmla="*/ 761 w 922"/>
              <a:gd name="T51" fmla="*/ 725 h 1017"/>
              <a:gd name="T52" fmla="*/ 732 w 922"/>
              <a:gd name="T53" fmla="*/ 783 h 1017"/>
              <a:gd name="T54" fmla="*/ 665 w 922"/>
              <a:gd name="T55" fmla="*/ 794 h 1017"/>
              <a:gd name="T56" fmla="*/ 620 w 922"/>
              <a:gd name="T57" fmla="*/ 748 h 1017"/>
              <a:gd name="T58" fmla="*/ 586 w 922"/>
              <a:gd name="T59" fmla="*/ 725 h 1017"/>
              <a:gd name="T60" fmla="*/ 479 w 922"/>
              <a:gd name="T61" fmla="*/ 693 h 1017"/>
              <a:gd name="T62" fmla="*/ 388 w 922"/>
              <a:gd name="T63" fmla="*/ 693 h 1017"/>
              <a:gd name="T64" fmla="*/ 284 w 922"/>
              <a:gd name="T65" fmla="*/ 682 h 1017"/>
              <a:gd name="T66" fmla="*/ 202 w 922"/>
              <a:gd name="T67" fmla="*/ 679 h 1017"/>
              <a:gd name="T68" fmla="*/ 131 w 922"/>
              <a:gd name="T69" fmla="*/ 650 h 1017"/>
              <a:gd name="T70" fmla="*/ 102 w 922"/>
              <a:gd name="T71" fmla="*/ 579 h 1017"/>
              <a:gd name="T72" fmla="*/ 48 w 922"/>
              <a:gd name="T73" fmla="*/ 524 h 1017"/>
              <a:gd name="T74" fmla="*/ 4 w 922"/>
              <a:gd name="T75" fmla="*/ 422 h 1017"/>
              <a:gd name="T76" fmla="*/ 15 w 922"/>
              <a:gd name="T77" fmla="*/ 300 h 1017"/>
              <a:gd name="T78" fmla="*/ 82 w 922"/>
              <a:gd name="T79" fmla="*/ 204 h 1017"/>
              <a:gd name="T80" fmla="*/ 191 w 922"/>
              <a:gd name="T81" fmla="*/ 153 h 1017"/>
              <a:gd name="T82" fmla="*/ 251 w 922"/>
              <a:gd name="T83" fmla="*/ 114 h 1017"/>
              <a:gd name="T84" fmla="*/ 322 w 922"/>
              <a:gd name="T85" fmla="*/ 32 h 1017"/>
              <a:gd name="T86" fmla="*/ 430 w 922"/>
              <a:gd name="T87" fmla="*/ 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2" h="1017">
                <a:moveTo>
                  <a:pt x="783" y="973"/>
                </a:moveTo>
                <a:lnTo>
                  <a:pt x="789" y="974"/>
                </a:lnTo>
                <a:lnTo>
                  <a:pt x="794" y="977"/>
                </a:lnTo>
                <a:lnTo>
                  <a:pt x="799" y="980"/>
                </a:lnTo>
                <a:lnTo>
                  <a:pt x="802" y="984"/>
                </a:lnTo>
                <a:lnTo>
                  <a:pt x="805" y="989"/>
                </a:lnTo>
                <a:lnTo>
                  <a:pt x="805" y="995"/>
                </a:lnTo>
                <a:lnTo>
                  <a:pt x="805" y="1000"/>
                </a:lnTo>
                <a:lnTo>
                  <a:pt x="802" y="1006"/>
                </a:lnTo>
                <a:lnTo>
                  <a:pt x="799" y="1010"/>
                </a:lnTo>
                <a:lnTo>
                  <a:pt x="794" y="1014"/>
                </a:lnTo>
                <a:lnTo>
                  <a:pt x="789" y="1016"/>
                </a:lnTo>
                <a:lnTo>
                  <a:pt x="783" y="1017"/>
                </a:lnTo>
                <a:lnTo>
                  <a:pt x="777" y="1016"/>
                </a:lnTo>
                <a:lnTo>
                  <a:pt x="772" y="1014"/>
                </a:lnTo>
                <a:lnTo>
                  <a:pt x="767" y="1010"/>
                </a:lnTo>
                <a:lnTo>
                  <a:pt x="765" y="1006"/>
                </a:lnTo>
                <a:lnTo>
                  <a:pt x="762" y="1000"/>
                </a:lnTo>
                <a:lnTo>
                  <a:pt x="761" y="995"/>
                </a:lnTo>
                <a:lnTo>
                  <a:pt x="762" y="989"/>
                </a:lnTo>
                <a:lnTo>
                  <a:pt x="765" y="984"/>
                </a:lnTo>
                <a:lnTo>
                  <a:pt x="767" y="980"/>
                </a:lnTo>
                <a:lnTo>
                  <a:pt x="772" y="977"/>
                </a:lnTo>
                <a:lnTo>
                  <a:pt x="777" y="974"/>
                </a:lnTo>
                <a:lnTo>
                  <a:pt x="783" y="973"/>
                </a:lnTo>
                <a:close/>
                <a:moveTo>
                  <a:pt x="737" y="814"/>
                </a:moveTo>
                <a:lnTo>
                  <a:pt x="755" y="819"/>
                </a:lnTo>
                <a:lnTo>
                  <a:pt x="769" y="828"/>
                </a:lnTo>
                <a:lnTo>
                  <a:pt x="778" y="842"/>
                </a:lnTo>
                <a:lnTo>
                  <a:pt x="783" y="860"/>
                </a:lnTo>
                <a:lnTo>
                  <a:pt x="778" y="878"/>
                </a:lnTo>
                <a:lnTo>
                  <a:pt x="769" y="892"/>
                </a:lnTo>
                <a:lnTo>
                  <a:pt x="755" y="901"/>
                </a:lnTo>
                <a:lnTo>
                  <a:pt x="737" y="904"/>
                </a:lnTo>
                <a:lnTo>
                  <a:pt x="719" y="901"/>
                </a:lnTo>
                <a:lnTo>
                  <a:pt x="705" y="892"/>
                </a:lnTo>
                <a:lnTo>
                  <a:pt x="696" y="878"/>
                </a:lnTo>
                <a:lnTo>
                  <a:pt x="693" y="860"/>
                </a:lnTo>
                <a:lnTo>
                  <a:pt x="696" y="842"/>
                </a:lnTo>
                <a:lnTo>
                  <a:pt x="705" y="828"/>
                </a:lnTo>
                <a:lnTo>
                  <a:pt x="719" y="819"/>
                </a:lnTo>
                <a:lnTo>
                  <a:pt x="737" y="814"/>
                </a:lnTo>
                <a:close/>
                <a:moveTo>
                  <a:pt x="430" y="0"/>
                </a:moveTo>
                <a:lnTo>
                  <a:pt x="470" y="3"/>
                </a:lnTo>
                <a:lnTo>
                  <a:pt x="507" y="15"/>
                </a:lnTo>
                <a:lnTo>
                  <a:pt x="540" y="33"/>
                </a:lnTo>
                <a:lnTo>
                  <a:pt x="569" y="56"/>
                </a:lnTo>
                <a:lnTo>
                  <a:pt x="592" y="85"/>
                </a:lnTo>
                <a:lnTo>
                  <a:pt x="612" y="120"/>
                </a:lnTo>
                <a:lnTo>
                  <a:pt x="623" y="157"/>
                </a:lnTo>
                <a:lnTo>
                  <a:pt x="627" y="196"/>
                </a:lnTo>
                <a:lnTo>
                  <a:pt x="627" y="204"/>
                </a:lnTo>
                <a:lnTo>
                  <a:pt x="625" y="212"/>
                </a:lnTo>
                <a:lnTo>
                  <a:pt x="656" y="197"/>
                </a:lnTo>
                <a:lnTo>
                  <a:pt x="690" y="189"/>
                </a:lnTo>
                <a:lnTo>
                  <a:pt x="725" y="185"/>
                </a:lnTo>
                <a:lnTo>
                  <a:pt x="765" y="189"/>
                </a:lnTo>
                <a:lnTo>
                  <a:pt x="802" y="201"/>
                </a:lnTo>
                <a:lnTo>
                  <a:pt x="835" y="219"/>
                </a:lnTo>
                <a:lnTo>
                  <a:pt x="864" y="242"/>
                </a:lnTo>
                <a:lnTo>
                  <a:pt x="889" y="271"/>
                </a:lnTo>
                <a:lnTo>
                  <a:pt x="907" y="306"/>
                </a:lnTo>
                <a:lnTo>
                  <a:pt x="918" y="342"/>
                </a:lnTo>
                <a:lnTo>
                  <a:pt x="922" y="382"/>
                </a:lnTo>
                <a:lnTo>
                  <a:pt x="918" y="420"/>
                </a:lnTo>
                <a:lnTo>
                  <a:pt x="908" y="455"/>
                </a:lnTo>
                <a:lnTo>
                  <a:pt x="891" y="488"/>
                </a:lnTo>
                <a:lnTo>
                  <a:pt x="869" y="515"/>
                </a:lnTo>
                <a:lnTo>
                  <a:pt x="842" y="540"/>
                </a:lnTo>
                <a:lnTo>
                  <a:pt x="812" y="558"/>
                </a:lnTo>
                <a:lnTo>
                  <a:pt x="777" y="572"/>
                </a:lnTo>
                <a:lnTo>
                  <a:pt x="766" y="605"/>
                </a:lnTo>
                <a:lnTo>
                  <a:pt x="750" y="637"/>
                </a:lnTo>
                <a:lnTo>
                  <a:pt x="727" y="664"/>
                </a:lnTo>
                <a:lnTo>
                  <a:pt x="741" y="675"/>
                </a:lnTo>
                <a:lnTo>
                  <a:pt x="752" y="689"/>
                </a:lnTo>
                <a:lnTo>
                  <a:pt x="759" y="706"/>
                </a:lnTo>
                <a:lnTo>
                  <a:pt x="761" y="725"/>
                </a:lnTo>
                <a:lnTo>
                  <a:pt x="758" y="748"/>
                </a:lnTo>
                <a:lnTo>
                  <a:pt x="747" y="768"/>
                </a:lnTo>
                <a:lnTo>
                  <a:pt x="732" y="783"/>
                </a:lnTo>
                <a:lnTo>
                  <a:pt x="712" y="794"/>
                </a:lnTo>
                <a:lnTo>
                  <a:pt x="689" y="798"/>
                </a:lnTo>
                <a:lnTo>
                  <a:pt x="665" y="794"/>
                </a:lnTo>
                <a:lnTo>
                  <a:pt x="646" y="783"/>
                </a:lnTo>
                <a:lnTo>
                  <a:pt x="630" y="768"/>
                </a:lnTo>
                <a:lnTo>
                  <a:pt x="620" y="748"/>
                </a:lnTo>
                <a:lnTo>
                  <a:pt x="616" y="725"/>
                </a:lnTo>
                <a:lnTo>
                  <a:pt x="616" y="722"/>
                </a:lnTo>
                <a:lnTo>
                  <a:pt x="586" y="725"/>
                </a:lnTo>
                <a:lnTo>
                  <a:pt x="547" y="721"/>
                </a:lnTo>
                <a:lnTo>
                  <a:pt x="511" y="711"/>
                </a:lnTo>
                <a:lnTo>
                  <a:pt x="479" y="693"/>
                </a:lnTo>
                <a:lnTo>
                  <a:pt x="450" y="671"/>
                </a:lnTo>
                <a:lnTo>
                  <a:pt x="420" y="685"/>
                </a:lnTo>
                <a:lnTo>
                  <a:pt x="388" y="693"/>
                </a:lnTo>
                <a:lnTo>
                  <a:pt x="355" y="696"/>
                </a:lnTo>
                <a:lnTo>
                  <a:pt x="318" y="692"/>
                </a:lnTo>
                <a:lnTo>
                  <a:pt x="284" y="682"/>
                </a:lnTo>
                <a:lnTo>
                  <a:pt x="252" y="667"/>
                </a:lnTo>
                <a:lnTo>
                  <a:pt x="229" y="677"/>
                </a:lnTo>
                <a:lnTo>
                  <a:pt x="202" y="679"/>
                </a:lnTo>
                <a:lnTo>
                  <a:pt x="176" y="677"/>
                </a:lnTo>
                <a:lnTo>
                  <a:pt x="151" y="666"/>
                </a:lnTo>
                <a:lnTo>
                  <a:pt x="131" y="650"/>
                </a:lnTo>
                <a:lnTo>
                  <a:pt x="116" y="630"/>
                </a:lnTo>
                <a:lnTo>
                  <a:pt x="106" y="605"/>
                </a:lnTo>
                <a:lnTo>
                  <a:pt x="102" y="579"/>
                </a:lnTo>
                <a:lnTo>
                  <a:pt x="102" y="575"/>
                </a:lnTo>
                <a:lnTo>
                  <a:pt x="73" y="551"/>
                </a:lnTo>
                <a:lnTo>
                  <a:pt x="48" y="524"/>
                </a:lnTo>
                <a:lnTo>
                  <a:pt x="27" y="492"/>
                </a:lnTo>
                <a:lnTo>
                  <a:pt x="12" y="457"/>
                </a:lnTo>
                <a:lnTo>
                  <a:pt x="4" y="422"/>
                </a:lnTo>
                <a:lnTo>
                  <a:pt x="0" y="382"/>
                </a:lnTo>
                <a:lnTo>
                  <a:pt x="4" y="340"/>
                </a:lnTo>
                <a:lnTo>
                  <a:pt x="15" y="300"/>
                </a:lnTo>
                <a:lnTo>
                  <a:pt x="31" y="265"/>
                </a:lnTo>
                <a:lnTo>
                  <a:pt x="55" y="231"/>
                </a:lnTo>
                <a:lnTo>
                  <a:pt x="82" y="204"/>
                </a:lnTo>
                <a:lnTo>
                  <a:pt x="116" y="180"/>
                </a:lnTo>
                <a:lnTo>
                  <a:pt x="151" y="164"/>
                </a:lnTo>
                <a:lnTo>
                  <a:pt x="191" y="153"/>
                </a:lnTo>
                <a:lnTo>
                  <a:pt x="233" y="149"/>
                </a:lnTo>
                <a:lnTo>
                  <a:pt x="240" y="149"/>
                </a:lnTo>
                <a:lnTo>
                  <a:pt x="251" y="114"/>
                </a:lnTo>
                <a:lnTo>
                  <a:pt x="270" y="81"/>
                </a:lnTo>
                <a:lnTo>
                  <a:pt x="293" y="54"/>
                </a:lnTo>
                <a:lnTo>
                  <a:pt x="322" y="32"/>
                </a:lnTo>
                <a:lnTo>
                  <a:pt x="355" y="14"/>
                </a:lnTo>
                <a:lnTo>
                  <a:pt x="391" y="3"/>
                </a:lnTo>
                <a:lnTo>
                  <a:pt x="430" y="0"/>
                </a:lnTo>
                <a:close/>
              </a:path>
            </a:pathLst>
          </a:custGeom>
          <a:solidFill>
            <a:schemeClr val="accent1"/>
          </a:solidFill>
          <a:ln w="0">
            <a:solidFill>
              <a:schemeClr val="accent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2" name="Freeform 12">
            <a:extLst>
              <a:ext uri="{FF2B5EF4-FFF2-40B4-BE49-F238E27FC236}">
                <a16:creationId xmlns:a16="http://schemas.microsoft.com/office/drawing/2014/main" id="{CBCFF704-FC5D-414C-A71D-AC11E2F237F6}"/>
              </a:ext>
            </a:extLst>
          </p:cNvPr>
          <p:cNvSpPr>
            <a:spLocks noEditPoints="1"/>
          </p:cNvSpPr>
          <p:nvPr/>
        </p:nvSpPr>
        <p:spPr bwMode="auto">
          <a:xfrm>
            <a:off x="6395627" y="4327519"/>
            <a:ext cx="1380769" cy="1524537"/>
          </a:xfrm>
          <a:custGeom>
            <a:avLst/>
            <a:gdLst>
              <a:gd name="T0" fmla="*/ 794 w 921"/>
              <a:gd name="T1" fmla="*/ 978 h 1019"/>
              <a:gd name="T2" fmla="*/ 803 w 921"/>
              <a:gd name="T3" fmla="*/ 991 h 1019"/>
              <a:gd name="T4" fmla="*/ 802 w 921"/>
              <a:gd name="T5" fmla="*/ 1008 h 1019"/>
              <a:gd name="T6" fmla="*/ 788 w 921"/>
              <a:gd name="T7" fmla="*/ 1017 h 1019"/>
              <a:gd name="T8" fmla="*/ 772 w 921"/>
              <a:gd name="T9" fmla="*/ 1015 h 1019"/>
              <a:gd name="T10" fmla="*/ 762 w 921"/>
              <a:gd name="T11" fmla="*/ 1002 h 1019"/>
              <a:gd name="T12" fmla="*/ 763 w 921"/>
              <a:gd name="T13" fmla="*/ 986 h 1019"/>
              <a:gd name="T14" fmla="*/ 777 w 921"/>
              <a:gd name="T15" fmla="*/ 976 h 1019"/>
              <a:gd name="T16" fmla="*/ 754 w 921"/>
              <a:gd name="T17" fmla="*/ 820 h 1019"/>
              <a:gd name="T18" fmla="*/ 781 w 921"/>
              <a:gd name="T19" fmla="*/ 862 h 1019"/>
              <a:gd name="T20" fmla="*/ 754 w 921"/>
              <a:gd name="T21" fmla="*/ 903 h 1019"/>
              <a:gd name="T22" fmla="*/ 706 w 921"/>
              <a:gd name="T23" fmla="*/ 893 h 1019"/>
              <a:gd name="T24" fmla="*/ 696 w 921"/>
              <a:gd name="T25" fmla="*/ 844 h 1019"/>
              <a:gd name="T26" fmla="*/ 737 w 921"/>
              <a:gd name="T27" fmla="*/ 816 h 1019"/>
              <a:gd name="T28" fmla="*/ 506 w 921"/>
              <a:gd name="T29" fmla="*/ 16 h 1019"/>
              <a:gd name="T30" fmla="*/ 593 w 921"/>
              <a:gd name="T31" fmla="*/ 87 h 1019"/>
              <a:gd name="T32" fmla="*/ 626 w 921"/>
              <a:gd name="T33" fmla="*/ 197 h 1019"/>
              <a:gd name="T34" fmla="*/ 656 w 921"/>
              <a:gd name="T35" fmla="*/ 199 h 1019"/>
              <a:gd name="T36" fmla="*/ 763 w 921"/>
              <a:gd name="T37" fmla="*/ 191 h 1019"/>
              <a:gd name="T38" fmla="*/ 864 w 921"/>
              <a:gd name="T39" fmla="*/ 244 h 1019"/>
              <a:gd name="T40" fmla="*/ 918 w 921"/>
              <a:gd name="T41" fmla="*/ 344 h 1019"/>
              <a:gd name="T42" fmla="*/ 907 w 921"/>
              <a:gd name="T43" fmla="*/ 457 h 1019"/>
              <a:gd name="T44" fmla="*/ 842 w 921"/>
              <a:gd name="T45" fmla="*/ 541 h 1019"/>
              <a:gd name="T46" fmla="*/ 765 w 921"/>
              <a:gd name="T47" fmla="*/ 607 h 1019"/>
              <a:gd name="T48" fmla="*/ 741 w 921"/>
              <a:gd name="T49" fmla="*/ 676 h 1019"/>
              <a:gd name="T50" fmla="*/ 761 w 921"/>
              <a:gd name="T51" fmla="*/ 727 h 1019"/>
              <a:gd name="T52" fmla="*/ 730 w 921"/>
              <a:gd name="T53" fmla="*/ 785 h 1019"/>
              <a:gd name="T54" fmla="*/ 666 w 921"/>
              <a:gd name="T55" fmla="*/ 796 h 1019"/>
              <a:gd name="T56" fmla="*/ 619 w 921"/>
              <a:gd name="T57" fmla="*/ 749 h 1019"/>
              <a:gd name="T58" fmla="*/ 584 w 921"/>
              <a:gd name="T59" fmla="*/ 727 h 1019"/>
              <a:gd name="T60" fmla="*/ 478 w 921"/>
              <a:gd name="T61" fmla="*/ 695 h 1019"/>
              <a:gd name="T62" fmla="*/ 389 w 921"/>
              <a:gd name="T63" fmla="*/ 694 h 1019"/>
              <a:gd name="T64" fmla="*/ 283 w 921"/>
              <a:gd name="T65" fmla="*/ 684 h 1019"/>
              <a:gd name="T66" fmla="*/ 203 w 921"/>
              <a:gd name="T67" fmla="*/ 681 h 1019"/>
              <a:gd name="T68" fmla="*/ 131 w 921"/>
              <a:gd name="T69" fmla="*/ 651 h 1019"/>
              <a:gd name="T70" fmla="*/ 101 w 921"/>
              <a:gd name="T71" fmla="*/ 581 h 1019"/>
              <a:gd name="T72" fmla="*/ 48 w 921"/>
              <a:gd name="T73" fmla="*/ 525 h 1019"/>
              <a:gd name="T74" fmla="*/ 3 w 921"/>
              <a:gd name="T75" fmla="*/ 422 h 1019"/>
              <a:gd name="T76" fmla="*/ 14 w 921"/>
              <a:gd name="T77" fmla="*/ 302 h 1019"/>
              <a:gd name="T78" fmla="*/ 83 w 921"/>
              <a:gd name="T79" fmla="*/ 204 h 1019"/>
              <a:gd name="T80" fmla="*/ 190 w 921"/>
              <a:gd name="T81" fmla="*/ 153 h 1019"/>
              <a:gd name="T82" fmla="*/ 251 w 921"/>
              <a:gd name="T83" fmla="*/ 115 h 1019"/>
              <a:gd name="T84" fmla="*/ 322 w 921"/>
              <a:gd name="T85" fmla="*/ 32 h 1019"/>
              <a:gd name="T86" fmla="*/ 430 w 921"/>
              <a:gd name="T87" fmla="*/ 0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1" h="1019">
                <a:moveTo>
                  <a:pt x="783" y="975"/>
                </a:moveTo>
                <a:lnTo>
                  <a:pt x="788" y="976"/>
                </a:lnTo>
                <a:lnTo>
                  <a:pt x="794" y="978"/>
                </a:lnTo>
                <a:lnTo>
                  <a:pt x="798" y="982"/>
                </a:lnTo>
                <a:lnTo>
                  <a:pt x="802" y="986"/>
                </a:lnTo>
                <a:lnTo>
                  <a:pt x="803" y="991"/>
                </a:lnTo>
                <a:lnTo>
                  <a:pt x="805" y="997"/>
                </a:lnTo>
                <a:lnTo>
                  <a:pt x="803" y="1002"/>
                </a:lnTo>
                <a:lnTo>
                  <a:pt x="802" y="1008"/>
                </a:lnTo>
                <a:lnTo>
                  <a:pt x="798" y="1012"/>
                </a:lnTo>
                <a:lnTo>
                  <a:pt x="794" y="1015"/>
                </a:lnTo>
                <a:lnTo>
                  <a:pt x="788" y="1017"/>
                </a:lnTo>
                <a:lnTo>
                  <a:pt x="783" y="1019"/>
                </a:lnTo>
                <a:lnTo>
                  <a:pt x="777" y="1017"/>
                </a:lnTo>
                <a:lnTo>
                  <a:pt x="772" y="1015"/>
                </a:lnTo>
                <a:lnTo>
                  <a:pt x="768" y="1012"/>
                </a:lnTo>
                <a:lnTo>
                  <a:pt x="763" y="1008"/>
                </a:lnTo>
                <a:lnTo>
                  <a:pt x="762" y="1002"/>
                </a:lnTo>
                <a:lnTo>
                  <a:pt x="761" y="997"/>
                </a:lnTo>
                <a:lnTo>
                  <a:pt x="762" y="991"/>
                </a:lnTo>
                <a:lnTo>
                  <a:pt x="763" y="986"/>
                </a:lnTo>
                <a:lnTo>
                  <a:pt x="768" y="982"/>
                </a:lnTo>
                <a:lnTo>
                  <a:pt x="772" y="978"/>
                </a:lnTo>
                <a:lnTo>
                  <a:pt x="777" y="976"/>
                </a:lnTo>
                <a:lnTo>
                  <a:pt x="783" y="975"/>
                </a:lnTo>
                <a:close/>
                <a:moveTo>
                  <a:pt x="737" y="816"/>
                </a:moveTo>
                <a:lnTo>
                  <a:pt x="754" y="820"/>
                </a:lnTo>
                <a:lnTo>
                  <a:pt x="768" y="830"/>
                </a:lnTo>
                <a:lnTo>
                  <a:pt x="777" y="844"/>
                </a:lnTo>
                <a:lnTo>
                  <a:pt x="781" y="862"/>
                </a:lnTo>
                <a:lnTo>
                  <a:pt x="777" y="878"/>
                </a:lnTo>
                <a:lnTo>
                  <a:pt x="768" y="893"/>
                </a:lnTo>
                <a:lnTo>
                  <a:pt x="754" y="903"/>
                </a:lnTo>
                <a:lnTo>
                  <a:pt x="737" y="906"/>
                </a:lnTo>
                <a:lnTo>
                  <a:pt x="719" y="903"/>
                </a:lnTo>
                <a:lnTo>
                  <a:pt x="706" y="893"/>
                </a:lnTo>
                <a:lnTo>
                  <a:pt x="696" y="878"/>
                </a:lnTo>
                <a:lnTo>
                  <a:pt x="692" y="862"/>
                </a:lnTo>
                <a:lnTo>
                  <a:pt x="696" y="844"/>
                </a:lnTo>
                <a:lnTo>
                  <a:pt x="706" y="830"/>
                </a:lnTo>
                <a:lnTo>
                  <a:pt x="719" y="820"/>
                </a:lnTo>
                <a:lnTo>
                  <a:pt x="737" y="816"/>
                </a:lnTo>
                <a:close/>
                <a:moveTo>
                  <a:pt x="430" y="0"/>
                </a:moveTo>
                <a:lnTo>
                  <a:pt x="469" y="5"/>
                </a:lnTo>
                <a:lnTo>
                  <a:pt x="506" y="16"/>
                </a:lnTo>
                <a:lnTo>
                  <a:pt x="539" y="35"/>
                </a:lnTo>
                <a:lnTo>
                  <a:pt x="568" y="58"/>
                </a:lnTo>
                <a:lnTo>
                  <a:pt x="593" y="87"/>
                </a:lnTo>
                <a:lnTo>
                  <a:pt x="611" y="120"/>
                </a:lnTo>
                <a:lnTo>
                  <a:pt x="622" y="158"/>
                </a:lnTo>
                <a:lnTo>
                  <a:pt x="626" y="197"/>
                </a:lnTo>
                <a:lnTo>
                  <a:pt x="626" y="206"/>
                </a:lnTo>
                <a:lnTo>
                  <a:pt x="626" y="214"/>
                </a:lnTo>
                <a:lnTo>
                  <a:pt x="656" y="199"/>
                </a:lnTo>
                <a:lnTo>
                  <a:pt x="689" y="189"/>
                </a:lnTo>
                <a:lnTo>
                  <a:pt x="725" y="186"/>
                </a:lnTo>
                <a:lnTo>
                  <a:pt x="763" y="191"/>
                </a:lnTo>
                <a:lnTo>
                  <a:pt x="801" y="202"/>
                </a:lnTo>
                <a:lnTo>
                  <a:pt x="834" y="220"/>
                </a:lnTo>
                <a:lnTo>
                  <a:pt x="864" y="244"/>
                </a:lnTo>
                <a:lnTo>
                  <a:pt x="888" y="273"/>
                </a:lnTo>
                <a:lnTo>
                  <a:pt x="905" y="306"/>
                </a:lnTo>
                <a:lnTo>
                  <a:pt x="918" y="344"/>
                </a:lnTo>
                <a:lnTo>
                  <a:pt x="921" y="384"/>
                </a:lnTo>
                <a:lnTo>
                  <a:pt x="918" y="421"/>
                </a:lnTo>
                <a:lnTo>
                  <a:pt x="907" y="457"/>
                </a:lnTo>
                <a:lnTo>
                  <a:pt x="890" y="488"/>
                </a:lnTo>
                <a:lnTo>
                  <a:pt x="868" y="517"/>
                </a:lnTo>
                <a:lnTo>
                  <a:pt x="842" y="541"/>
                </a:lnTo>
                <a:lnTo>
                  <a:pt x="810" y="560"/>
                </a:lnTo>
                <a:lnTo>
                  <a:pt x="776" y="572"/>
                </a:lnTo>
                <a:lnTo>
                  <a:pt x="765" y="607"/>
                </a:lnTo>
                <a:lnTo>
                  <a:pt x="748" y="637"/>
                </a:lnTo>
                <a:lnTo>
                  <a:pt x="728" y="665"/>
                </a:lnTo>
                <a:lnTo>
                  <a:pt x="741" y="676"/>
                </a:lnTo>
                <a:lnTo>
                  <a:pt x="751" y="691"/>
                </a:lnTo>
                <a:lnTo>
                  <a:pt x="758" y="707"/>
                </a:lnTo>
                <a:lnTo>
                  <a:pt x="761" y="727"/>
                </a:lnTo>
                <a:lnTo>
                  <a:pt x="757" y="749"/>
                </a:lnTo>
                <a:lnTo>
                  <a:pt x="747" y="769"/>
                </a:lnTo>
                <a:lnTo>
                  <a:pt x="730" y="785"/>
                </a:lnTo>
                <a:lnTo>
                  <a:pt x="711" y="796"/>
                </a:lnTo>
                <a:lnTo>
                  <a:pt x="688" y="798"/>
                </a:lnTo>
                <a:lnTo>
                  <a:pt x="666" y="796"/>
                </a:lnTo>
                <a:lnTo>
                  <a:pt x="645" y="785"/>
                </a:lnTo>
                <a:lnTo>
                  <a:pt x="630" y="769"/>
                </a:lnTo>
                <a:lnTo>
                  <a:pt x="619" y="749"/>
                </a:lnTo>
                <a:lnTo>
                  <a:pt x="616" y="727"/>
                </a:lnTo>
                <a:lnTo>
                  <a:pt x="616" y="724"/>
                </a:lnTo>
                <a:lnTo>
                  <a:pt x="584" y="727"/>
                </a:lnTo>
                <a:lnTo>
                  <a:pt x="547" y="723"/>
                </a:lnTo>
                <a:lnTo>
                  <a:pt x="511" y="712"/>
                </a:lnTo>
                <a:lnTo>
                  <a:pt x="478" y="695"/>
                </a:lnTo>
                <a:lnTo>
                  <a:pt x="449" y="673"/>
                </a:lnTo>
                <a:lnTo>
                  <a:pt x="420" y="685"/>
                </a:lnTo>
                <a:lnTo>
                  <a:pt x="389" y="694"/>
                </a:lnTo>
                <a:lnTo>
                  <a:pt x="354" y="698"/>
                </a:lnTo>
                <a:lnTo>
                  <a:pt x="317" y="694"/>
                </a:lnTo>
                <a:lnTo>
                  <a:pt x="283" y="684"/>
                </a:lnTo>
                <a:lnTo>
                  <a:pt x="252" y="667"/>
                </a:lnTo>
                <a:lnTo>
                  <a:pt x="229" y="677"/>
                </a:lnTo>
                <a:lnTo>
                  <a:pt x="203" y="681"/>
                </a:lnTo>
                <a:lnTo>
                  <a:pt x="175" y="677"/>
                </a:lnTo>
                <a:lnTo>
                  <a:pt x="152" y="667"/>
                </a:lnTo>
                <a:lnTo>
                  <a:pt x="131" y="651"/>
                </a:lnTo>
                <a:lnTo>
                  <a:pt x="114" y="630"/>
                </a:lnTo>
                <a:lnTo>
                  <a:pt x="105" y="607"/>
                </a:lnTo>
                <a:lnTo>
                  <a:pt x="101" y="581"/>
                </a:lnTo>
                <a:lnTo>
                  <a:pt x="102" y="576"/>
                </a:lnTo>
                <a:lnTo>
                  <a:pt x="73" y="553"/>
                </a:lnTo>
                <a:lnTo>
                  <a:pt x="48" y="525"/>
                </a:lnTo>
                <a:lnTo>
                  <a:pt x="28" y="494"/>
                </a:lnTo>
                <a:lnTo>
                  <a:pt x="12" y="459"/>
                </a:lnTo>
                <a:lnTo>
                  <a:pt x="3" y="422"/>
                </a:lnTo>
                <a:lnTo>
                  <a:pt x="0" y="384"/>
                </a:lnTo>
                <a:lnTo>
                  <a:pt x="3" y="341"/>
                </a:lnTo>
                <a:lnTo>
                  <a:pt x="14" y="302"/>
                </a:lnTo>
                <a:lnTo>
                  <a:pt x="32" y="265"/>
                </a:lnTo>
                <a:lnTo>
                  <a:pt x="54" y="233"/>
                </a:lnTo>
                <a:lnTo>
                  <a:pt x="83" y="204"/>
                </a:lnTo>
                <a:lnTo>
                  <a:pt x="114" y="182"/>
                </a:lnTo>
                <a:lnTo>
                  <a:pt x="152" y="164"/>
                </a:lnTo>
                <a:lnTo>
                  <a:pt x="190" y="153"/>
                </a:lnTo>
                <a:lnTo>
                  <a:pt x="233" y="151"/>
                </a:lnTo>
                <a:lnTo>
                  <a:pt x="238" y="151"/>
                </a:lnTo>
                <a:lnTo>
                  <a:pt x="251" y="115"/>
                </a:lnTo>
                <a:lnTo>
                  <a:pt x="269" y="83"/>
                </a:lnTo>
                <a:lnTo>
                  <a:pt x="294" y="56"/>
                </a:lnTo>
                <a:lnTo>
                  <a:pt x="322" y="32"/>
                </a:lnTo>
                <a:lnTo>
                  <a:pt x="354" y="16"/>
                </a:lnTo>
                <a:lnTo>
                  <a:pt x="391" y="5"/>
                </a:lnTo>
                <a:lnTo>
                  <a:pt x="430" y="0"/>
                </a:lnTo>
                <a:close/>
              </a:path>
            </a:pathLst>
          </a:custGeom>
          <a:solidFill>
            <a:schemeClr val="accent4"/>
          </a:solidFill>
          <a:ln w="0">
            <a:solidFill>
              <a:schemeClr val="accent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3" name="Freeform 13">
            <a:extLst>
              <a:ext uri="{FF2B5EF4-FFF2-40B4-BE49-F238E27FC236}">
                <a16:creationId xmlns:a16="http://schemas.microsoft.com/office/drawing/2014/main" id="{CAAF8039-158A-4C04-8B95-0AB6F21E9F93}"/>
              </a:ext>
            </a:extLst>
          </p:cNvPr>
          <p:cNvSpPr>
            <a:spLocks noEditPoints="1"/>
          </p:cNvSpPr>
          <p:nvPr/>
        </p:nvSpPr>
        <p:spPr bwMode="auto">
          <a:xfrm>
            <a:off x="7469086" y="1105827"/>
            <a:ext cx="1827047" cy="2018737"/>
          </a:xfrm>
          <a:custGeom>
            <a:avLst/>
            <a:gdLst>
              <a:gd name="T0" fmla="*/ 1063 w 1221"/>
              <a:gd name="T1" fmla="*/ 1305 h 1347"/>
              <a:gd name="T2" fmla="*/ 1052 w 1221"/>
              <a:gd name="T3" fmla="*/ 1343 h 1347"/>
              <a:gd name="T4" fmla="*/ 1012 w 1221"/>
              <a:gd name="T5" fmla="*/ 1334 h 1347"/>
              <a:gd name="T6" fmla="*/ 1023 w 1221"/>
              <a:gd name="T7" fmla="*/ 1294 h 1347"/>
              <a:gd name="T8" fmla="*/ 995 w 1221"/>
              <a:gd name="T9" fmla="*/ 1083 h 1347"/>
              <a:gd name="T10" fmla="*/ 1033 w 1221"/>
              <a:gd name="T11" fmla="*/ 1120 h 1347"/>
              <a:gd name="T12" fmla="*/ 1024 w 1221"/>
              <a:gd name="T13" fmla="*/ 1174 h 1347"/>
              <a:gd name="T14" fmla="*/ 976 w 1221"/>
              <a:gd name="T15" fmla="*/ 1199 h 1347"/>
              <a:gd name="T16" fmla="*/ 929 w 1221"/>
              <a:gd name="T17" fmla="*/ 1174 h 1347"/>
              <a:gd name="T18" fmla="*/ 921 w 1221"/>
              <a:gd name="T19" fmla="*/ 1120 h 1347"/>
              <a:gd name="T20" fmla="*/ 958 w 1221"/>
              <a:gd name="T21" fmla="*/ 1083 h 1347"/>
              <a:gd name="T22" fmla="*/ 616 w 1221"/>
              <a:gd name="T23" fmla="*/ 4 h 1347"/>
              <a:gd name="T24" fmla="*/ 738 w 1221"/>
              <a:gd name="T25" fmla="*/ 60 h 1347"/>
              <a:gd name="T26" fmla="*/ 813 w 1221"/>
              <a:gd name="T27" fmla="*/ 169 h 1347"/>
              <a:gd name="T28" fmla="*/ 830 w 1221"/>
              <a:gd name="T29" fmla="*/ 271 h 1347"/>
              <a:gd name="T30" fmla="*/ 914 w 1221"/>
              <a:gd name="T31" fmla="*/ 249 h 1347"/>
              <a:gd name="T32" fmla="*/ 1052 w 1221"/>
              <a:gd name="T33" fmla="*/ 261 h 1347"/>
              <a:gd name="T34" fmla="*/ 1159 w 1221"/>
              <a:gd name="T35" fmla="*/ 339 h 1347"/>
              <a:gd name="T36" fmla="*/ 1217 w 1221"/>
              <a:gd name="T37" fmla="*/ 459 h 1347"/>
              <a:gd name="T38" fmla="*/ 1208 w 1221"/>
              <a:gd name="T39" fmla="*/ 592 h 1347"/>
              <a:gd name="T40" fmla="*/ 1139 w 1221"/>
              <a:gd name="T41" fmla="*/ 696 h 1347"/>
              <a:gd name="T42" fmla="*/ 1030 w 1221"/>
              <a:gd name="T43" fmla="*/ 758 h 1347"/>
              <a:gd name="T44" fmla="*/ 986 w 1221"/>
              <a:gd name="T45" fmla="*/ 853 h 1347"/>
              <a:gd name="T46" fmla="*/ 997 w 1221"/>
              <a:gd name="T47" fmla="*/ 913 h 1347"/>
              <a:gd name="T48" fmla="*/ 1005 w 1221"/>
              <a:gd name="T49" fmla="*/ 986 h 1347"/>
              <a:gd name="T50" fmla="*/ 961 w 1221"/>
              <a:gd name="T51" fmla="*/ 1043 h 1347"/>
              <a:gd name="T52" fmla="*/ 887 w 1221"/>
              <a:gd name="T53" fmla="*/ 1053 h 1347"/>
              <a:gd name="T54" fmla="*/ 830 w 1221"/>
              <a:gd name="T55" fmla="*/ 1008 h 1347"/>
              <a:gd name="T56" fmla="*/ 816 w 1221"/>
              <a:gd name="T57" fmla="*/ 957 h 1347"/>
              <a:gd name="T58" fmla="*/ 696 w 1221"/>
              <a:gd name="T59" fmla="*/ 948 h 1347"/>
              <a:gd name="T60" fmla="*/ 597 w 1221"/>
              <a:gd name="T61" fmla="*/ 889 h 1347"/>
              <a:gd name="T62" fmla="*/ 470 w 1221"/>
              <a:gd name="T63" fmla="*/ 922 h 1347"/>
              <a:gd name="T64" fmla="*/ 366 w 1221"/>
              <a:gd name="T65" fmla="*/ 900 h 1347"/>
              <a:gd name="T66" fmla="*/ 291 w 1221"/>
              <a:gd name="T67" fmla="*/ 898 h 1347"/>
              <a:gd name="T68" fmla="*/ 210 w 1221"/>
              <a:gd name="T69" fmla="*/ 887 h 1347"/>
              <a:gd name="T70" fmla="*/ 148 w 1221"/>
              <a:gd name="T71" fmla="*/ 825 h 1347"/>
              <a:gd name="T72" fmla="*/ 135 w 1221"/>
              <a:gd name="T73" fmla="*/ 762 h 1347"/>
              <a:gd name="T74" fmla="*/ 38 w 1221"/>
              <a:gd name="T75" fmla="*/ 653 h 1347"/>
              <a:gd name="T76" fmla="*/ 0 w 1221"/>
              <a:gd name="T77" fmla="*/ 505 h 1347"/>
              <a:gd name="T78" fmla="*/ 35 w 1221"/>
              <a:gd name="T79" fmla="*/ 363 h 1347"/>
              <a:gd name="T80" fmla="*/ 126 w 1221"/>
              <a:gd name="T81" fmla="*/ 257 h 1347"/>
              <a:gd name="T82" fmla="*/ 258 w 1221"/>
              <a:gd name="T83" fmla="*/ 201 h 1347"/>
              <a:gd name="T84" fmla="*/ 330 w 1221"/>
              <a:gd name="T85" fmla="*/ 157 h 1347"/>
              <a:gd name="T86" fmla="*/ 407 w 1221"/>
              <a:gd name="T87" fmla="*/ 56 h 1347"/>
              <a:gd name="T88" fmla="*/ 524 w 1221"/>
              <a:gd name="T89" fmla="*/ 2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21" h="1347">
                <a:moveTo>
                  <a:pt x="1038" y="1290"/>
                </a:moveTo>
                <a:lnTo>
                  <a:pt x="1052" y="1294"/>
                </a:lnTo>
                <a:lnTo>
                  <a:pt x="1063" y="1305"/>
                </a:lnTo>
                <a:lnTo>
                  <a:pt x="1067" y="1319"/>
                </a:lnTo>
                <a:lnTo>
                  <a:pt x="1063" y="1334"/>
                </a:lnTo>
                <a:lnTo>
                  <a:pt x="1052" y="1343"/>
                </a:lnTo>
                <a:lnTo>
                  <a:pt x="1038" y="1347"/>
                </a:lnTo>
                <a:lnTo>
                  <a:pt x="1023" y="1343"/>
                </a:lnTo>
                <a:lnTo>
                  <a:pt x="1012" y="1334"/>
                </a:lnTo>
                <a:lnTo>
                  <a:pt x="1009" y="1319"/>
                </a:lnTo>
                <a:lnTo>
                  <a:pt x="1012" y="1305"/>
                </a:lnTo>
                <a:lnTo>
                  <a:pt x="1023" y="1294"/>
                </a:lnTo>
                <a:lnTo>
                  <a:pt x="1038" y="1290"/>
                </a:lnTo>
                <a:close/>
                <a:moveTo>
                  <a:pt x="976" y="1080"/>
                </a:moveTo>
                <a:lnTo>
                  <a:pt x="995" y="1083"/>
                </a:lnTo>
                <a:lnTo>
                  <a:pt x="1012" y="1091"/>
                </a:lnTo>
                <a:lnTo>
                  <a:pt x="1024" y="1105"/>
                </a:lnTo>
                <a:lnTo>
                  <a:pt x="1033" y="1120"/>
                </a:lnTo>
                <a:lnTo>
                  <a:pt x="1037" y="1139"/>
                </a:lnTo>
                <a:lnTo>
                  <a:pt x="1033" y="1159"/>
                </a:lnTo>
                <a:lnTo>
                  <a:pt x="1024" y="1174"/>
                </a:lnTo>
                <a:lnTo>
                  <a:pt x="1012" y="1188"/>
                </a:lnTo>
                <a:lnTo>
                  <a:pt x="995" y="1196"/>
                </a:lnTo>
                <a:lnTo>
                  <a:pt x="976" y="1199"/>
                </a:lnTo>
                <a:lnTo>
                  <a:pt x="958" y="1196"/>
                </a:lnTo>
                <a:lnTo>
                  <a:pt x="942" y="1188"/>
                </a:lnTo>
                <a:lnTo>
                  <a:pt x="929" y="1174"/>
                </a:lnTo>
                <a:lnTo>
                  <a:pt x="921" y="1159"/>
                </a:lnTo>
                <a:lnTo>
                  <a:pt x="917" y="1139"/>
                </a:lnTo>
                <a:lnTo>
                  <a:pt x="921" y="1120"/>
                </a:lnTo>
                <a:lnTo>
                  <a:pt x="929" y="1105"/>
                </a:lnTo>
                <a:lnTo>
                  <a:pt x="942" y="1091"/>
                </a:lnTo>
                <a:lnTo>
                  <a:pt x="958" y="1083"/>
                </a:lnTo>
                <a:lnTo>
                  <a:pt x="976" y="1080"/>
                </a:lnTo>
                <a:close/>
                <a:moveTo>
                  <a:pt x="570" y="0"/>
                </a:moveTo>
                <a:lnTo>
                  <a:pt x="616" y="4"/>
                </a:lnTo>
                <a:lnTo>
                  <a:pt x="661" y="15"/>
                </a:lnTo>
                <a:lnTo>
                  <a:pt x="700" y="34"/>
                </a:lnTo>
                <a:lnTo>
                  <a:pt x="738" y="60"/>
                </a:lnTo>
                <a:lnTo>
                  <a:pt x="769" y="92"/>
                </a:lnTo>
                <a:lnTo>
                  <a:pt x="794" y="128"/>
                </a:lnTo>
                <a:lnTo>
                  <a:pt x="813" y="169"/>
                </a:lnTo>
                <a:lnTo>
                  <a:pt x="826" y="213"/>
                </a:lnTo>
                <a:lnTo>
                  <a:pt x="830" y="260"/>
                </a:lnTo>
                <a:lnTo>
                  <a:pt x="830" y="271"/>
                </a:lnTo>
                <a:lnTo>
                  <a:pt x="829" y="281"/>
                </a:lnTo>
                <a:lnTo>
                  <a:pt x="870" y="261"/>
                </a:lnTo>
                <a:lnTo>
                  <a:pt x="914" y="249"/>
                </a:lnTo>
                <a:lnTo>
                  <a:pt x="961" y="245"/>
                </a:lnTo>
                <a:lnTo>
                  <a:pt x="1008" y="249"/>
                </a:lnTo>
                <a:lnTo>
                  <a:pt x="1052" y="261"/>
                </a:lnTo>
                <a:lnTo>
                  <a:pt x="1092" y="281"/>
                </a:lnTo>
                <a:lnTo>
                  <a:pt x="1129" y="307"/>
                </a:lnTo>
                <a:lnTo>
                  <a:pt x="1159" y="339"/>
                </a:lnTo>
                <a:lnTo>
                  <a:pt x="1186" y="374"/>
                </a:lnTo>
                <a:lnTo>
                  <a:pt x="1205" y="414"/>
                </a:lnTo>
                <a:lnTo>
                  <a:pt x="1217" y="459"/>
                </a:lnTo>
                <a:lnTo>
                  <a:pt x="1221" y="505"/>
                </a:lnTo>
                <a:lnTo>
                  <a:pt x="1217" y="550"/>
                </a:lnTo>
                <a:lnTo>
                  <a:pt x="1208" y="592"/>
                </a:lnTo>
                <a:lnTo>
                  <a:pt x="1190" y="631"/>
                </a:lnTo>
                <a:lnTo>
                  <a:pt x="1166" y="665"/>
                </a:lnTo>
                <a:lnTo>
                  <a:pt x="1139" y="696"/>
                </a:lnTo>
                <a:lnTo>
                  <a:pt x="1106" y="722"/>
                </a:lnTo>
                <a:lnTo>
                  <a:pt x="1070" y="742"/>
                </a:lnTo>
                <a:lnTo>
                  <a:pt x="1030" y="758"/>
                </a:lnTo>
                <a:lnTo>
                  <a:pt x="1019" y="791"/>
                </a:lnTo>
                <a:lnTo>
                  <a:pt x="1005" y="824"/>
                </a:lnTo>
                <a:lnTo>
                  <a:pt x="986" y="853"/>
                </a:lnTo>
                <a:lnTo>
                  <a:pt x="964" y="879"/>
                </a:lnTo>
                <a:lnTo>
                  <a:pt x="982" y="894"/>
                </a:lnTo>
                <a:lnTo>
                  <a:pt x="997" y="913"/>
                </a:lnTo>
                <a:lnTo>
                  <a:pt x="1005" y="935"/>
                </a:lnTo>
                <a:lnTo>
                  <a:pt x="1009" y="960"/>
                </a:lnTo>
                <a:lnTo>
                  <a:pt x="1005" y="986"/>
                </a:lnTo>
                <a:lnTo>
                  <a:pt x="995" y="1008"/>
                </a:lnTo>
                <a:lnTo>
                  <a:pt x="980" y="1028"/>
                </a:lnTo>
                <a:lnTo>
                  <a:pt x="961" y="1043"/>
                </a:lnTo>
                <a:lnTo>
                  <a:pt x="938" y="1053"/>
                </a:lnTo>
                <a:lnTo>
                  <a:pt x="913" y="1057"/>
                </a:lnTo>
                <a:lnTo>
                  <a:pt x="887" y="1053"/>
                </a:lnTo>
                <a:lnTo>
                  <a:pt x="864" y="1043"/>
                </a:lnTo>
                <a:lnTo>
                  <a:pt x="845" y="1028"/>
                </a:lnTo>
                <a:lnTo>
                  <a:pt x="830" y="1008"/>
                </a:lnTo>
                <a:lnTo>
                  <a:pt x="820" y="986"/>
                </a:lnTo>
                <a:lnTo>
                  <a:pt x="816" y="960"/>
                </a:lnTo>
                <a:lnTo>
                  <a:pt x="816" y="957"/>
                </a:lnTo>
                <a:lnTo>
                  <a:pt x="775" y="960"/>
                </a:lnTo>
                <a:lnTo>
                  <a:pt x="735" y="957"/>
                </a:lnTo>
                <a:lnTo>
                  <a:pt x="696" y="948"/>
                </a:lnTo>
                <a:lnTo>
                  <a:pt x="659" y="933"/>
                </a:lnTo>
                <a:lnTo>
                  <a:pt x="626" y="913"/>
                </a:lnTo>
                <a:lnTo>
                  <a:pt x="597" y="889"/>
                </a:lnTo>
                <a:lnTo>
                  <a:pt x="557" y="906"/>
                </a:lnTo>
                <a:lnTo>
                  <a:pt x="514" y="919"/>
                </a:lnTo>
                <a:lnTo>
                  <a:pt x="470" y="922"/>
                </a:lnTo>
                <a:lnTo>
                  <a:pt x="433" y="919"/>
                </a:lnTo>
                <a:lnTo>
                  <a:pt x="399" y="912"/>
                </a:lnTo>
                <a:lnTo>
                  <a:pt x="366" y="900"/>
                </a:lnTo>
                <a:lnTo>
                  <a:pt x="334" y="883"/>
                </a:lnTo>
                <a:lnTo>
                  <a:pt x="313" y="893"/>
                </a:lnTo>
                <a:lnTo>
                  <a:pt x="291" y="898"/>
                </a:lnTo>
                <a:lnTo>
                  <a:pt x="269" y="901"/>
                </a:lnTo>
                <a:lnTo>
                  <a:pt x="237" y="897"/>
                </a:lnTo>
                <a:lnTo>
                  <a:pt x="210" y="887"/>
                </a:lnTo>
                <a:lnTo>
                  <a:pt x="185" y="871"/>
                </a:lnTo>
                <a:lnTo>
                  <a:pt x="164" y="850"/>
                </a:lnTo>
                <a:lnTo>
                  <a:pt x="148" y="825"/>
                </a:lnTo>
                <a:lnTo>
                  <a:pt x="138" y="798"/>
                </a:lnTo>
                <a:lnTo>
                  <a:pt x="135" y="767"/>
                </a:lnTo>
                <a:lnTo>
                  <a:pt x="135" y="762"/>
                </a:lnTo>
                <a:lnTo>
                  <a:pt x="97" y="730"/>
                </a:lnTo>
                <a:lnTo>
                  <a:pt x="64" y="694"/>
                </a:lnTo>
                <a:lnTo>
                  <a:pt x="38" y="653"/>
                </a:lnTo>
                <a:lnTo>
                  <a:pt x="17" y="607"/>
                </a:lnTo>
                <a:lnTo>
                  <a:pt x="4" y="558"/>
                </a:lnTo>
                <a:lnTo>
                  <a:pt x="0" y="505"/>
                </a:lnTo>
                <a:lnTo>
                  <a:pt x="4" y="456"/>
                </a:lnTo>
                <a:lnTo>
                  <a:pt x="16" y="409"/>
                </a:lnTo>
                <a:lnTo>
                  <a:pt x="35" y="363"/>
                </a:lnTo>
                <a:lnTo>
                  <a:pt x="60" y="323"/>
                </a:lnTo>
                <a:lnTo>
                  <a:pt x="90" y="288"/>
                </a:lnTo>
                <a:lnTo>
                  <a:pt x="126" y="257"/>
                </a:lnTo>
                <a:lnTo>
                  <a:pt x="167" y="231"/>
                </a:lnTo>
                <a:lnTo>
                  <a:pt x="211" y="213"/>
                </a:lnTo>
                <a:lnTo>
                  <a:pt x="258" y="201"/>
                </a:lnTo>
                <a:lnTo>
                  <a:pt x="309" y="197"/>
                </a:lnTo>
                <a:lnTo>
                  <a:pt x="316" y="198"/>
                </a:lnTo>
                <a:lnTo>
                  <a:pt x="330" y="157"/>
                </a:lnTo>
                <a:lnTo>
                  <a:pt x="350" y="118"/>
                </a:lnTo>
                <a:lnTo>
                  <a:pt x="377" y="85"/>
                </a:lnTo>
                <a:lnTo>
                  <a:pt x="407" y="56"/>
                </a:lnTo>
                <a:lnTo>
                  <a:pt x="443" y="31"/>
                </a:lnTo>
                <a:lnTo>
                  <a:pt x="483" y="13"/>
                </a:lnTo>
                <a:lnTo>
                  <a:pt x="524" y="2"/>
                </a:lnTo>
                <a:lnTo>
                  <a:pt x="570" y="0"/>
                </a:lnTo>
                <a:close/>
              </a:path>
            </a:pathLst>
          </a:custGeom>
          <a:solidFill>
            <a:schemeClr val="accent1"/>
          </a:solidFill>
          <a:ln w="0">
            <a:solidFill>
              <a:schemeClr val="accent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4" name="Freeform 73">
            <a:extLst>
              <a:ext uri="{FF2B5EF4-FFF2-40B4-BE49-F238E27FC236}">
                <a16:creationId xmlns:a16="http://schemas.microsoft.com/office/drawing/2014/main" id="{C2490BBF-AB18-4D8A-9111-E02B1EE7FAC1}"/>
              </a:ext>
            </a:extLst>
          </p:cNvPr>
          <p:cNvSpPr/>
          <p:nvPr/>
        </p:nvSpPr>
        <p:spPr bwMode="auto">
          <a:xfrm>
            <a:off x="7683108" y="3430559"/>
            <a:ext cx="596038" cy="290531"/>
          </a:xfrm>
          <a:custGeom>
            <a:avLst/>
            <a:gdLst>
              <a:gd name="T0" fmla="*/ 398 w 398"/>
              <a:gd name="T1" fmla="*/ 0 h 194"/>
              <a:gd name="T2" fmla="*/ 398 w 398"/>
              <a:gd name="T3" fmla="*/ 2 h 194"/>
              <a:gd name="T4" fmla="*/ 394 w 398"/>
              <a:gd name="T5" fmla="*/ 2 h 194"/>
              <a:gd name="T6" fmla="*/ 394 w 398"/>
              <a:gd name="T7" fmla="*/ 36 h 194"/>
              <a:gd name="T8" fmla="*/ 398 w 398"/>
              <a:gd name="T9" fmla="*/ 36 h 194"/>
              <a:gd name="T10" fmla="*/ 398 w 398"/>
              <a:gd name="T11" fmla="*/ 67 h 194"/>
              <a:gd name="T12" fmla="*/ 394 w 398"/>
              <a:gd name="T13" fmla="*/ 67 h 194"/>
              <a:gd name="T14" fmla="*/ 394 w 398"/>
              <a:gd name="T15" fmla="*/ 99 h 194"/>
              <a:gd name="T16" fmla="*/ 398 w 398"/>
              <a:gd name="T17" fmla="*/ 99 h 194"/>
              <a:gd name="T18" fmla="*/ 398 w 398"/>
              <a:gd name="T19" fmla="*/ 131 h 194"/>
              <a:gd name="T20" fmla="*/ 394 w 398"/>
              <a:gd name="T21" fmla="*/ 131 h 194"/>
              <a:gd name="T22" fmla="*/ 394 w 398"/>
              <a:gd name="T23" fmla="*/ 164 h 194"/>
              <a:gd name="T24" fmla="*/ 398 w 398"/>
              <a:gd name="T25" fmla="*/ 164 h 194"/>
              <a:gd name="T26" fmla="*/ 398 w 398"/>
              <a:gd name="T27" fmla="*/ 194 h 194"/>
              <a:gd name="T28" fmla="*/ 395 w 398"/>
              <a:gd name="T29" fmla="*/ 194 h 194"/>
              <a:gd name="T30" fmla="*/ 394 w 398"/>
              <a:gd name="T31" fmla="*/ 193 h 194"/>
              <a:gd name="T32" fmla="*/ 394 w 398"/>
              <a:gd name="T33" fmla="*/ 194 h 194"/>
              <a:gd name="T34" fmla="*/ 0 w 398"/>
              <a:gd name="T35" fmla="*/ 194 h 194"/>
              <a:gd name="T36" fmla="*/ 23 w 398"/>
              <a:gd name="T37" fmla="*/ 166 h 194"/>
              <a:gd name="T38" fmla="*/ 52 w 398"/>
              <a:gd name="T39" fmla="*/ 143 h 194"/>
              <a:gd name="T40" fmla="*/ 82 w 398"/>
              <a:gd name="T41" fmla="*/ 124 h 194"/>
              <a:gd name="T42" fmla="*/ 117 w 398"/>
              <a:gd name="T43" fmla="*/ 110 h 194"/>
              <a:gd name="T44" fmla="*/ 153 w 398"/>
              <a:gd name="T45" fmla="*/ 100 h 194"/>
              <a:gd name="T46" fmla="*/ 191 w 398"/>
              <a:gd name="T47" fmla="*/ 98 h 194"/>
              <a:gd name="T48" fmla="*/ 231 w 398"/>
              <a:gd name="T49" fmla="*/ 102 h 194"/>
              <a:gd name="T50" fmla="*/ 270 w 398"/>
              <a:gd name="T51" fmla="*/ 111 h 194"/>
              <a:gd name="T52" fmla="*/ 286 w 398"/>
              <a:gd name="T53" fmla="*/ 81 h 194"/>
              <a:gd name="T54" fmla="*/ 308 w 398"/>
              <a:gd name="T55" fmla="*/ 53 h 194"/>
              <a:gd name="T56" fmla="*/ 334 w 398"/>
              <a:gd name="T57" fmla="*/ 31 h 194"/>
              <a:gd name="T58" fmla="*/ 365 w 398"/>
              <a:gd name="T59" fmla="*/ 14 h 194"/>
              <a:gd name="T60" fmla="*/ 398 w 398"/>
              <a:gd name="T6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8" h="194">
                <a:moveTo>
                  <a:pt x="398" y="0"/>
                </a:moveTo>
                <a:lnTo>
                  <a:pt x="398" y="2"/>
                </a:lnTo>
                <a:lnTo>
                  <a:pt x="394" y="2"/>
                </a:lnTo>
                <a:lnTo>
                  <a:pt x="394" y="36"/>
                </a:lnTo>
                <a:lnTo>
                  <a:pt x="398" y="36"/>
                </a:lnTo>
                <a:lnTo>
                  <a:pt x="398" y="67"/>
                </a:lnTo>
                <a:lnTo>
                  <a:pt x="394" y="67"/>
                </a:lnTo>
                <a:lnTo>
                  <a:pt x="394" y="99"/>
                </a:lnTo>
                <a:lnTo>
                  <a:pt x="398" y="99"/>
                </a:lnTo>
                <a:lnTo>
                  <a:pt x="398" y="131"/>
                </a:lnTo>
                <a:lnTo>
                  <a:pt x="394" y="131"/>
                </a:lnTo>
                <a:lnTo>
                  <a:pt x="394" y="164"/>
                </a:lnTo>
                <a:lnTo>
                  <a:pt x="398" y="164"/>
                </a:lnTo>
                <a:lnTo>
                  <a:pt x="398" y="194"/>
                </a:lnTo>
                <a:lnTo>
                  <a:pt x="395" y="194"/>
                </a:lnTo>
                <a:lnTo>
                  <a:pt x="394" y="193"/>
                </a:lnTo>
                <a:lnTo>
                  <a:pt x="394" y="194"/>
                </a:lnTo>
                <a:lnTo>
                  <a:pt x="0" y="194"/>
                </a:lnTo>
                <a:lnTo>
                  <a:pt x="23" y="166"/>
                </a:lnTo>
                <a:lnTo>
                  <a:pt x="52" y="143"/>
                </a:lnTo>
                <a:lnTo>
                  <a:pt x="82" y="124"/>
                </a:lnTo>
                <a:lnTo>
                  <a:pt x="117" y="110"/>
                </a:lnTo>
                <a:lnTo>
                  <a:pt x="153" y="100"/>
                </a:lnTo>
                <a:lnTo>
                  <a:pt x="191" y="98"/>
                </a:lnTo>
                <a:lnTo>
                  <a:pt x="231" y="102"/>
                </a:lnTo>
                <a:lnTo>
                  <a:pt x="270" y="111"/>
                </a:lnTo>
                <a:lnTo>
                  <a:pt x="286" y="81"/>
                </a:lnTo>
                <a:lnTo>
                  <a:pt x="308" y="53"/>
                </a:lnTo>
                <a:lnTo>
                  <a:pt x="334" y="31"/>
                </a:lnTo>
                <a:lnTo>
                  <a:pt x="365" y="14"/>
                </a:lnTo>
                <a:lnTo>
                  <a:pt x="398" y="0"/>
                </a:lnTo>
                <a:close/>
              </a:path>
            </a:pathLst>
          </a:custGeom>
          <a:solidFill>
            <a:schemeClr val="accent1"/>
          </a:solidFill>
          <a:ln w="0">
            <a:solidFill>
              <a:schemeClr val="accent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5" name="Freeform 74">
            <a:extLst>
              <a:ext uri="{FF2B5EF4-FFF2-40B4-BE49-F238E27FC236}">
                <a16:creationId xmlns:a16="http://schemas.microsoft.com/office/drawing/2014/main" id="{11A4B55D-BB25-4D26-817E-503B3BBC0C0D}"/>
              </a:ext>
            </a:extLst>
          </p:cNvPr>
          <p:cNvSpPr/>
          <p:nvPr/>
        </p:nvSpPr>
        <p:spPr bwMode="auto">
          <a:xfrm>
            <a:off x="6961273" y="3008242"/>
            <a:ext cx="507812" cy="712848"/>
          </a:xfrm>
          <a:custGeom>
            <a:avLst/>
            <a:gdLst>
              <a:gd name="T0" fmla="*/ 0 w 190"/>
              <a:gd name="T1" fmla="*/ 0 h 475"/>
              <a:gd name="T2" fmla="*/ 40 w 190"/>
              <a:gd name="T3" fmla="*/ 15 h 475"/>
              <a:gd name="T4" fmla="*/ 76 w 190"/>
              <a:gd name="T5" fmla="*/ 35 h 475"/>
              <a:gd name="T6" fmla="*/ 109 w 190"/>
              <a:gd name="T7" fmla="*/ 62 h 475"/>
              <a:gd name="T8" fmla="*/ 137 w 190"/>
              <a:gd name="T9" fmla="*/ 92 h 475"/>
              <a:gd name="T10" fmla="*/ 159 w 190"/>
              <a:gd name="T11" fmla="*/ 128 h 475"/>
              <a:gd name="T12" fmla="*/ 177 w 190"/>
              <a:gd name="T13" fmla="*/ 165 h 475"/>
              <a:gd name="T14" fmla="*/ 186 w 190"/>
              <a:gd name="T15" fmla="*/ 208 h 475"/>
              <a:gd name="T16" fmla="*/ 190 w 190"/>
              <a:gd name="T17" fmla="*/ 250 h 475"/>
              <a:gd name="T18" fmla="*/ 186 w 190"/>
              <a:gd name="T19" fmla="*/ 297 h 475"/>
              <a:gd name="T20" fmla="*/ 174 w 190"/>
              <a:gd name="T21" fmla="*/ 341 h 475"/>
              <a:gd name="T22" fmla="*/ 156 w 190"/>
              <a:gd name="T23" fmla="*/ 381 h 475"/>
              <a:gd name="T24" fmla="*/ 130 w 190"/>
              <a:gd name="T25" fmla="*/ 417 h 475"/>
              <a:gd name="T26" fmla="*/ 99 w 190"/>
              <a:gd name="T27" fmla="*/ 449 h 475"/>
              <a:gd name="T28" fmla="*/ 64 w 190"/>
              <a:gd name="T29" fmla="*/ 475 h 475"/>
              <a:gd name="T30" fmla="*/ 0 w 190"/>
              <a:gd name="T31" fmla="*/ 475 h 475"/>
              <a:gd name="T32" fmla="*/ 0 w 190"/>
              <a:gd name="T33"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0" h="475">
                <a:moveTo>
                  <a:pt x="0" y="0"/>
                </a:moveTo>
                <a:lnTo>
                  <a:pt x="40" y="15"/>
                </a:lnTo>
                <a:lnTo>
                  <a:pt x="76" y="35"/>
                </a:lnTo>
                <a:lnTo>
                  <a:pt x="109" y="62"/>
                </a:lnTo>
                <a:lnTo>
                  <a:pt x="137" y="92"/>
                </a:lnTo>
                <a:lnTo>
                  <a:pt x="159" y="128"/>
                </a:lnTo>
                <a:lnTo>
                  <a:pt x="177" y="165"/>
                </a:lnTo>
                <a:lnTo>
                  <a:pt x="186" y="208"/>
                </a:lnTo>
                <a:lnTo>
                  <a:pt x="190" y="250"/>
                </a:lnTo>
                <a:lnTo>
                  <a:pt x="186" y="297"/>
                </a:lnTo>
                <a:lnTo>
                  <a:pt x="174" y="341"/>
                </a:lnTo>
                <a:lnTo>
                  <a:pt x="156" y="381"/>
                </a:lnTo>
                <a:lnTo>
                  <a:pt x="130" y="417"/>
                </a:lnTo>
                <a:lnTo>
                  <a:pt x="99" y="449"/>
                </a:lnTo>
                <a:lnTo>
                  <a:pt x="64" y="475"/>
                </a:lnTo>
                <a:lnTo>
                  <a:pt x="0" y="475"/>
                </a:lnTo>
                <a:lnTo>
                  <a:pt x="0" y="0"/>
                </a:lnTo>
                <a:close/>
              </a:path>
            </a:pathLst>
          </a:custGeom>
          <a:solidFill>
            <a:schemeClr val="accent1"/>
          </a:solidFill>
          <a:ln w="0">
            <a:solidFill>
              <a:schemeClr val="accent1"/>
            </a:solidFill>
            <a:prstDash val="solid"/>
            <a:round/>
          </a:ln>
        </p:spPr>
        <p:txBody>
          <a:bodyPr vert="horz" wrap="square" lIns="91440" tIns="45720" rIns="91440" bIns="45720" numCol="1" anchor="t" anchorCtr="0" compatLnSpc="1"/>
          <a:lstStyle/>
          <a:p>
            <a:endParaRPr lang="en-US">
              <a:cs typeface="+mn-ea"/>
              <a:sym typeface="+mn-lt"/>
            </a:endParaRPr>
          </a:p>
        </p:txBody>
      </p:sp>
      <p:grpSp>
        <p:nvGrpSpPr>
          <p:cNvPr id="176" name="Group 123">
            <a:extLst>
              <a:ext uri="{FF2B5EF4-FFF2-40B4-BE49-F238E27FC236}">
                <a16:creationId xmlns:a16="http://schemas.microsoft.com/office/drawing/2014/main" id="{B450A5F8-7226-4548-B147-FB8CBD9BDE6C}"/>
              </a:ext>
            </a:extLst>
          </p:cNvPr>
          <p:cNvGrpSpPr/>
          <p:nvPr/>
        </p:nvGrpSpPr>
        <p:grpSpPr>
          <a:xfrm>
            <a:off x="2618220" y="2293879"/>
            <a:ext cx="277647" cy="276819"/>
            <a:chOff x="2138511" y="2464802"/>
            <a:chExt cx="354012" cy="352956"/>
          </a:xfrm>
          <a:solidFill>
            <a:schemeClr val="accent1"/>
          </a:solidFill>
        </p:grpSpPr>
        <p:sp>
          <p:nvSpPr>
            <p:cNvPr id="177" name="Oval 124">
              <a:extLst>
                <a:ext uri="{FF2B5EF4-FFF2-40B4-BE49-F238E27FC236}">
                  <a16:creationId xmlns:a16="http://schemas.microsoft.com/office/drawing/2014/main" id="{39865903-EB02-42A3-9277-E7D894F8E921}"/>
                </a:ext>
              </a:extLst>
            </p:cNvPr>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178" name="Freeform 125">
              <a:extLst>
                <a:ext uri="{FF2B5EF4-FFF2-40B4-BE49-F238E27FC236}">
                  <a16:creationId xmlns:a16="http://schemas.microsoft.com/office/drawing/2014/main" id="{91A226BF-91E8-4930-A6B2-CAB94075FC94}"/>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pic>
        <p:nvPicPr>
          <p:cNvPr id="3080" name="Picture 8">
            <a:extLst>
              <a:ext uri="{FF2B5EF4-FFF2-40B4-BE49-F238E27FC236}">
                <a16:creationId xmlns:a16="http://schemas.microsoft.com/office/drawing/2014/main" id="{4D3D0B4C-4FD7-4261-81A5-323E44A5B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8718" y="3272146"/>
            <a:ext cx="2856003" cy="2077094"/>
          </a:xfrm>
          <a:prstGeom prst="rect">
            <a:avLst/>
          </a:prstGeom>
          <a:noFill/>
          <a:extLst>
            <a:ext uri="{909E8E84-426E-40DD-AFC4-6F175D3DCCD1}">
              <a14:hiddenFill xmlns:a14="http://schemas.microsoft.com/office/drawing/2010/main">
                <a:solidFill>
                  <a:srgbClr val="FFFFFF"/>
                </a:solidFill>
              </a14:hiddenFill>
            </a:ext>
          </a:extLst>
        </p:spPr>
      </p:pic>
      <p:pic>
        <p:nvPicPr>
          <p:cNvPr id="3072" name="图片 3071">
            <a:extLst>
              <a:ext uri="{FF2B5EF4-FFF2-40B4-BE49-F238E27FC236}">
                <a16:creationId xmlns:a16="http://schemas.microsoft.com/office/drawing/2014/main" id="{B986C689-FE0E-4897-BCC4-30E134227EA0}"/>
              </a:ext>
            </a:extLst>
          </p:cNvPr>
          <p:cNvPicPr>
            <a:picLocks noChangeAspect="1"/>
          </p:cNvPicPr>
          <p:nvPr/>
        </p:nvPicPr>
        <p:blipFill>
          <a:blip r:embed="rId5"/>
          <a:stretch>
            <a:fillRect/>
          </a:stretch>
        </p:blipFill>
        <p:spPr>
          <a:xfrm>
            <a:off x="737524" y="587412"/>
            <a:ext cx="2298814" cy="1434682"/>
          </a:xfrm>
          <a:prstGeom prst="rect">
            <a:avLst/>
          </a:prstGeom>
        </p:spPr>
      </p:pic>
      <p:pic>
        <p:nvPicPr>
          <p:cNvPr id="3075" name="图片 3074">
            <a:extLst>
              <a:ext uri="{FF2B5EF4-FFF2-40B4-BE49-F238E27FC236}">
                <a16:creationId xmlns:a16="http://schemas.microsoft.com/office/drawing/2014/main" id="{440C17E1-0C45-4553-A00B-EE7732050334}"/>
              </a:ext>
            </a:extLst>
          </p:cNvPr>
          <p:cNvPicPr>
            <a:picLocks noChangeAspect="1"/>
          </p:cNvPicPr>
          <p:nvPr/>
        </p:nvPicPr>
        <p:blipFill>
          <a:blip r:embed="rId6"/>
          <a:stretch>
            <a:fillRect/>
          </a:stretch>
        </p:blipFill>
        <p:spPr>
          <a:xfrm>
            <a:off x="195073" y="3059102"/>
            <a:ext cx="4539900" cy="2107525"/>
          </a:xfrm>
          <a:prstGeom prst="rect">
            <a:avLst/>
          </a:prstGeom>
        </p:spPr>
      </p:pic>
    </p:spTree>
    <p:extLst>
      <p:ext uri="{BB962C8B-B14F-4D97-AF65-F5344CB8AC3E}">
        <p14:creationId xmlns:p14="http://schemas.microsoft.com/office/powerpoint/2010/main" val="99300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76475"/>
            <a:ext cx="12192000" cy="2549525"/>
          </a:xfrm>
          <a:prstGeom prst="rect">
            <a:avLst/>
          </a:prstGeom>
          <a:solidFill>
            <a:srgbClr val="F16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cs typeface="+mn-ea"/>
              <a:sym typeface="+mn-lt"/>
            </a:endParaRPr>
          </a:p>
        </p:txBody>
      </p:sp>
      <p:cxnSp>
        <p:nvCxnSpPr>
          <p:cNvPr id="9" name="直接连接符 8"/>
          <p:cNvCxnSpPr/>
          <p:nvPr/>
        </p:nvCxnSpPr>
        <p:spPr>
          <a:xfrm>
            <a:off x="4133850" y="2774950"/>
            <a:ext cx="0" cy="1390650"/>
          </a:xfrm>
          <a:prstGeom prst="line">
            <a:avLst/>
          </a:prstGeom>
          <a:ln>
            <a:gradFill>
              <a:gsLst>
                <a:gs pos="0">
                  <a:srgbClr val="F16227">
                    <a:alpha val="63000"/>
                  </a:srgbClr>
                </a:gs>
                <a:gs pos="55000">
                  <a:schemeClr val="bg1"/>
                </a:gs>
                <a:gs pos="100000">
                  <a:srgbClr val="F16227">
                    <a:alpha val="59000"/>
                  </a:srgb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Title 2"/>
          <p:cNvSpPr txBox="1"/>
          <p:nvPr/>
        </p:nvSpPr>
        <p:spPr>
          <a:xfrm>
            <a:off x="4638675" y="3236335"/>
            <a:ext cx="6054725"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b="0" dirty="0">
                <a:solidFill>
                  <a:schemeClr val="bg1"/>
                </a:solidFill>
                <a:latin typeface="+mn-lt"/>
                <a:ea typeface="+mn-ea"/>
                <a:cs typeface="+mn-ea"/>
                <a:sym typeface="+mn-lt"/>
              </a:rPr>
              <a:t>文档更新</a:t>
            </a:r>
            <a:endParaRPr lang="en-US" b="0" dirty="0">
              <a:solidFill>
                <a:schemeClr val="bg1"/>
              </a:solidFill>
              <a:latin typeface="+mn-lt"/>
              <a:ea typeface="+mn-ea"/>
              <a:cs typeface="+mn-ea"/>
              <a:sym typeface="+mn-lt"/>
            </a:endParaRPr>
          </a:p>
        </p:txBody>
      </p:sp>
      <p:sp>
        <p:nvSpPr>
          <p:cNvPr id="13" name="矩形 12"/>
          <p:cNvSpPr/>
          <p:nvPr/>
        </p:nvSpPr>
        <p:spPr>
          <a:xfrm>
            <a:off x="10985500" y="5727700"/>
            <a:ext cx="1092200" cy="10414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
          <p:cNvCxnSpPr/>
          <p:nvPr/>
        </p:nvCxnSpPr>
        <p:spPr>
          <a:xfrm>
            <a:off x="-88900" y="4914900"/>
            <a:ext cx="12509500" cy="0"/>
          </a:xfrm>
          <a:prstGeom prst="line">
            <a:avLst/>
          </a:prstGeom>
          <a:ln w="22225">
            <a:solidFill>
              <a:srgbClr val="F16227"/>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8900" y="2197100"/>
            <a:ext cx="12509500" cy="0"/>
          </a:xfrm>
          <a:prstGeom prst="line">
            <a:avLst/>
          </a:prstGeom>
          <a:ln w="22225">
            <a:solidFill>
              <a:srgbClr val="F16227"/>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3"/>
          <a:stretch>
            <a:fillRect/>
          </a:stretch>
        </p:blipFill>
        <p:spPr>
          <a:xfrm>
            <a:off x="1524000" y="2641600"/>
            <a:ext cx="1828800" cy="1828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b="1" dirty="0">
                <a:latin typeface="+mn-lt"/>
                <a:ea typeface="+mn-ea"/>
                <a:cs typeface="+mn-ea"/>
                <a:sym typeface="+mn-lt"/>
              </a:rPr>
              <a:t>文档更新</a:t>
            </a:r>
            <a:endParaRPr lang="en-US" dirty="0">
              <a:latin typeface="+mn-lt"/>
              <a:ea typeface="+mn-ea"/>
              <a:cs typeface="+mn-ea"/>
              <a:sym typeface="+mn-lt"/>
            </a:endParaRPr>
          </a:p>
        </p:txBody>
      </p:sp>
      <p:sp>
        <p:nvSpPr>
          <p:cNvPr id="3" name="Slide Number Placeholder 2"/>
          <p:cNvSpPr>
            <a:spLocks noGrp="1"/>
          </p:cNvSpPr>
          <p:nvPr>
            <p:ph type="sldNum" sz="quarter" idx="12"/>
          </p:nvPr>
        </p:nvSpPr>
        <p:spPr/>
        <p:txBody>
          <a:bodyPr/>
          <a:lstStyle/>
          <a:p>
            <a:fld id="{6FAC12D6-6874-44D7-A628-78DA8109D10F}" type="slidenum">
              <a:rPr lang="en-US" smtClean="0">
                <a:latin typeface="+mn-lt"/>
                <a:cs typeface="+mn-ea"/>
                <a:sym typeface="+mn-lt"/>
              </a:rPr>
              <a:t>9</a:t>
            </a:fld>
            <a:endParaRPr lang="en-US">
              <a:latin typeface="+mn-lt"/>
              <a:cs typeface="+mn-ea"/>
              <a:sym typeface="+mn-lt"/>
            </a:endParaRPr>
          </a:p>
        </p:txBody>
      </p:sp>
      <p:cxnSp>
        <p:nvCxnSpPr>
          <p:cNvPr id="4" name="Straight Connector 3"/>
          <p:cNvCxnSpPr/>
          <p:nvPr/>
        </p:nvCxnSpPr>
        <p:spPr>
          <a:xfrm>
            <a:off x="5319389" y="1143000"/>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471789" y="1244600"/>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4035415" y="1743874"/>
            <a:ext cx="4131266" cy="4161684"/>
            <a:chOff x="4107815" y="1504241"/>
            <a:chExt cx="3976370" cy="4005648"/>
          </a:xfrm>
        </p:grpSpPr>
        <p:sp>
          <p:nvSpPr>
            <p:cNvPr id="80" name="Freeform 220"/>
            <p:cNvSpPr>
              <a:spLocks noEditPoints="1"/>
            </p:cNvSpPr>
            <p:nvPr/>
          </p:nvSpPr>
          <p:spPr bwMode="auto">
            <a:xfrm>
              <a:off x="4480433" y="1916784"/>
              <a:ext cx="1506443" cy="1434581"/>
            </a:xfrm>
            <a:custGeom>
              <a:avLst/>
              <a:gdLst>
                <a:gd name="T0" fmla="*/ 223 w 1132"/>
                <a:gd name="T1" fmla="*/ 732 h 1078"/>
                <a:gd name="T2" fmla="*/ 245 w 1132"/>
                <a:gd name="T3" fmla="*/ 787 h 1078"/>
                <a:gd name="T4" fmla="*/ 309 w 1132"/>
                <a:gd name="T5" fmla="*/ 756 h 1078"/>
                <a:gd name="T6" fmla="*/ 346 w 1132"/>
                <a:gd name="T7" fmla="*/ 767 h 1078"/>
                <a:gd name="T8" fmla="*/ 330 w 1132"/>
                <a:gd name="T9" fmla="*/ 808 h 1078"/>
                <a:gd name="T10" fmla="*/ 319 w 1132"/>
                <a:gd name="T11" fmla="*/ 826 h 1078"/>
                <a:gd name="T12" fmla="*/ 363 w 1132"/>
                <a:gd name="T13" fmla="*/ 782 h 1078"/>
                <a:gd name="T14" fmla="*/ 302 w 1132"/>
                <a:gd name="T15" fmla="*/ 739 h 1078"/>
                <a:gd name="T16" fmla="*/ 248 w 1132"/>
                <a:gd name="T17" fmla="*/ 770 h 1078"/>
                <a:gd name="T18" fmla="*/ 235 w 1132"/>
                <a:gd name="T19" fmla="*/ 739 h 1078"/>
                <a:gd name="T20" fmla="*/ 259 w 1132"/>
                <a:gd name="T21" fmla="*/ 708 h 1078"/>
                <a:gd name="T22" fmla="*/ 412 w 1132"/>
                <a:gd name="T23" fmla="*/ 673 h 1078"/>
                <a:gd name="T24" fmla="*/ 273 w 1132"/>
                <a:gd name="T25" fmla="*/ 647 h 1078"/>
                <a:gd name="T26" fmla="*/ 408 w 1132"/>
                <a:gd name="T27" fmla="*/ 711 h 1078"/>
                <a:gd name="T28" fmla="*/ 401 w 1132"/>
                <a:gd name="T29" fmla="*/ 619 h 1078"/>
                <a:gd name="T30" fmla="*/ 392 w 1132"/>
                <a:gd name="T31" fmla="*/ 488 h 1078"/>
                <a:gd name="T32" fmla="*/ 406 w 1132"/>
                <a:gd name="T33" fmla="*/ 584 h 1078"/>
                <a:gd name="T34" fmla="*/ 486 w 1132"/>
                <a:gd name="T35" fmla="*/ 598 h 1078"/>
                <a:gd name="T36" fmla="*/ 534 w 1132"/>
                <a:gd name="T37" fmla="*/ 532 h 1078"/>
                <a:gd name="T38" fmla="*/ 479 w 1132"/>
                <a:gd name="T39" fmla="*/ 582 h 1078"/>
                <a:gd name="T40" fmla="*/ 419 w 1132"/>
                <a:gd name="T41" fmla="*/ 570 h 1078"/>
                <a:gd name="T42" fmla="*/ 402 w 1132"/>
                <a:gd name="T43" fmla="*/ 507 h 1078"/>
                <a:gd name="T44" fmla="*/ 447 w 1132"/>
                <a:gd name="T45" fmla="*/ 467 h 1078"/>
                <a:gd name="T46" fmla="*/ 522 w 1132"/>
                <a:gd name="T47" fmla="*/ 365 h 1078"/>
                <a:gd name="T48" fmla="*/ 501 w 1132"/>
                <a:gd name="T49" fmla="*/ 459 h 1078"/>
                <a:gd name="T50" fmla="*/ 587 w 1132"/>
                <a:gd name="T51" fmla="*/ 498 h 1078"/>
                <a:gd name="T52" fmla="*/ 640 w 1132"/>
                <a:gd name="T53" fmla="*/ 452 h 1078"/>
                <a:gd name="T54" fmla="*/ 608 w 1132"/>
                <a:gd name="T55" fmla="*/ 470 h 1078"/>
                <a:gd name="T56" fmla="*/ 538 w 1132"/>
                <a:gd name="T57" fmla="*/ 473 h 1078"/>
                <a:gd name="T58" fmla="*/ 513 w 1132"/>
                <a:gd name="T59" fmla="*/ 406 h 1078"/>
                <a:gd name="T60" fmla="*/ 563 w 1132"/>
                <a:gd name="T61" fmla="*/ 364 h 1078"/>
                <a:gd name="T62" fmla="*/ 738 w 1132"/>
                <a:gd name="T63" fmla="*/ 395 h 1078"/>
                <a:gd name="T64" fmla="*/ 619 w 1132"/>
                <a:gd name="T65" fmla="*/ 318 h 1078"/>
                <a:gd name="T66" fmla="*/ 720 w 1132"/>
                <a:gd name="T67" fmla="*/ 239 h 1078"/>
                <a:gd name="T68" fmla="*/ 717 w 1132"/>
                <a:gd name="T69" fmla="*/ 298 h 1078"/>
                <a:gd name="T70" fmla="*/ 771 w 1132"/>
                <a:gd name="T71" fmla="*/ 305 h 1078"/>
                <a:gd name="T72" fmla="*/ 804 w 1132"/>
                <a:gd name="T73" fmla="*/ 329 h 1078"/>
                <a:gd name="T74" fmla="*/ 775 w 1132"/>
                <a:gd name="T75" fmla="*/ 361 h 1078"/>
                <a:gd name="T76" fmla="*/ 764 w 1132"/>
                <a:gd name="T77" fmla="*/ 376 h 1078"/>
                <a:gd name="T78" fmla="*/ 821 w 1132"/>
                <a:gd name="T79" fmla="*/ 329 h 1078"/>
                <a:gd name="T80" fmla="*/ 772 w 1132"/>
                <a:gd name="T81" fmla="*/ 288 h 1078"/>
                <a:gd name="T82" fmla="*/ 724 w 1132"/>
                <a:gd name="T83" fmla="*/ 281 h 1078"/>
                <a:gd name="T84" fmla="*/ 733 w 1132"/>
                <a:gd name="T85" fmla="*/ 248 h 1078"/>
                <a:gd name="T86" fmla="*/ 765 w 1132"/>
                <a:gd name="T87" fmla="*/ 234 h 1078"/>
                <a:gd name="T88" fmla="*/ 820 w 1132"/>
                <a:gd name="T89" fmla="*/ 197 h 1078"/>
                <a:gd name="T90" fmla="*/ 834 w 1132"/>
                <a:gd name="T91" fmla="*/ 260 h 1078"/>
                <a:gd name="T92" fmla="*/ 895 w 1132"/>
                <a:gd name="T93" fmla="*/ 277 h 1078"/>
                <a:gd name="T94" fmla="*/ 885 w 1132"/>
                <a:gd name="T95" fmla="*/ 316 h 1078"/>
                <a:gd name="T96" fmla="*/ 849 w 1132"/>
                <a:gd name="T97" fmla="*/ 311 h 1078"/>
                <a:gd name="T98" fmla="*/ 876 w 1132"/>
                <a:gd name="T99" fmla="*/ 334 h 1078"/>
                <a:gd name="T100" fmla="*/ 904 w 1132"/>
                <a:gd name="T101" fmla="*/ 260 h 1078"/>
                <a:gd name="T102" fmla="*/ 832 w 1132"/>
                <a:gd name="T103" fmla="*/ 242 h 1078"/>
                <a:gd name="T104" fmla="*/ 828 w 1132"/>
                <a:gd name="T105" fmla="*/ 210 h 1078"/>
                <a:gd name="T106" fmla="*/ 866 w 1132"/>
                <a:gd name="T107" fmla="*/ 211 h 1078"/>
                <a:gd name="T108" fmla="*/ 1132 w 1132"/>
                <a:gd name="T109" fmla="*/ 126 h 1078"/>
                <a:gd name="T110" fmla="*/ 586 w 1132"/>
                <a:gd name="T111" fmla="*/ 640 h 1078"/>
                <a:gd name="T112" fmla="*/ 14 w 1132"/>
                <a:gd name="T113" fmla="*/ 900 h 1078"/>
                <a:gd name="T114" fmla="*/ 251 w 1132"/>
                <a:gd name="T115" fmla="*/ 410 h 1078"/>
                <a:gd name="T116" fmla="*/ 796 w 1132"/>
                <a:gd name="T117" fmla="*/ 28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2" h="1078">
                  <a:moveTo>
                    <a:pt x="259" y="708"/>
                  </a:moveTo>
                  <a:lnTo>
                    <a:pt x="252" y="708"/>
                  </a:lnTo>
                  <a:lnTo>
                    <a:pt x="245" y="711"/>
                  </a:lnTo>
                  <a:lnTo>
                    <a:pt x="238" y="714"/>
                  </a:lnTo>
                  <a:lnTo>
                    <a:pt x="232" y="718"/>
                  </a:lnTo>
                  <a:lnTo>
                    <a:pt x="227" y="724"/>
                  </a:lnTo>
                  <a:lnTo>
                    <a:pt x="223" y="732"/>
                  </a:lnTo>
                  <a:lnTo>
                    <a:pt x="218" y="747"/>
                  </a:lnTo>
                  <a:lnTo>
                    <a:pt x="218" y="761"/>
                  </a:lnTo>
                  <a:lnTo>
                    <a:pt x="221" y="768"/>
                  </a:lnTo>
                  <a:lnTo>
                    <a:pt x="225" y="774"/>
                  </a:lnTo>
                  <a:lnTo>
                    <a:pt x="230" y="780"/>
                  </a:lnTo>
                  <a:lnTo>
                    <a:pt x="237" y="784"/>
                  </a:lnTo>
                  <a:lnTo>
                    <a:pt x="245" y="787"/>
                  </a:lnTo>
                  <a:lnTo>
                    <a:pt x="253" y="788"/>
                  </a:lnTo>
                  <a:lnTo>
                    <a:pt x="259" y="788"/>
                  </a:lnTo>
                  <a:lnTo>
                    <a:pt x="272" y="784"/>
                  </a:lnTo>
                  <a:lnTo>
                    <a:pt x="283" y="775"/>
                  </a:lnTo>
                  <a:lnTo>
                    <a:pt x="298" y="763"/>
                  </a:lnTo>
                  <a:lnTo>
                    <a:pt x="304" y="759"/>
                  </a:lnTo>
                  <a:lnTo>
                    <a:pt x="309" y="756"/>
                  </a:lnTo>
                  <a:lnTo>
                    <a:pt x="316" y="753"/>
                  </a:lnTo>
                  <a:lnTo>
                    <a:pt x="321" y="753"/>
                  </a:lnTo>
                  <a:lnTo>
                    <a:pt x="328" y="754"/>
                  </a:lnTo>
                  <a:lnTo>
                    <a:pt x="333" y="756"/>
                  </a:lnTo>
                  <a:lnTo>
                    <a:pt x="339" y="759"/>
                  </a:lnTo>
                  <a:lnTo>
                    <a:pt x="343" y="763"/>
                  </a:lnTo>
                  <a:lnTo>
                    <a:pt x="346" y="767"/>
                  </a:lnTo>
                  <a:lnTo>
                    <a:pt x="347" y="773"/>
                  </a:lnTo>
                  <a:lnTo>
                    <a:pt x="349" y="780"/>
                  </a:lnTo>
                  <a:lnTo>
                    <a:pt x="347" y="787"/>
                  </a:lnTo>
                  <a:lnTo>
                    <a:pt x="344" y="794"/>
                  </a:lnTo>
                  <a:lnTo>
                    <a:pt x="340" y="799"/>
                  </a:lnTo>
                  <a:lnTo>
                    <a:pt x="336" y="805"/>
                  </a:lnTo>
                  <a:lnTo>
                    <a:pt x="330" y="808"/>
                  </a:lnTo>
                  <a:lnTo>
                    <a:pt x="325" y="809"/>
                  </a:lnTo>
                  <a:lnTo>
                    <a:pt x="319" y="809"/>
                  </a:lnTo>
                  <a:lnTo>
                    <a:pt x="314" y="809"/>
                  </a:lnTo>
                  <a:lnTo>
                    <a:pt x="308" y="808"/>
                  </a:lnTo>
                  <a:lnTo>
                    <a:pt x="308" y="824"/>
                  </a:lnTo>
                  <a:lnTo>
                    <a:pt x="314" y="826"/>
                  </a:lnTo>
                  <a:lnTo>
                    <a:pt x="319" y="826"/>
                  </a:lnTo>
                  <a:lnTo>
                    <a:pt x="328" y="826"/>
                  </a:lnTo>
                  <a:lnTo>
                    <a:pt x="337" y="822"/>
                  </a:lnTo>
                  <a:lnTo>
                    <a:pt x="343" y="819"/>
                  </a:lnTo>
                  <a:lnTo>
                    <a:pt x="349" y="813"/>
                  </a:lnTo>
                  <a:lnTo>
                    <a:pt x="353" y="808"/>
                  </a:lnTo>
                  <a:lnTo>
                    <a:pt x="357" y="801"/>
                  </a:lnTo>
                  <a:lnTo>
                    <a:pt x="363" y="782"/>
                  </a:lnTo>
                  <a:lnTo>
                    <a:pt x="361" y="766"/>
                  </a:lnTo>
                  <a:lnTo>
                    <a:pt x="353" y="750"/>
                  </a:lnTo>
                  <a:lnTo>
                    <a:pt x="339" y="739"/>
                  </a:lnTo>
                  <a:lnTo>
                    <a:pt x="329" y="736"/>
                  </a:lnTo>
                  <a:lnTo>
                    <a:pt x="321" y="735"/>
                  </a:lnTo>
                  <a:lnTo>
                    <a:pt x="315" y="735"/>
                  </a:lnTo>
                  <a:lnTo>
                    <a:pt x="302" y="739"/>
                  </a:lnTo>
                  <a:lnTo>
                    <a:pt x="291" y="747"/>
                  </a:lnTo>
                  <a:lnTo>
                    <a:pt x="273" y="761"/>
                  </a:lnTo>
                  <a:lnTo>
                    <a:pt x="267" y="766"/>
                  </a:lnTo>
                  <a:lnTo>
                    <a:pt x="263" y="768"/>
                  </a:lnTo>
                  <a:lnTo>
                    <a:pt x="258" y="770"/>
                  </a:lnTo>
                  <a:lnTo>
                    <a:pt x="253" y="770"/>
                  </a:lnTo>
                  <a:lnTo>
                    <a:pt x="248" y="770"/>
                  </a:lnTo>
                  <a:lnTo>
                    <a:pt x="244" y="768"/>
                  </a:lnTo>
                  <a:lnTo>
                    <a:pt x="239" y="764"/>
                  </a:lnTo>
                  <a:lnTo>
                    <a:pt x="235" y="760"/>
                  </a:lnTo>
                  <a:lnTo>
                    <a:pt x="234" y="756"/>
                  </a:lnTo>
                  <a:lnTo>
                    <a:pt x="232" y="750"/>
                  </a:lnTo>
                  <a:lnTo>
                    <a:pt x="232" y="745"/>
                  </a:lnTo>
                  <a:lnTo>
                    <a:pt x="235" y="739"/>
                  </a:lnTo>
                  <a:lnTo>
                    <a:pt x="238" y="735"/>
                  </a:lnTo>
                  <a:lnTo>
                    <a:pt x="241" y="732"/>
                  </a:lnTo>
                  <a:lnTo>
                    <a:pt x="245" y="729"/>
                  </a:lnTo>
                  <a:lnTo>
                    <a:pt x="249" y="726"/>
                  </a:lnTo>
                  <a:lnTo>
                    <a:pt x="255" y="725"/>
                  </a:lnTo>
                  <a:lnTo>
                    <a:pt x="260" y="725"/>
                  </a:lnTo>
                  <a:lnTo>
                    <a:pt x="259" y="708"/>
                  </a:lnTo>
                  <a:lnTo>
                    <a:pt x="259" y="708"/>
                  </a:lnTo>
                  <a:close/>
                  <a:moveTo>
                    <a:pt x="326" y="568"/>
                  </a:moveTo>
                  <a:lnTo>
                    <a:pt x="316" y="584"/>
                  </a:lnTo>
                  <a:lnTo>
                    <a:pt x="391" y="634"/>
                  </a:lnTo>
                  <a:lnTo>
                    <a:pt x="406" y="647"/>
                  </a:lnTo>
                  <a:lnTo>
                    <a:pt x="413" y="659"/>
                  </a:lnTo>
                  <a:lnTo>
                    <a:pt x="412" y="673"/>
                  </a:lnTo>
                  <a:lnTo>
                    <a:pt x="405" y="689"/>
                  </a:lnTo>
                  <a:lnTo>
                    <a:pt x="394" y="703"/>
                  </a:lnTo>
                  <a:lnTo>
                    <a:pt x="380" y="708"/>
                  </a:lnTo>
                  <a:lnTo>
                    <a:pt x="377" y="708"/>
                  </a:lnTo>
                  <a:lnTo>
                    <a:pt x="363" y="705"/>
                  </a:lnTo>
                  <a:lnTo>
                    <a:pt x="349" y="697"/>
                  </a:lnTo>
                  <a:lnTo>
                    <a:pt x="273" y="647"/>
                  </a:lnTo>
                  <a:lnTo>
                    <a:pt x="263" y="662"/>
                  </a:lnTo>
                  <a:lnTo>
                    <a:pt x="339" y="712"/>
                  </a:lnTo>
                  <a:lnTo>
                    <a:pt x="357" y="722"/>
                  </a:lnTo>
                  <a:lnTo>
                    <a:pt x="375" y="725"/>
                  </a:lnTo>
                  <a:lnTo>
                    <a:pt x="382" y="725"/>
                  </a:lnTo>
                  <a:lnTo>
                    <a:pt x="395" y="721"/>
                  </a:lnTo>
                  <a:lnTo>
                    <a:pt x="408" y="711"/>
                  </a:lnTo>
                  <a:lnTo>
                    <a:pt x="419" y="698"/>
                  </a:lnTo>
                  <a:lnTo>
                    <a:pt x="426" y="683"/>
                  </a:lnTo>
                  <a:lnTo>
                    <a:pt x="430" y="669"/>
                  </a:lnTo>
                  <a:lnTo>
                    <a:pt x="430" y="655"/>
                  </a:lnTo>
                  <a:lnTo>
                    <a:pt x="424" y="642"/>
                  </a:lnTo>
                  <a:lnTo>
                    <a:pt x="415" y="630"/>
                  </a:lnTo>
                  <a:lnTo>
                    <a:pt x="401" y="619"/>
                  </a:lnTo>
                  <a:lnTo>
                    <a:pt x="326" y="568"/>
                  </a:lnTo>
                  <a:close/>
                  <a:moveTo>
                    <a:pt x="445" y="451"/>
                  </a:moveTo>
                  <a:lnTo>
                    <a:pt x="433" y="455"/>
                  </a:lnTo>
                  <a:lnTo>
                    <a:pt x="422" y="460"/>
                  </a:lnTo>
                  <a:lnTo>
                    <a:pt x="410" y="467"/>
                  </a:lnTo>
                  <a:lnTo>
                    <a:pt x="402" y="476"/>
                  </a:lnTo>
                  <a:lnTo>
                    <a:pt x="392" y="488"/>
                  </a:lnTo>
                  <a:lnTo>
                    <a:pt x="387" y="501"/>
                  </a:lnTo>
                  <a:lnTo>
                    <a:pt x="382" y="515"/>
                  </a:lnTo>
                  <a:lnTo>
                    <a:pt x="381" y="529"/>
                  </a:lnTo>
                  <a:lnTo>
                    <a:pt x="384" y="544"/>
                  </a:lnTo>
                  <a:lnTo>
                    <a:pt x="388" y="558"/>
                  </a:lnTo>
                  <a:lnTo>
                    <a:pt x="396" y="571"/>
                  </a:lnTo>
                  <a:lnTo>
                    <a:pt x="406" y="584"/>
                  </a:lnTo>
                  <a:lnTo>
                    <a:pt x="422" y="595"/>
                  </a:lnTo>
                  <a:lnTo>
                    <a:pt x="438" y="600"/>
                  </a:lnTo>
                  <a:lnTo>
                    <a:pt x="447" y="603"/>
                  </a:lnTo>
                  <a:lnTo>
                    <a:pt x="457" y="603"/>
                  </a:lnTo>
                  <a:lnTo>
                    <a:pt x="465" y="603"/>
                  </a:lnTo>
                  <a:lnTo>
                    <a:pt x="475" y="602"/>
                  </a:lnTo>
                  <a:lnTo>
                    <a:pt x="486" y="598"/>
                  </a:lnTo>
                  <a:lnTo>
                    <a:pt x="496" y="593"/>
                  </a:lnTo>
                  <a:lnTo>
                    <a:pt x="504" y="586"/>
                  </a:lnTo>
                  <a:lnTo>
                    <a:pt x="513" y="578"/>
                  </a:lnTo>
                  <a:lnTo>
                    <a:pt x="518" y="572"/>
                  </a:lnTo>
                  <a:lnTo>
                    <a:pt x="524" y="564"/>
                  </a:lnTo>
                  <a:lnTo>
                    <a:pt x="527" y="557"/>
                  </a:lnTo>
                  <a:lnTo>
                    <a:pt x="534" y="532"/>
                  </a:lnTo>
                  <a:lnTo>
                    <a:pt x="517" y="516"/>
                  </a:lnTo>
                  <a:lnTo>
                    <a:pt x="518" y="530"/>
                  </a:lnTo>
                  <a:lnTo>
                    <a:pt x="515" y="544"/>
                  </a:lnTo>
                  <a:lnTo>
                    <a:pt x="510" y="556"/>
                  </a:lnTo>
                  <a:lnTo>
                    <a:pt x="503" y="567"/>
                  </a:lnTo>
                  <a:lnTo>
                    <a:pt x="492" y="577"/>
                  </a:lnTo>
                  <a:lnTo>
                    <a:pt x="479" y="582"/>
                  </a:lnTo>
                  <a:lnTo>
                    <a:pt x="469" y="585"/>
                  </a:lnTo>
                  <a:lnTo>
                    <a:pt x="459" y="586"/>
                  </a:lnTo>
                  <a:lnTo>
                    <a:pt x="451" y="585"/>
                  </a:lnTo>
                  <a:lnTo>
                    <a:pt x="443" y="584"/>
                  </a:lnTo>
                  <a:lnTo>
                    <a:pt x="434" y="581"/>
                  </a:lnTo>
                  <a:lnTo>
                    <a:pt x="426" y="577"/>
                  </a:lnTo>
                  <a:lnTo>
                    <a:pt x="419" y="570"/>
                  </a:lnTo>
                  <a:lnTo>
                    <a:pt x="413" y="564"/>
                  </a:lnTo>
                  <a:lnTo>
                    <a:pt x="408" y="558"/>
                  </a:lnTo>
                  <a:lnTo>
                    <a:pt x="405" y="551"/>
                  </a:lnTo>
                  <a:lnTo>
                    <a:pt x="402" y="544"/>
                  </a:lnTo>
                  <a:lnTo>
                    <a:pt x="399" y="537"/>
                  </a:lnTo>
                  <a:lnTo>
                    <a:pt x="398" y="529"/>
                  </a:lnTo>
                  <a:lnTo>
                    <a:pt x="402" y="507"/>
                  </a:lnTo>
                  <a:lnTo>
                    <a:pt x="405" y="500"/>
                  </a:lnTo>
                  <a:lnTo>
                    <a:pt x="409" y="493"/>
                  </a:lnTo>
                  <a:lnTo>
                    <a:pt x="413" y="487"/>
                  </a:lnTo>
                  <a:lnTo>
                    <a:pt x="420" y="480"/>
                  </a:lnTo>
                  <a:lnTo>
                    <a:pt x="427" y="476"/>
                  </a:lnTo>
                  <a:lnTo>
                    <a:pt x="434" y="472"/>
                  </a:lnTo>
                  <a:lnTo>
                    <a:pt x="447" y="467"/>
                  </a:lnTo>
                  <a:lnTo>
                    <a:pt x="462" y="466"/>
                  </a:lnTo>
                  <a:lnTo>
                    <a:pt x="445" y="451"/>
                  </a:lnTo>
                  <a:close/>
                  <a:moveTo>
                    <a:pt x="569" y="347"/>
                  </a:moveTo>
                  <a:lnTo>
                    <a:pt x="555" y="348"/>
                  </a:lnTo>
                  <a:lnTo>
                    <a:pt x="544" y="353"/>
                  </a:lnTo>
                  <a:lnTo>
                    <a:pt x="532" y="357"/>
                  </a:lnTo>
                  <a:lnTo>
                    <a:pt x="522" y="365"/>
                  </a:lnTo>
                  <a:lnTo>
                    <a:pt x="511" y="375"/>
                  </a:lnTo>
                  <a:lnTo>
                    <a:pt x="503" y="388"/>
                  </a:lnTo>
                  <a:lnTo>
                    <a:pt x="497" y="400"/>
                  </a:lnTo>
                  <a:lnTo>
                    <a:pt x="493" y="416"/>
                  </a:lnTo>
                  <a:lnTo>
                    <a:pt x="493" y="431"/>
                  </a:lnTo>
                  <a:lnTo>
                    <a:pt x="496" y="445"/>
                  </a:lnTo>
                  <a:lnTo>
                    <a:pt x="501" y="459"/>
                  </a:lnTo>
                  <a:lnTo>
                    <a:pt x="511" y="472"/>
                  </a:lnTo>
                  <a:lnTo>
                    <a:pt x="524" y="484"/>
                  </a:lnTo>
                  <a:lnTo>
                    <a:pt x="539" y="494"/>
                  </a:lnTo>
                  <a:lnTo>
                    <a:pt x="553" y="498"/>
                  </a:lnTo>
                  <a:lnTo>
                    <a:pt x="569" y="500"/>
                  </a:lnTo>
                  <a:lnTo>
                    <a:pt x="576" y="500"/>
                  </a:lnTo>
                  <a:lnTo>
                    <a:pt x="587" y="498"/>
                  </a:lnTo>
                  <a:lnTo>
                    <a:pt x="598" y="494"/>
                  </a:lnTo>
                  <a:lnTo>
                    <a:pt x="608" y="490"/>
                  </a:lnTo>
                  <a:lnTo>
                    <a:pt x="616" y="483"/>
                  </a:lnTo>
                  <a:lnTo>
                    <a:pt x="623" y="477"/>
                  </a:lnTo>
                  <a:lnTo>
                    <a:pt x="629" y="470"/>
                  </a:lnTo>
                  <a:lnTo>
                    <a:pt x="635" y="463"/>
                  </a:lnTo>
                  <a:lnTo>
                    <a:pt x="640" y="452"/>
                  </a:lnTo>
                  <a:lnTo>
                    <a:pt x="644" y="439"/>
                  </a:lnTo>
                  <a:lnTo>
                    <a:pt x="630" y="423"/>
                  </a:lnTo>
                  <a:lnTo>
                    <a:pt x="629" y="437"/>
                  </a:lnTo>
                  <a:lnTo>
                    <a:pt x="625" y="449"/>
                  </a:lnTo>
                  <a:lnTo>
                    <a:pt x="621" y="456"/>
                  </a:lnTo>
                  <a:lnTo>
                    <a:pt x="615" y="463"/>
                  </a:lnTo>
                  <a:lnTo>
                    <a:pt x="608" y="470"/>
                  </a:lnTo>
                  <a:lnTo>
                    <a:pt x="597" y="477"/>
                  </a:lnTo>
                  <a:lnTo>
                    <a:pt x="583" y="481"/>
                  </a:lnTo>
                  <a:lnTo>
                    <a:pt x="572" y="483"/>
                  </a:lnTo>
                  <a:lnTo>
                    <a:pt x="563" y="483"/>
                  </a:lnTo>
                  <a:lnTo>
                    <a:pt x="555" y="480"/>
                  </a:lnTo>
                  <a:lnTo>
                    <a:pt x="546" y="477"/>
                  </a:lnTo>
                  <a:lnTo>
                    <a:pt x="538" y="473"/>
                  </a:lnTo>
                  <a:lnTo>
                    <a:pt x="531" y="467"/>
                  </a:lnTo>
                  <a:lnTo>
                    <a:pt x="525" y="460"/>
                  </a:lnTo>
                  <a:lnTo>
                    <a:pt x="518" y="451"/>
                  </a:lnTo>
                  <a:lnTo>
                    <a:pt x="513" y="439"/>
                  </a:lnTo>
                  <a:lnTo>
                    <a:pt x="511" y="428"/>
                  </a:lnTo>
                  <a:lnTo>
                    <a:pt x="511" y="417"/>
                  </a:lnTo>
                  <a:lnTo>
                    <a:pt x="513" y="406"/>
                  </a:lnTo>
                  <a:lnTo>
                    <a:pt x="517" y="395"/>
                  </a:lnTo>
                  <a:lnTo>
                    <a:pt x="521" y="389"/>
                  </a:lnTo>
                  <a:lnTo>
                    <a:pt x="527" y="382"/>
                  </a:lnTo>
                  <a:lnTo>
                    <a:pt x="532" y="378"/>
                  </a:lnTo>
                  <a:lnTo>
                    <a:pt x="544" y="369"/>
                  </a:lnTo>
                  <a:lnTo>
                    <a:pt x="555" y="365"/>
                  </a:lnTo>
                  <a:lnTo>
                    <a:pt x="563" y="364"/>
                  </a:lnTo>
                  <a:lnTo>
                    <a:pt x="572" y="362"/>
                  </a:lnTo>
                  <a:lnTo>
                    <a:pt x="583" y="364"/>
                  </a:lnTo>
                  <a:lnTo>
                    <a:pt x="569" y="347"/>
                  </a:lnTo>
                  <a:close/>
                  <a:moveTo>
                    <a:pt x="661" y="273"/>
                  </a:moveTo>
                  <a:lnTo>
                    <a:pt x="597" y="313"/>
                  </a:lnTo>
                  <a:lnTo>
                    <a:pt x="674" y="435"/>
                  </a:lnTo>
                  <a:lnTo>
                    <a:pt x="738" y="395"/>
                  </a:lnTo>
                  <a:lnTo>
                    <a:pt x="730" y="382"/>
                  </a:lnTo>
                  <a:lnTo>
                    <a:pt x="679" y="413"/>
                  </a:lnTo>
                  <a:lnTo>
                    <a:pt x="650" y="367"/>
                  </a:lnTo>
                  <a:lnTo>
                    <a:pt x="700" y="334"/>
                  </a:lnTo>
                  <a:lnTo>
                    <a:pt x="692" y="322"/>
                  </a:lnTo>
                  <a:lnTo>
                    <a:pt x="642" y="353"/>
                  </a:lnTo>
                  <a:lnTo>
                    <a:pt x="619" y="318"/>
                  </a:lnTo>
                  <a:lnTo>
                    <a:pt x="670" y="287"/>
                  </a:lnTo>
                  <a:lnTo>
                    <a:pt x="661" y="273"/>
                  </a:lnTo>
                  <a:close/>
                  <a:moveTo>
                    <a:pt x="748" y="229"/>
                  </a:moveTo>
                  <a:lnTo>
                    <a:pt x="741" y="231"/>
                  </a:lnTo>
                  <a:lnTo>
                    <a:pt x="734" y="232"/>
                  </a:lnTo>
                  <a:lnTo>
                    <a:pt x="727" y="235"/>
                  </a:lnTo>
                  <a:lnTo>
                    <a:pt x="720" y="239"/>
                  </a:lnTo>
                  <a:lnTo>
                    <a:pt x="714" y="243"/>
                  </a:lnTo>
                  <a:lnTo>
                    <a:pt x="709" y="250"/>
                  </a:lnTo>
                  <a:lnTo>
                    <a:pt x="706" y="256"/>
                  </a:lnTo>
                  <a:lnTo>
                    <a:pt x="703" y="270"/>
                  </a:lnTo>
                  <a:lnTo>
                    <a:pt x="706" y="284"/>
                  </a:lnTo>
                  <a:lnTo>
                    <a:pt x="712" y="291"/>
                  </a:lnTo>
                  <a:lnTo>
                    <a:pt x="717" y="298"/>
                  </a:lnTo>
                  <a:lnTo>
                    <a:pt x="723" y="302"/>
                  </a:lnTo>
                  <a:lnTo>
                    <a:pt x="730" y="304"/>
                  </a:lnTo>
                  <a:lnTo>
                    <a:pt x="737" y="306"/>
                  </a:lnTo>
                  <a:lnTo>
                    <a:pt x="745" y="306"/>
                  </a:lnTo>
                  <a:lnTo>
                    <a:pt x="750" y="306"/>
                  </a:lnTo>
                  <a:lnTo>
                    <a:pt x="768" y="305"/>
                  </a:lnTo>
                  <a:lnTo>
                    <a:pt x="771" y="305"/>
                  </a:lnTo>
                  <a:lnTo>
                    <a:pt x="778" y="305"/>
                  </a:lnTo>
                  <a:lnTo>
                    <a:pt x="783" y="306"/>
                  </a:lnTo>
                  <a:lnTo>
                    <a:pt x="789" y="309"/>
                  </a:lnTo>
                  <a:lnTo>
                    <a:pt x="794" y="312"/>
                  </a:lnTo>
                  <a:lnTo>
                    <a:pt x="797" y="316"/>
                  </a:lnTo>
                  <a:lnTo>
                    <a:pt x="801" y="322"/>
                  </a:lnTo>
                  <a:lnTo>
                    <a:pt x="804" y="329"/>
                  </a:lnTo>
                  <a:lnTo>
                    <a:pt x="804" y="336"/>
                  </a:lnTo>
                  <a:lnTo>
                    <a:pt x="803" y="343"/>
                  </a:lnTo>
                  <a:lnTo>
                    <a:pt x="799" y="348"/>
                  </a:lnTo>
                  <a:lnTo>
                    <a:pt x="794" y="354"/>
                  </a:lnTo>
                  <a:lnTo>
                    <a:pt x="787" y="358"/>
                  </a:lnTo>
                  <a:lnTo>
                    <a:pt x="780" y="360"/>
                  </a:lnTo>
                  <a:lnTo>
                    <a:pt x="775" y="361"/>
                  </a:lnTo>
                  <a:lnTo>
                    <a:pt x="768" y="360"/>
                  </a:lnTo>
                  <a:lnTo>
                    <a:pt x="761" y="357"/>
                  </a:lnTo>
                  <a:lnTo>
                    <a:pt x="755" y="353"/>
                  </a:lnTo>
                  <a:lnTo>
                    <a:pt x="750" y="347"/>
                  </a:lnTo>
                  <a:lnTo>
                    <a:pt x="738" y="361"/>
                  </a:lnTo>
                  <a:lnTo>
                    <a:pt x="751" y="371"/>
                  </a:lnTo>
                  <a:lnTo>
                    <a:pt x="764" y="376"/>
                  </a:lnTo>
                  <a:lnTo>
                    <a:pt x="772" y="376"/>
                  </a:lnTo>
                  <a:lnTo>
                    <a:pt x="779" y="376"/>
                  </a:lnTo>
                  <a:lnTo>
                    <a:pt x="786" y="374"/>
                  </a:lnTo>
                  <a:lnTo>
                    <a:pt x="793" y="371"/>
                  </a:lnTo>
                  <a:lnTo>
                    <a:pt x="808" y="360"/>
                  </a:lnTo>
                  <a:lnTo>
                    <a:pt x="818" y="346"/>
                  </a:lnTo>
                  <a:lnTo>
                    <a:pt x="821" y="329"/>
                  </a:lnTo>
                  <a:lnTo>
                    <a:pt x="815" y="311"/>
                  </a:lnTo>
                  <a:lnTo>
                    <a:pt x="811" y="304"/>
                  </a:lnTo>
                  <a:lnTo>
                    <a:pt x="806" y="298"/>
                  </a:lnTo>
                  <a:lnTo>
                    <a:pt x="799" y="292"/>
                  </a:lnTo>
                  <a:lnTo>
                    <a:pt x="789" y="290"/>
                  </a:lnTo>
                  <a:lnTo>
                    <a:pt x="776" y="288"/>
                  </a:lnTo>
                  <a:lnTo>
                    <a:pt x="772" y="288"/>
                  </a:lnTo>
                  <a:lnTo>
                    <a:pt x="750" y="290"/>
                  </a:lnTo>
                  <a:lnTo>
                    <a:pt x="747" y="290"/>
                  </a:lnTo>
                  <a:lnTo>
                    <a:pt x="741" y="288"/>
                  </a:lnTo>
                  <a:lnTo>
                    <a:pt x="737" y="288"/>
                  </a:lnTo>
                  <a:lnTo>
                    <a:pt x="733" y="287"/>
                  </a:lnTo>
                  <a:lnTo>
                    <a:pt x="728" y="284"/>
                  </a:lnTo>
                  <a:lnTo>
                    <a:pt x="724" y="281"/>
                  </a:lnTo>
                  <a:lnTo>
                    <a:pt x="723" y="277"/>
                  </a:lnTo>
                  <a:lnTo>
                    <a:pt x="720" y="271"/>
                  </a:lnTo>
                  <a:lnTo>
                    <a:pt x="720" y="266"/>
                  </a:lnTo>
                  <a:lnTo>
                    <a:pt x="721" y="260"/>
                  </a:lnTo>
                  <a:lnTo>
                    <a:pt x="724" y="256"/>
                  </a:lnTo>
                  <a:lnTo>
                    <a:pt x="727" y="252"/>
                  </a:lnTo>
                  <a:lnTo>
                    <a:pt x="733" y="248"/>
                  </a:lnTo>
                  <a:lnTo>
                    <a:pt x="738" y="246"/>
                  </a:lnTo>
                  <a:lnTo>
                    <a:pt x="744" y="246"/>
                  </a:lnTo>
                  <a:lnTo>
                    <a:pt x="747" y="246"/>
                  </a:lnTo>
                  <a:lnTo>
                    <a:pt x="754" y="248"/>
                  </a:lnTo>
                  <a:lnTo>
                    <a:pt x="762" y="252"/>
                  </a:lnTo>
                  <a:lnTo>
                    <a:pt x="771" y="238"/>
                  </a:lnTo>
                  <a:lnTo>
                    <a:pt x="765" y="234"/>
                  </a:lnTo>
                  <a:lnTo>
                    <a:pt x="758" y="231"/>
                  </a:lnTo>
                  <a:lnTo>
                    <a:pt x="751" y="229"/>
                  </a:lnTo>
                  <a:lnTo>
                    <a:pt x="748" y="229"/>
                  </a:lnTo>
                  <a:close/>
                  <a:moveTo>
                    <a:pt x="850" y="186"/>
                  </a:moveTo>
                  <a:lnTo>
                    <a:pt x="842" y="187"/>
                  </a:lnTo>
                  <a:lnTo>
                    <a:pt x="834" y="190"/>
                  </a:lnTo>
                  <a:lnTo>
                    <a:pt x="820" y="197"/>
                  </a:lnTo>
                  <a:lnTo>
                    <a:pt x="810" y="208"/>
                  </a:lnTo>
                  <a:lnTo>
                    <a:pt x="806" y="222"/>
                  </a:lnTo>
                  <a:lnTo>
                    <a:pt x="807" y="236"/>
                  </a:lnTo>
                  <a:lnTo>
                    <a:pt x="811" y="245"/>
                  </a:lnTo>
                  <a:lnTo>
                    <a:pt x="815" y="250"/>
                  </a:lnTo>
                  <a:lnTo>
                    <a:pt x="822" y="256"/>
                  </a:lnTo>
                  <a:lnTo>
                    <a:pt x="834" y="260"/>
                  </a:lnTo>
                  <a:lnTo>
                    <a:pt x="848" y="263"/>
                  </a:lnTo>
                  <a:lnTo>
                    <a:pt x="866" y="264"/>
                  </a:lnTo>
                  <a:lnTo>
                    <a:pt x="874" y="264"/>
                  </a:lnTo>
                  <a:lnTo>
                    <a:pt x="881" y="267"/>
                  </a:lnTo>
                  <a:lnTo>
                    <a:pt x="887" y="270"/>
                  </a:lnTo>
                  <a:lnTo>
                    <a:pt x="891" y="273"/>
                  </a:lnTo>
                  <a:lnTo>
                    <a:pt x="895" y="277"/>
                  </a:lnTo>
                  <a:lnTo>
                    <a:pt x="898" y="283"/>
                  </a:lnTo>
                  <a:lnTo>
                    <a:pt x="899" y="291"/>
                  </a:lnTo>
                  <a:lnTo>
                    <a:pt x="899" y="298"/>
                  </a:lnTo>
                  <a:lnTo>
                    <a:pt x="897" y="304"/>
                  </a:lnTo>
                  <a:lnTo>
                    <a:pt x="894" y="309"/>
                  </a:lnTo>
                  <a:lnTo>
                    <a:pt x="890" y="312"/>
                  </a:lnTo>
                  <a:lnTo>
                    <a:pt x="885" y="316"/>
                  </a:lnTo>
                  <a:lnTo>
                    <a:pt x="880" y="319"/>
                  </a:lnTo>
                  <a:lnTo>
                    <a:pt x="874" y="320"/>
                  </a:lnTo>
                  <a:lnTo>
                    <a:pt x="870" y="320"/>
                  </a:lnTo>
                  <a:lnTo>
                    <a:pt x="864" y="320"/>
                  </a:lnTo>
                  <a:lnTo>
                    <a:pt x="860" y="318"/>
                  </a:lnTo>
                  <a:lnTo>
                    <a:pt x="855" y="315"/>
                  </a:lnTo>
                  <a:lnTo>
                    <a:pt x="849" y="311"/>
                  </a:lnTo>
                  <a:lnTo>
                    <a:pt x="843" y="304"/>
                  </a:lnTo>
                  <a:lnTo>
                    <a:pt x="832" y="316"/>
                  </a:lnTo>
                  <a:lnTo>
                    <a:pt x="842" y="327"/>
                  </a:lnTo>
                  <a:lnTo>
                    <a:pt x="855" y="334"/>
                  </a:lnTo>
                  <a:lnTo>
                    <a:pt x="860" y="334"/>
                  </a:lnTo>
                  <a:lnTo>
                    <a:pt x="867" y="336"/>
                  </a:lnTo>
                  <a:lnTo>
                    <a:pt x="876" y="334"/>
                  </a:lnTo>
                  <a:lnTo>
                    <a:pt x="884" y="332"/>
                  </a:lnTo>
                  <a:lnTo>
                    <a:pt x="901" y="323"/>
                  </a:lnTo>
                  <a:lnTo>
                    <a:pt x="912" y="309"/>
                  </a:lnTo>
                  <a:lnTo>
                    <a:pt x="916" y="292"/>
                  </a:lnTo>
                  <a:lnTo>
                    <a:pt x="913" y="274"/>
                  </a:lnTo>
                  <a:lnTo>
                    <a:pt x="909" y="267"/>
                  </a:lnTo>
                  <a:lnTo>
                    <a:pt x="904" y="260"/>
                  </a:lnTo>
                  <a:lnTo>
                    <a:pt x="898" y="255"/>
                  </a:lnTo>
                  <a:lnTo>
                    <a:pt x="887" y="249"/>
                  </a:lnTo>
                  <a:lnTo>
                    <a:pt x="873" y="248"/>
                  </a:lnTo>
                  <a:lnTo>
                    <a:pt x="850" y="246"/>
                  </a:lnTo>
                  <a:lnTo>
                    <a:pt x="843" y="245"/>
                  </a:lnTo>
                  <a:lnTo>
                    <a:pt x="838" y="243"/>
                  </a:lnTo>
                  <a:lnTo>
                    <a:pt x="832" y="242"/>
                  </a:lnTo>
                  <a:lnTo>
                    <a:pt x="829" y="239"/>
                  </a:lnTo>
                  <a:lnTo>
                    <a:pt x="825" y="235"/>
                  </a:lnTo>
                  <a:lnTo>
                    <a:pt x="824" y="231"/>
                  </a:lnTo>
                  <a:lnTo>
                    <a:pt x="822" y="225"/>
                  </a:lnTo>
                  <a:lnTo>
                    <a:pt x="822" y="220"/>
                  </a:lnTo>
                  <a:lnTo>
                    <a:pt x="824" y="214"/>
                  </a:lnTo>
                  <a:lnTo>
                    <a:pt x="828" y="210"/>
                  </a:lnTo>
                  <a:lnTo>
                    <a:pt x="832" y="206"/>
                  </a:lnTo>
                  <a:lnTo>
                    <a:pt x="836" y="203"/>
                  </a:lnTo>
                  <a:lnTo>
                    <a:pt x="842" y="203"/>
                  </a:lnTo>
                  <a:lnTo>
                    <a:pt x="846" y="201"/>
                  </a:lnTo>
                  <a:lnTo>
                    <a:pt x="852" y="203"/>
                  </a:lnTo>
                  <a:lnTo>
                    <a:pt x="859" y="206"/>
                  </a:lnTo>
                  <a:lnTo>
                    <a:pt x="866" y="211"/>
                  </a:lnTo>
                  <a:lnTo>
                    <a:pt x="876" y="197"/>
                  </a:lnTo>
                  <a:lnTo>
                    <a:pt x="870" y="193"/>
                  </a:lnTo>
                  <a:lnTo>
                    <a:pt x="863" y="189"/>
                  </a:lnTo>
                  <a:lnTo>
                    <a:pt x="856" y="187"/>
                  </a:lnTo>
                  <a:lnTo>
                    <a:pt x="850" y="186"/>
                  </a:lnTo>
                  <a:close/>
                  <a:moveTo>
                    <a:pt x="890" y="0"/>
                  </a:moveTo>
                  <a:lnTo>
                    <a:pt x="1132" y="126"/>
                  </a:lnTo>
                  <a:lnTo>
                    <a:pt x="995" y="389"/>
                  </a:lnTo>
                  <a:lnTo>
                    <a:pt x="916" y="414"/>
                  </a:lnTo>
                  <a:lnTo>
                    <a:pt x="841" y="446"/>
                  </a:lnTo>
                  <a:lnTo>
                    <a:pt x="769" y="486"/>
                  </a:lnTo>
                  <a:lnTo>
                    <a:pt x="703" y="530"/>
                  </a:lnTo>
                  <a:lnTo>
                    <a:pt x="642" y="582"/>
                  </a:lnTo>
                  <a:lnTo>
                    <a:pt x="586" y="640"/>
                  </a:lnTo>
                  <a:lnTo>
                    <a:pt x="535" y="703"/>
                  </a:lnTo>
                  <a:lnTo>
                    <a:pt x="490" y="770"/>
                  </a:lnTo>
                  <a:lnTo>
                    <a:pt x="454" y="841"/>
                  </a:lnTo>
                  <a:lnTo>
                    <a:pt x="423" y="917"/>
                  </a:lnTo>
                  <a:lnTo>
                    <a:pt x="399" y="995"/>
                  </a:lnTo>
                  <a:lnTo>
                    <a:pt x="385" y="1078"/>
                  </a:lnTo>
                  <a:lnTo>
                    <a:pt x="14" y="900"/>
                  </a:lnTo>
                  <a:lnTo>
                    <a:pt x="0" y="929"/>
                  </a:lnTo>
                  <a:lnTo>
                    <a:pt x="25" y="834"/>
                  </a:lnTo>
                  <a:lnTo>
                    <a:pt x="56" y="742"/>
                  </a:lnTo>
                  <a:lnTo>
                    <a:pt x="95" y="652"/>
                  </a:lnTo>
                  <a:lnTo>
                    <a:pt x="141" y="568"/>
                  </a:lnTo>
                  <a:lnTo>
                    <a:pt x="193" y="487"/>
                  </a:lnTo>
                  <a:lnTo>
                    <a:pt x="251" y="410"/>
                  </a:lnTo>
                  <a:lnTo>
                    <a:pt x="314" y="339"/>
                  </a:lnTo>
                  <a:lnTo>
                    <a:pt x="382" y="271"/>
                  </a:lnTo>
                  <a:lnTo>
                    <a:pt x="457" y="211"/>
                  </a:lnTo>
                  <a:lnTo>
                    <a:pt x="535" y="155"/>
                  </a:lnTo>
                  <a:lnTo>
                    <a:pt x="618" y="106"/>
                  </a:lnTo>
                  <a:lnTo>
                    <a:pt x="705" y="64"/>
                  </a:lnTo>
                  <a:lnTo>
                    <a:pt x="796" y="28"/>
                  </a:lnTo>
                  <a:lnTo>
                    <a:pt x="890" y="0"/>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81" name="Freeform 223"/>
            <p:cNvSpPr>
              <a:spLocks noEditPoints="1"/>
            </p:cNvSpPr>
            <p:nvPr/>
          </p:nvSpPr>
          <p:spPr bwMode="auto">
            <a:xfrm>
              <a:off x="4515034" y="3625505"/>
              <a:ext cx="1418612" cy="1447888"/>
            </a:xfrm>
            <a:custGeom>
              <a:avLst/>
              <a:gdLst>
                <a:gd name="T0" fmla="*/ 656 w 1065"/>
                <a:gd name="T1" fmla="*/ 729 h 1089"/>
                <a:gd name="T2" fmla="*/ 680 w 1065"/>
                <a:gd name="T3" fmla="*/ 788 h 1089"/>
                <a:gd name="T4" fmla="*/ 680 w 1065"/>
                <a:gd name="T5" fmla="*/ 817 h 1089"/>
                <a:gd name="T6" fmla="*/ 649 w 1065"/>
                <a:gd name="T7" fmla="*/ 828 h 1089"/>
                <a:gd name="T8" fmla="*/ 628 w 1065"/>
                <a:gd name="T9" fmla="*/ 802 h 1089"/>
                <a:gd name="T10" fmla="*/ 613 w 1065"/>
                <a:gd name="T11" fmla="*/ 814 h 1089"/>
                <a:gd name="T12" fmla="*/ 667 w 1065"/>
                <a:gd name="T13" fmla="*/ 844 h 1089"/>
                <a:gd name="T14" fmla="*/ 700 w 1065"/>
                <a:gd name="T15" fmla="*/ 788 h 1089"/>
                <a:gd name="T16" fmla="*/ 673 w 1065"/>
                <a:gd name="T17" fmla="*/ 740 h 1089"/>
                <a:gd name="T18" fmla="*/ 683 w 1065"/>
                <a:gd name="T19" fmla="*/ 719 h 1089"/>
                <a:gd name="T20" fmla="*/ 710 w 1065"/>
                <a:gd name="T21" fmla="*/ 723 h 1089"/>
                <a:gd name="T22" fmla="*/ 718 w 1065"/>
                <a:gd name="T23" fmla="*/ 747 h 1089"/>
                <a:gd name="T24" fmla="*/ 726 w 1065"/>
                <a:gd name="T25" fmla="*/ 719 h 1089"/>
                <a:gd name="T26" fmla="*/ 572 w 1065"/>
                <a:gd name="T27" fmla="*/ 607 h 1089"/>
                <a:gd name="T28" fmla="*/ 502 w 1065"/>
                <a:gd name="T29" fmla="*/ 733 h 1089"/>
                <a:gd name="T30" fmla="*/ 564 w 1065"/>
                <a:gd name="T31" fmla="*/ 772 h 1089"/>
                <a:gd name="T32" fmla="*/ 589 w 1065"/>
                <a:gd name="T33" fmla="*/ 737 h 1089"/>
                <a:gd name="T34" fmla="*/ 532 w 1065"/>
                <a:gd name="T35" fmla="*/ 746 h 1089"/>
                <a:gd name="T36" fmla="*/ 586 w 1065"/>
                <a:gd name="T37" fmla="*/ 618 h 1089"/>
                <a:gd name="T38" fmla="*/ 421 w 1065"/>
                <a:gd name="T39" fmla="*/ 551 h 1089"/>
                <a:gd name="T40" fmla="*/ 398 w 1065"/>
                <a:gd name="T41" fmla="*/ 627 h 1089"/>
                <a:gd name="T42" fmla="*/ 428 w 1065"/>
                <a:gd name="T43" fmla="*/ 669 h 1089"/>
                <a:gd name="T44" fmla="*/ 461 w 1065"/>
                <a:gd name="T45" fmla="*/ 666 h 1089"/>
                <a:gd name="T46" fmla="*/ 419 w 1065"/>
                <a:gd name="T47" fmla="*/ 635 h 1089"/>
                <a:gd name="T48" fmla="*/ 421 w 1065"/>
                <a:gd name="T49" fmla="*/ 578 h 1089"/>
                <a:gd name="T50" fmla="*/ 463 w 1065"/>
                <a:gd name="T51" fmla="*/ 548 h 1089"/>
                <a:gd name="T52" fmla="*/ 505 w 1065"/>
                <a:gd name="T53" fmla="*/ 557 h 1089"/>
                <a:gd name="T54" fmla="*/ 532 w 1065"/>
                <a:gd name="T55" fmla="*/ 603 h 1089"/>
                <a:gd name="T56" fmla="*/ 536 w 1065"/>
                <a:gd name="T57" fmla="*/ 567 h 1089"/>
                <a:gd name="T58" fmla="*/ 477 w 1065"/>
                <a:gd name="T59" fmla="*/ 530 h 1089"/>
                <a:gd name="T60" fmla="*/ 386 w 1065"/>
                <a:gd name="T61" fmla="*/ 411 h 1089"/>
                <a:gd name="T62" fmla="*/ 415 w 1065"/>
                <a:gd name="T63" fmla="*/ 435 h 1089"/>
                <a:gd name="T64" fmla="*/ 421 w 1065"/>
                <a:gd name="T65" fmla="*/ 487 h 1089"/>
                <a:gd name="T66" fmla="*/ 396 w 1065"/>
                <a:gd name="T67" fmla="*/ 516 h 1089"/>
                <a:gd name="T68" fmla="*/ 358 w 1065"/>
                <a:gd name="T69" fmla="*/ 526 h 1089"/>
                <a:gd name="T70" fmla="*/ 324 w 1065"/>
                <a:gd name="T71" fmla="*/ 511 h 1089"/>
                <a:gd name="T72" fmla="*/ 306 w 1065"/>
                <a:gd name="T73" fmla="*/ 477 h 1089"/>
                <a:gd name="T74" fmla="*/ 320 w 1065"/>
                <a:gd name="T75" fmla="*/ 427 h 1089"/>
                <a:gd name="T76" fmla="*/ 355 w 1065"/>
                <a:gd name="T77" fmla="*/ 408 h 1089"/>
                <a:gd name="T78" fmla="*/ 323 w 1065"/>
                <a:gd name="T79" fmla="*/ 401 h 1089"/>
                <a:gd name="T80" fmla="*/ 289 w 1065"/>
                <a:gd name="T81" fmla="*/ 449 h 1089"/>
                <a:gd name="T82" fmla="*/ 306 w 1065"/>
                <a:gd name="T83" fmla="*/ 515 h 1089"/>
                <a:gd name="T84" fmla="*/ 356 w 1065"/>
                <a:gd name="T85" fmla="*/ 543 h 1089"/>
                <a:gd name="T86" fmla="*/ 414 w 1065"/>
                <a:gd name="T87" fmla="*/ 526 h 1089"/>
                <a:gd name="T88" fmla="*/ 440 w 1065"/>
                <a:gd name="T89" fmla="*/ 469 h 1089"/>
                <a:gd name="T90" fmla="*/ 415 w 1065"/>
                <a:gd name="T91" fmla="*/ 411 h 1089"/>
                <a:gd name="T92" fmla="*/ 363 w 1065"/>
                <a:gd name="T93" fmla="*/ 390 h 1089"/>
                <a:gd name="T94" fmla="*/ 314 w 1065"/>
                <a:gd name="T95" fmla="*/ 380 h 1089"/>
                <a:gd name="T96" fmla="*/ 380 w 1065"/>
                <a:gd name="T97" fmla="*/ 351 h 1089"/>
                <a:gd name="T98" fmla="*/ 440 w 1065"/>
                <a:gd name="T99" fmla="*/ 273 h 1089"/>
                <a:gd name="T100" fmla="*/ 695 w 1065"/>
                <a:gd name="T101" fmla="*/ 569 h 1089"/>
                <a:gd name="T102" fmla="*/ 1065 w 1065"/>
                <a:gd name="T103" fmla="*/ 716 h 1089"/>
                <a:gd name="T104" fmla="*/ 597 w 1065"/>
                <a:gd name="T105" fmla="*/ 982 h 1089"/>
                <a:gd name="T106" fmla="*/ 227 w 1065"/>
                <a:gd name="T107" fmla="*/ 680 h 1089"/>
                <a:gd name="T108" fmla="*/ 0 w 1065"/>
                <a:gd name="T109" fmla="*/ 257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5" h="1089">
                  <a:moveTo>
                    <a:pt x="690" y="701"/>
                  </a:moveTo>
                  <a:lnTo>
                    <a:pt x="684" y="702"/>
                  </a:lnTo>
                  <a:lnTo>
                    <a:pt x="670" y="707"/>
                  </a:lnTo>
                  <a:lnTo>
                    <a:pt x="660" y="718"/>
                  </a:lnTo>
                  <a:lnTo>
                    <a:pt x="656" y="729"/>
                  </a:lnTo>
                  <a:lnTo>
                    <a:pt x="655" y="740"/>
                  </a:lnTo>
                  <a:lnTo>
                    <a:pt x="658" y="753"/>
                  </a:lnTo>
                  <a:lnTo>
                    <a:pt x="665" y="765"/>
                  </a:lnTo>
                  <a:lnTo>
                    <a:pt x="676" y="781"/>
                  </a:lnTo>
                  <a:lnTo>
                    <a:pt x="680" y="788"/>
                  </a:lnTo>
                  <a:lnTo>
                    <a:pt x="683" y="793"/>
                  </a:lnTo>
                  <a:lnTo>
                    <a:pt x="683" y="800"/>
                  </a:lnTo>
                  <a:lnTo>
                    <a:pt x="683" y="806"/>
                  </a:lnTo>
                  <a:lnTo>
                    <a:pt x="681" y="812"/>
                  </a:lnTo>
                  <a:lnTo>
                    <a:pt x="680" y="817"/>
                  </a:lnTo>
                  <a:lnTo>
                    <a:pt x="674" y="823"/>
                  </a:lnTo>
                  <a:lnTo>
                    <a:pt x="669" y="827"/>
                  </a:lnTo>
                  <a:lnTo>
                    <a:pt x="662" y="830"/>
                  </a:lnTo>
                  <a:lnTo>
                    <a:pt x="658" y="830"/>
                  </a:lnTo>
                  <a:lnTo>
                    <a:pt x="649" y="828"/>
                  </a:lnTo>
                  <a:lnTo>
                    <a:pt x="641" y="824"/>
                  </a:lnTo>
                  <a:lnTo>
                    <a:pt x="635" y="820"/>
                  </a:lnTo>
                  <a:lnTo>
                    <a:pt x="631" y="816"/>
                  </a:lnTo>
                  <a:lnTo>
                    <a:pt x="628" y="809"/>
                  </a:lnTo>
                  <a:lnTo>
                    <a:pt x="628" y="802"/>
                  </a:lnTo>
                  <a:lnTo>
                    <a:pt x="628" y="795"/>
                  </a:lnTo>
                  <a:lnTo>
                    <a:pt x="631" y="786"/>
                  </a:lnTo>
                  <a:lnTo>
                    <a:pt x="613" y="785"/>
                  </a:lnTo>
                  <a:lnTo>
                    <a:pt x="610" y="800"/>
                  </a:lnTo>
                  <a:lnTo>
                    <a:pt x="613" y="814"/>
                  </a:lnTo>
                  <a:lnTo>
                    <a:pt x="621" y="827"/>
                  </a:lnTo>
                  <a:lnTo>
                    <a:pt x="632" y="837"/>
                  </a:lnTo>
                  <a:lnTo>
                    <a:pt x="646" y="842"/>
                  </a:lnTo>
                  <a:lnTo>
                    <a:pt x="659" y="845"/>
                  </a:lnTo>
                  <a:lnTo>
                    <a:pt x="667" y="844"/>
                  </a:lnTo>
                  <a:lnTo>
                    <a:pt x="683" y="837"/>
                  </a:lnTo>
                  <a:lnTo>
                    <a:pt x="695" y="824"/>
                  </a:lnTo>
                  <a:lnTo>
                    <a:pt x="701" y="812"/>
                  </a:lnTo>
                  <a:lnTo>
                    <a:pt x="702" y="800"/>
                  </a:lnTo>
                  <a:lnTo>
                    <a:pt x="700" y="788"/>
                  </a:lnTo>
                  <a:lnTo>
                    <a:pt x="693" y="775"/>
                  </a:lnTo>
                  <a:lnTo>
                    <a:pt x="680" y="757"/>
                  </a:lnTo>
                  <a:lnTo>
                    <a:pt x="676" y="751"/>
                  </a:lnTo>
                  <a:lnTo>
                    <a:pt x="673" y="746"/>
                  </a:lnTo>
                  <a:lnTo>
                    <a:pt x="673" y="740"/>
                  </a:lnTo>
                  <a:lnTo>
                    <a:pt x="672" y="736"/>
                  </a:lnTo>
                  <a:lnTo>
                    <a:pt x="673" y="730"/>
                  </a:lnTo>
                  <a:lnTo>
                    <a:pt x="676" y="726"/>
                  </a:lnTo>
                  <a:lnTo>
                    <a:pt x="679" y="722"/>
                  </a:lnTo>
                  <a:lnTo>
                    <a:pt x="683" y="719"/>
                  </a:lnTo>
                  <a:lnTo>
                    <a:pt x="688" y="716"/>
                  </a:lnTo>
                  <a:lnTo>
                    <a:pt x="693" y="716"/>
                  </a:lnTo>
                  <a:lnTo>
                    <a:pt x="700" y="718"/>
                  </a:lnTo>
                  <a:lnTo>
                    <a:pt x="705" y="721"/>
                  </a:lnTo>
                  <a:lnTo>
                    <a:pt x="710" y="723"/>
                  </a:lnTo>
                  <a:lnTo>
                    <a:pt x="712" y="726"/>
                  </a:lnTo>
                  <a:lnTo>
                    <a:pt x="715" y="730"/>
                  </a:lnTo>
                  <a:lnTo>
                    <a:pt x="717" y="736"/>
                  </a:lnTo>
                  <a:lnTo>
                    <a:pt x="717" y="742"/>
                  </a:lnTo>
                  <a:lnTo>
                    <a:pt x="718" y="747"/>
                  </a:lnTo>
                  <a:lnTo>
                    <a:pt x="735" y="747"/>
                  </a:lnTo>
                  <a:lnTo>
                    <a:pt x="735" y="739"/>
                  </a:lnTo>
                  <a:lnTo>
                    <a:pt x="733" y="732"/>
                  </a:lnTo>
                  <a:lnTo>
                    <a:pt x="731" y="725"/>
                  </a:lnTo>
                  <a:lnTo>
                    <a:pt x="726" y="719"/>
                  </a:lnTo>
                  <a:lnTo>
                    <a:pt x="721" y="714"/>
                  </a:lnTo>
                  <a:lnTo>
                    <a:pt x="714" y="709"/>
                  </a:lnTo>
                  <a:lnTo>
                    <a:pt x="702" y="704"/>
                  </a:lnTo>
                  <a:lnTo>
                    <a:pt x="690" y="701"/>
                  </a:lnTo>
                  <a:close/>
                  <a:moveTo>
                    <a:pt x="572" y="607"/>
                  </a:moveTo>
                  <a:lnTo>
                    <a:pt x="515" y="677"/>
                  </a:lnTo>
                  <a:lnTo>
                    <a:pt x="505" y="691"/>
                  </a:lnTo>
                  <a:lnTo>
                    <a:pt x="499" y="707"/>
                  </a:lnTo>
                  <a:lnTo>
                    <a:pt x="498" y="719"/>
                  </a:lnTo>
                  <a:lnTo>
                    <a:pt x="502" y="733"/>
                  </a:lnTo>
                  <a:lnTo>
                    <a:pt x="509" y="746"/>
                  </a:lnTo>
                  <a:lnTo>
                    <a:pt x="522" y="757"/>
                  </a:lnTo>
                  <a:lnTo>
                    <a:pt x="540" y="770"/>
                  </a:lnTo>
                  <a:lnTo>
                    <a:pt x="558" y="774"/>
                  </a:lnTo>
                  <a:lnTo>
                    <a:pt x="564" y="772"/>
                  </a:lnTo>
                  <a:lnTo>
                    <a:pt x="583" y="765"/>
                  </a:lnTo>
                  <a:lnTo>
                    <a:pt x="602" y="747"/>
                  </a:lnTo>
                  <a:lnTo>
                    <a:pt x="659" y="679"/>
                  </a:lnTo>
                  <a:lnTo>
                    <a:pt x="645" y="667"/>
                  </a:lnTo>
                  <a:lnTo>
                    <a:pt x="589" y="737"/>
                  </a:lnTo>
                  <a:lnTo>
                    <a:pt x="575" y="750"/>
                  </a:lnTo>
                  <a:lnTo>
                    <a:pt x="561" y="756"/>
                  </a:lnTo>
                  <a:lnTo>
                    <a:pt x="557" y="756"/>
                  </a:lnTo>
                  <a:lnTo>
                    <a:pt x="544" y="753"/>
                  </a:lnTo>
                  <a:lnTo>
                    <a:pt x="532" y="746"/>
                  </a:lnTo>
                  <a:lnTo>
                    <a:pt x="520" y="732"/>
                  </a:lnTo>
                  <a:lnTo>
                    <a:pt x="516" y="719"/>
                  </a:lnTo>
                  <a:lnTo>
                    <a:pt x="519" y="704"/>
                  </a:lnTo>
                  <a:lnTo>
                    <a:pt x="529" y="688"/>
                  </a:lnTo>
                  <a:lnTo>
                    <a:pt x="586" y="618"/>
                  </a:lnTo>
                  <a:lnTo>
                    <a:pt x="572" y="607"/>
                  </a:lnTo>
                  <a:close/>
                  <a:moveTo>
                    <a:pt x="471" y="530"/>
                  </a:moveTo>
                  <a:lnTo>
                    <a:pt x="447" y="534"/>
                  </a:lnTo>
                  <a:lnTo>
                    <a:pt x="433" y="541"/>
                  </a:lnTo>
                  <a:lnTo>
                    <a:pt x="421" y="551"/>
                  </a:lnTo>
                  <a:lnTo>
                    <a:pt x="408" y="565"/>
                  </a:lnTo>
                  <a:lnTo>
                    <a:pt x="400" y="581"/>
                  </a:lnTo>
                  <a:lnTo>
                    <a:pt x="396" y="597"/>
                  </a:lnTo>
                  <a:lnTo>
                    <a:pt x="396" y="616"/>
                  </a:lnTo>
                  <a:lnTo>
                    <a:pt x="398" y="627"/>
                  </a:lnTo>
                  <a:lnTo>
                    <a:pt x="403" y="638"/>
                  </a:lnTo>
                  <a:lnTo>
                    <a:pt x="408" y="648"/>
                  </a:lnTo>
                  <a:lnTo>
                    <a:pt x="415" y="656"/>
                  </a:lnTo>
                  <a:lnTo>
                    <a:pt x="421" y="663"/>
                  </a:lnTo>
                  <a:lnTo>
                    <a:pt x="428" y="669"/>
                  </a:lnTo>
                  <a:lnTo>
                    <a:pt x="435" y="673"/>
                  </a:lnTo>
                  <a:lnTo>
                    <a:pt x="459" y="683"/>
                  </a:lnTo>
                  <a:lnTo>
                    <a:pt x="475" y="667"/>
                  </a:lnTo>
                  <a:lnTo>
                    <a:pt x="474" y="667"/>
                  </a:lnTo>
                  <a:lnTo>
                    <a:pt x="461" y="666"/>
                  </a:lnTo>
                  <a:lnTo>
                    <a:pt x="449" y="663"/>
                  </a:lnTo>
                  <a:lnTo>
                    <a:pt x="442" y="659"/>
                  </a:lnTo>
                  <a:lnTo>
                    <a:pt x="433" y="653"/>
                  </a:lnTo>
                  <a:lnTo>
                    <a:pt x="428" y="648"/>
                  </a:lnTo>
                  <a:lnTo>
                    <a:pt x="419" y="635"/>
                  </a:lnTo>
                  <a:lnTo>
                    <a:pt x="414" y="623"/>
                  </a:lnTo>
                  <a:lnTo>
                    <a:pt x="412" y="609"/>
                  </a:lnTo>
                  <a:lnTo>
                    <a:pt x="414" y="595"/>
                  </a:lnTo>
                  <a:lnTo>
                    <a:pt x="417" y="586"/>
                  </a:lnTo>
                  <a:lnTo>
                    <a:pt x="421" y="578"/>
                  </a:lnTo>
                  <a:lnTo>
                    <a:pt x="426" y="571"/>
                  </a:lnTo>
                  <a:lnTo>
                    <a:pt x="433" y="564"/>
                  </a:lnTo>
                  <a:lnTo>
                    <a:pt x="443" y="557"/>
                  </a:lnTo>
                  <a:lnTo>
                    <a:pt x="453" y="551"/>
                  </a:lnTo>
                  <a:lnTo>
                    <a:pt x="463" y="548"/>
                  </a:lnTo>
                  <a:lnTo>
                    <a:pt x="473" y="548"/>
                  </a:lnTo>
                  <a:lnTo>
                    <a:pt x="475" y="548"/>
                  </a:lnTo>
                  <a:lnTo>
                    <a:pt x="487" y="550"/>
                  </a:lnTo>
                  <a:lnTo>
                    <a:pt x="498" y="553"/>
                  </a:lnTo>
                  <a:lnTo>
                    <a:pt x="505" y="557"/>
                  </a:lnTo>
                  <a:lnTo>
                    <a:pt x="510" y="561"/>
                  </a:lnTo>
                  <a:lnTo>
                    <a:pt x="516" y="567"/>
                  </a:lnTo>
                  <a:lnTo>
                    <a:pt x="525" y="578"/>
                  </a:lnTo>
                  <a:lnTo>
                    <a:pt x="530" y="589"/>
                  </a:lnTo>
                  <a:lnTo>
                    <a:pt x="532" y="603"/>
                  </a:lnTo>
                  <a:lnTo>
                    <a:pt x="532" y="617"/>
                  </a:lnTo>
                  <a:lnTo>
                    <a:pt x="548" y="602"/>
                  </a:lnTo>
                  <a:lnTo>
                    <a:pt x="546" y="589"/>
                  </a:lnTo>
                  <a:lnTo>
                    <a:pt x="541" y="576"/>
                  </a:lnTo>
                  <a:lnTo>
                    <a:pt x="536" y="567"/>
                  </a:lnTo>
                  <a:lnTo>
                    <a:pt x="529" y="557"/>
                  </a:lnTo>
                  <a:lnTo>
                    <a:pt x="518" y="546"/>
                  </a:lnTo>
                  <a:lnTo>
                    <a:pt x="505" y="539"/>
                  </a:lnTo>
                  <a:lnTo>
                    <a:pt x="492" y="533"/>
                  </a:lnTo>
                  <a:lnTo>
                    <a:pt x="477" y="530"/>
                  </a:lnTo>
                  <a:lnTo>
                    <a:pt x="471" y="530"/>
                  </a:lnTo>
                  <a:close/>
                  <a:moveTo>
                    <a:pt x="365" y="407"/>
                  </a:moveTo>
                  <a:lnTo>
                    <a:pt x="370" y="407"/>
                  </a:lnTo>
                  <a:lnTo>
                    <a:pt x="377" y="408"/>
                  </a:lnTo>
                  <a:lnTo>
                    <a:pt x="386" y="411"/>
                  </a:lnTo>
                  <a:lnTo>
                    <a:pt x="393" y="414"/>
                  </a:lnTo>
                  <a:lnTo>
                    <a:pt x="398" y="418"/>
                  </a:lnTo>
                  <a:lnTo>
                    <a:pt x="405" y="422"/>
                  </a:lnTo>
                  <a:lnTo>
                    <a:pt x="410" y="428"/>
                  </a:lnTo>
                  <a:lnTo>
                    <a:pt x="415" y="435"/>
                  </a:lnTo>
                  <a:lnTo>
                    <a:pt x="418" y="442"/>
                  </a:lnTo>
                  <a:lnTo>
                    <a:pt x="421" y="449"/>
                  </a:lnTo>
                  <a:lnTo>
                    <a:pt x="424" y="456"/>
                  </a:lnTo>
                  <a:lnTo>
                    <a:pt x="422" y="480"/>
                  </a:lnTo>
                  <a:lnTo>
                    <a:pt x="421" y="487"/>
                  </a:lnTo>
                  <a:lnTo>
                    <a:pt x="417" y="494"/>
                  </a:lnTo>
                  <a:lnTo>
                    <a:pt x="412" y="501"/>
                  </a:lnTo>
                  <a:lnTo>
                    <a:pt x="408" y="506"/>
                  </a:lnTo>
                  <a:lnTo>
                    <a:pt x="403" y="512"/>
                  </a:lnTo>
                  <a:lnTo>
                    <a:pt x="396" y="516"/>
                  </a:lnTo>
                  <a:lnTo>
                    <a:pt x="389" y="520"/>
                  </a:lnTo>
                  <a:lnTo>
                    <a:pt x="382" y="523"/>
                  </a:lnTo>
                  <a:lnTo>
                    <a:pt x="375" y="525"/>
                  </a:lnTo>
                  <a:lnTo>
                    <a:pt x="365" y="526"/>
                  </a:lnTo>
                  <a:lnTo>
                    <a:pt x="358" y="526"/>
                  </a:lnTo>
                  <a:lnTo>
                    <a:pt x="351" y="525"/>
                  </a:lnTo>
                  <a:lnTo>
                    <a:pt x="344" y="522"/>
                  </a:lnTo>
                  <a:lnTo>
                    <a:pt x="337" y="519"/>
                  </a:lnTo>
                  <a:lnTo>
                    <a:pt x="330" y="515"/>
                  </a:lnTo>
                  <a:lnTo>
                    <a:pt x="324" y="511"/>
                  </a:lnTo>
                  <a:lnTo>
                    <a:pt x="318" y="505"/>
                  </a:lnTo>
                  <a:lnTo>
                    <a:pt x="314" y="498"/>
                  </a:lnTo>
                  <a:lnTo>
                    <a:pt x="310" y="491"/>
                  </a:lnTo>
                  <a:lnTo>
                    <a:pt x="307" y="484"/>
                  </a:lnTo>
                  <a:lnTo>
                    <a:pt x="306" y="477"/>
                  </a:lnTo>
                  <a:lnTo>
                    <a:pt x="306" y="453"/>
                  </a:lnTo>
                  <a:lnTo>
                    <a:pt x="309" y="446"/>
                  </a:lnTo>
                  <a:lnTo>
                    <a:pt x="311" y="439"/>
                  </a:lnTo>
                  <a:lnTo>
                    <a:pt x="316" y="432"/>
                  </a:lnTo>
                  <a:lnTo>
                    <a:pt x="320" y="427"/>
                  </a:lnTo>
                  <a:lnTo>
                    <a:pt x="326" y="421"/>
                  </a:lnTo>
                  <a:lnTo>
                    <a:pt x="333" y="417"/>
                  </a:lnTo>
                  <a:lnTo>
                    <a:pt x="340" y="413"/>
                  </a:lnTo>
                  <a:lnTo>
                    <a:pt x="347" y="410"/>
                  </a:lnTo>
                  <a:lnTo>
                    <a:pt x="355" y="408"/>
                  </a:lnTo>
                  <a:lnTo>
                    <a:pt x="365" y="407"/>
                  </a:lnTo>
                  <a:close/>
                  <a:moveTo>
                    <a:pt x="363" y="390"/>
                  </a:moveTo>
                  <a:lnTo>
                    <a:pt x="351" y="390"/>
                  </a:lnTo>
                  <a:lnTo>
                    <a:pt x="337" y="394"/>
                  </a:lnTo>
                  <a:lnTo>
                    <a:pt x="323" y="401"/>
                  </a:lnTo>
                  <a:lnTo>
                    <a:pt x="314" y="407"/>
                  </a:lnTo>
                  <a:lnTo>
                    <a:pt x="307" y="414"/>
                  </a:lnTo>
                  <a:lnTo>
                    <a:pt x="302" y="421"/>
                  </a:lnTo>
                  <a:lnTo>
                    <a:pt x="295" y="435"/>
                  </a:lnTo>
                  <a:lnTo>
                    <a:pt x="289" y="449"/>
                  </a:lnTo>
                  <a:lnTo>
                    <a:pt x="288" y="464"/>
                  </a:lnTo>
                  <a:lnTo>
                    <a:pt x="289" y="478"/>
                  </a:lnTo>
                  <a:lnTo>
                    <a:pt x="293" y="494"/>
                  </a:lnTo>
                  <a:lnTo>
                    <a:pt x="300" y="506"/>
                  </a:lnTo>
                  <a:lnTo>
                    <a:pt x="306" y="515"/>
                  </a:lnTo>
                  <a:lnTo>
                    <a:pt x="313" y="522"/>
                  </a:lnTo>
                  <a:lnTo>
                    <a:pt x="321" y="529"/>
                  </a:lnTo>
                  <a:lnTo>
                    <a:pt x="334" y="536"/>
                  </a:lnTo>
                  <a:lnTo>
                    <a:pt x="348" y="541"/>
                  </a:lnTo>
                  <a:lnTo>
                    <a:pt x="356" y="543"/>
                  </a:lnTo>
                  <a:lnTo>
                    <a:pt x="365" y="544"/>
                  </a:lnTo>
                  <a:lnTo>
                    <a:pt x="377" y="543"/>
                  </a:lnTo>
                  <a:lnTo>
                    <a:pt x="391" y="539"/>
                  </a:lnTo>
                  <a:lnTo>
                    <a:pt x="405" y="532"/>
                  </a:lnTo>
                  <a:lnTo>
                    <a:pt x="414" y="526"/>
                  </a:lnTo>
                  <a:lnTo>
                    <a:pt x="421" y="519"/>
                  </a:lnTo>
                  <a:lnTo>
                    <a:pt x="428" y="511"/>
                  </a:lnTo>
                  <a:lnTo>
                    <a:pt x="435" y="498"/>
                  </a:lnTo>
                  <a:lnTo>
                    <a:pt x="439" y="484"/>
                  </a:lnTo>
                  <a:lnTo>
                    <a:pt x="440" y="469"/>
                  </a:lnTo>
                  <a:lnTo>
                    <a:pt x="439" y="455"/>
                  </a:lnTo>
                  <a:lnTo>
                    <a:pt x="435" y="439"/>
                  </a:lnTo>
                  <a:lnTo>
                    <a:pt x="428" y="427"/>
                  </a:lnTo>
                  <a:lnTo>
                    <a:pt x="422" y="418"/>
                  </a:lnTo>
                  <a:lnTo>
                    <a:pt x="415" y="411"/>
                  </a:lnTo>
                  <a:lnTo>
                    <a:pt x="408" y="404"/>
                  </a:lnTo>
                  <a:lnTo>
                    <a:pt x="394" y="397"/>
                  </a:lnTo>
                  <a:lnTo>
                    <a:pt x="380" y="392"/>
                  </a:lnTo>
                  <a:lnTo>
                    <a:pt x="372" y="390"/>
                  </a:lnTo>
                  <a:lnTo>
                    <a:pt x="363" y="390"/>
                  </a:lnTo>
                  <a:close/>
                  <a:moveTo>
                    <a:pt x="351" y="281"/>
                  </a:moveTo>
                  <a:lnTo>
                    <a:pt x="218" y="340"/>
                  </a:lnTo>
                  <a:lnTo>
                    <a:pt x="225" y="355"/>
                  </a:lnTo>
                  <a:lnTo>
                    <a:pt x="290" y="327"/>
                  </a:lnTo>
                  <a:lnTo>
                    <a:pt x="314" y="380"/>
                  </a:lnTo>
                  <a:lnTo>
                    <a:pt x="328" y="373"/>
                  </a:lnTo>
                  <a:lnTo>
                    <a:pt x="304" y="320"/>
                  </a:lnTo>
                  <a:lnTo>
                    <a:pt x="342" y="303"/>
                  </a:lnTo>
                  <a:lnTo>
                    <a:pt x="366" y="357"/>
                  </a:lnTo>
                  <a:lnTo>
                    <a:pt x="380" y="351"/>
                  </a:lnTo>
                  <a:lnTo>
                    <a:pt x="351" y="281"/>
                  </a:lnTo>
                  <a:close/>
                  <a:moveTo>
                    <a:pt x="124" y="0"/>
                  </a:moveTo>
                  <a:lnTo>
                    <a:pt x="382" y="124"/>
                  </a:lnTo>
                  <a:lnTo>
                    <a:pt x="408" y="200"/>
                  </a:lnTo>
                  <a:lnTo>
                    <a:pt x="440" y="273"/>
                  </a:lnTo>
                  <a:lnTo>
                    <a:pt x="480" y="341"/>
                  </a:lnTo>
                  <a:lnTo>
                    <a:pt x="526" y="406"/>
                  </a:lnTo>
                  <a:lnTo>
                    <a:pt x="576" y="466"/>
                  </a:lnTo>
                  <a:lnTo>
                    <a:pt x="634" y="520"/>
                  </a:lnTo>
                  <a:lnTo>
                    <a:pt x="695" y="569"/>
                  </a:lnTo>
                  <a:lnTo>
                    <a:pt x="761" y="613"/>
                  </a:lnTo>
                  <a:lnTo>
                    <a:pt x="833" y="649"/>
                  </a:lnTo>
                  <a:lnTo>
                    <a:pt x="907" y="679"/>
                  </a:lnTo>
                  <a:lnTo>
                    <a:pt x="984" y="701"/>
                  </a:lnTo>
                  <a:lnTo>
                    <a:pt x="1065" y="716"/>
                  </a:lnTo>
                  <a:lnTo>
                    <a:pt x="859" y="1083"/>
                  </a:lnTo>
                  <a:lnTo>
                    <a:pt x="869" y="1089"/>
                  </a:lnTo>
                  <a:lnTo>
                    <a:pt x="775" y="1061"/>
                  </a:lnTo>
                  <a:lnTo>
                    <a:pt x="684" y="1026"/>
                  </a:lnTo>
                  <a:lnTo>
                    <a:pt x="597" y="982"/>
                  </a:lnTo>
                  <a:lnTo>
                    <a:pt x="515" y="935"/>
                  </a:lnTo>
                  <a:lnTo>
                    <a:pt x="435" y="879"/>
                  </a:lnTo>
                  <a:lnTo>
                    <a:pt x="361" y="819"/>
                  </a:lnTo>
                  <a:lnTo>
                    <a:pt x="292" y="753"/>
                  </a:lnTo>
                  <a:lnTo>
                    <a:pt x="227" y="680"/>
                  </a:lnTo>
                  <a:lnTo>
                    <a:pt x="170" y="604"/>
                  </a:lnTo>
                  <a:lnTo>
                    <a:pt x="117" y="523"/>
                  </a:lnTo>
                  <a:lnTo>
                    <a:pt x="72" y="439"/>
                  </a:lnTo>
                  <a:lnTo>
                    <a:pt x="33" y="350"/>
                  </a:lnTo>
                  <a:lnTo>
                    <a:pt x="0" y="257"/>
                  </a:lnTo>
                  <a:lnTo>
                    <a:pt x="124" y="0"/>
                  </a:lnTo>
                  <a:close/>
                </a:path>
              </a:pathLst>
            </a:custGeom>
            <a:solidFill>
              <a:schemeClr val="accent5"/>
            </a:solidFill>
            <a:ln>
              <a:noFill/>
            </a:ln>
          </p:spPr>
          <p:txBody>
            <a:bodyPr vert="horz" wrap="square" lIns="91440" tIns="45720" rIns="91440" bIns="45720" numCol="1" anchor="t" anchorCtr="0" compatLnSpc="1"/>
            <a:lstStyle/>
            <a:p>
              <a:endParaRPr lang="en-US">
                <a:cs typeface="+mn-ea"/>
                <a:sym typeface="+mn-lt"/>
              </a:endParaRPr>
            </a:p>
          </p:txBody>
        </p:sp>
        <p:grpSp>
          <p:nvGrpSpPr>
            <p:cNvPr id="82" name="Group 81"/>
            <p:cNvGrpSpPr/>
            <p:nvPr/>
          </p:nvGrpSpPr>
          <p:grpSpPr>
            <a:xfrm>
              <a:off x="4107815" y="3114485"/>
              <a:ext cx="1384011" cy="1325457"/>
              <a:chOff x="4107815" y="3114485"/>
              <a:chExt cx="1384011" cy="1325457"/>
            </a:xfrm>
          </p:grpSpPr>
          <p:sp>
            <p:nvSpPr>
              <p:cNvPr id="188" name="Freeform 225"/>
              <p:cNvSpPr/>
              <p:nvPr/>
            </p:nvSpPr>
            <p:spPr bwMode="auto">
              <a:xfrm>
                <a:off x="4107815" y="3883675"/>
                <a:ext cx="23955" cy="106462"/>
              </a:xfrm>
              <a:custGeom>
                <a:avLst/>
                <a:gdLst>
                  <a:gd name="T0" fmla="*/ 17 w 17"/>
                  <a:gd name="T1" fmla="*/ 0 h 80"/>
                  <a:gd name="T2" fmla="*/ 17 w 17"/>
                  <a:gd name="T3" fmla="*/ 80 h 80"/>
                  <a:gd name="T4" fmla="*/ 0 w 17"/>
                  <a:gd name="T5" fmla="*/ 34 h 80"/>
                  <a:gd name="T6" fmla="*/ 17 w 17"/>
                  <a:gd name="T7" fmla="*/ 0 h 80"/>
                </a:gdLst>
                <a:ahLst/>
                <a:cxnLst>
                  <a:cxn ang="0">
                    <a:pos x="T0" y="T1"/>
                  </a:cxn>
                  <a:cxn ang="0">
                    <a:pos x="T2" y="T3"/>
                  </a:cxn>
                  <a:cxn ang="0">
                    <a:pos x="T4" y="T5"/>
                  </a:cxn>
                  <a:cxn ang="0">
                    <a:pos x="T6" y="T7"/>
                  </a:cxn>
                </a:cxnLst>
                <a:rect l="0" t="0" r="r" b="b"/>
                <a:pathLst>
                  <a:path w="17" h="80">
                    <a:moveTo>
                      <a:pt x="17" y="0"/>
                    </a:moveTo>
                    <a:lnTo>
                      <a:pt x="17" y="80"/>
                    </a:lnTo>
                    <a:lnTo>
                      <a:pt x="0" y="34"/>
                    </a:lnTo>
                    <a:lnTo>
                      <a:pt x="17"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9" name="Freeform 226"/>
              <p:cNvSpPr/>
              <p:nvPr/>
            </p:nvSpPr>
            <p:spPr bwMode="auto">
              <a:xfrm>
                <a:off x="4131770" y="3795845"/>
                <a:ext cx="42585" cy="316726"/>
              </a:xfrm>
              <a:custGeom>
                <a:avLst/>
                <a:gdLst>
                  <a:gd name="T0" fmla="*/ 32 w 32"/>
                  <a:gd name="T1" fmla="*/ 0 h 238"/>
                  <a:gd name="T2" fmla="*/ 32 w 32"/>
                  <a:gd name="T3" fmla="*/ 238 h 238"/>
                  <a:gd name="T4" fmla="*/ 0 w 32"/>
                  <a:gd name="T5" fmla="*/ 147 h 238"/>
                  <a:gd name="T6" fmla="*/ 0 w 32"/>
                  <a:gd name="T7" fmla="*/ 67 h 238"/>
                  <a:gd name="T8" fmla="*/ 32 w 32"/>
                  <a:gd name="T9" fmla="*/ 0 h 238"/>
                </a:gdLst>
                <a:ahLst/>
                <a:cxnLst>
                  <a:cxn ang="0">
                    <a:pos x="T0" y="T1"/>
                  </a:cxn>
                  <a:cxn ang="0">
                    <a:pos x="T2" y="T3"/>
                  </a:cxn>
                  <a:cxn ang="0">
                    <a:pos x="T4" y="T5"/>
                  </a:cxn>
                  <a:cxn ang="0">
                    <a:pos x="T6" y="T7"/>
                  </a:cxn>
                  <a:cxn ang="0">
                    <a:pos x="T8" y="T9"/>
                  </a:cxn>
                </a:cxnLst>
                <a:rect l="0" t="0" r="r" b="b"/>
                <a:pathLst>
                  <a:path w="32" h="238">
                    <a:moveTo>
                      <a:pt x="32" y="0"/>
                    </a:moveTo>
                    <a:lnTo>
                      <a:pt x="32" y="238"/>
                    </a:lnTo>
                    <a:lnTo>
                      <a:pt x="0" y="147"/>
                    </a:lnTo>
                    <a:lnTo>
                      <a:pt x="0" y="67"/>
                    </a:lnTo>
                    <a:lnTo>
                      <a:pt x="32"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0" name="Freeform 227"/>
              <p:cNvSpPr/>
              <p:nvPr/>
            </p:nvSpPr>
            <p:spPr bwMode="auto">
              <a:xfrm>
                <a:off x="4174355" y="3705352"/>
                <a:ext cx="39924" cy="524328"/>
              </a:xfrm>
              <a:custGeom>
                <a:avLst/>
                <a:gdLst>
                  <a:gd name="T0" fmla="*/ 31 w 31"/>
                  <a:gd name="T1" fmla="*/ 0 h 395"/>
                  <a:gd name="T2" fmla="*/ 31 w 31"/>
                  <a:gd name="T3" fmla="*/ 395 h 395"/>
                  <a:gd name="T4" fmla="*/ 0 w 31"/>
                  <a:gd name="T5" fmla="*/ 305 h 395"/>
                  <a:gd name="T6" fmla="*/ 0 w 31"/>
                  <a:gd name="T7" fmla="*/ 67 h 395"/>
                  <a:gd name="T8" fmla="*/ 31 w 31"/>
                  <a:gd name="T9" fmla="*/ 0 h 395"/>
                </a:gdLst>
                <a:ahLst/>
                <a:cxnLst>
                  <a:cxn ang="0">
                    <a:pos x="T0" y="T1"/>
                  </a:cxn>
                  <a:cxn ang="0">
                    <a:pos x="T2" y="T3"/>
                  </a:cxn>
                  <a:cxn ang="0">
                    <a:pos x="T4" y="T5"/>
                  </a:cxn>
                  <a:cxn ang="0">
                    <a:pos x="T6" y="T7"/>
                  </a:cxn>
                  <a:cxn ang="0">
                    <a:pos x="T8" y="T9"/>
                  </a:cxn>
                </a:cxnLst>
                <a:rect l="0" t="0" r="r" b="b"/>
                <a:pathLst>
                  <a:path w="31" h="395">
                    <a:moveTo>
                      <a:pt x="31" y="0"/>
                    </a:moveTo>
                    <a:lnTo>
                      <a:pt x="31" y="395"/>
                    </a:lnTo>
                    <a:lnTo>
                      <a:pt x="0" y="305"/>
                    </a:lnTo>
                    <a:lnTo>
                      <a:pt x="0" y="67"/>
                    </a:lnTo>
                    <a:lnTo>
                      <a:pt x="31"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1" name="Freeform 228"/>
              <p:cNvSpPr/>
              <p:nvPr/>
            </p:nvSpPr>
            <p:spPr bwMode="auto">
              <a:xfrm>
                <a:off x="4214277" y="3617519"/>
                <a:ext cx="42585" cy="734590"/>
              </a:xfrm>
              <a:custGeom>
                <a:avLst/>
                <a:gdLst>
                  <a:gd name="T0" fmla="*/ 32 w 32"/>
                  <a:gd name="T1" fmla="*/ 0 h 552"/>
                  <a:gd name="T2" fmla="*/ 32 w 32"/>
                  <a:gd name="T3" fmla="*/ 552 h 552"/>
                  <a:gd name="T4" fmla="*/ 0 w 32"/>
                  <a:gd name="T5" fmla="*/ 461 h 552"/>
                  <a:gd name="T6" fmla="*/ 0 w 32"/>
                  <a:gd name="T7" fmla="*/ 66 h 552"/>
                  <a:gd name="T8" fmla="*/ 32 w 32"/>
                  <a:gd name="T9" fmla="*/ 0 h 552"/>
                </a:gdLst>
                <a:ahLst/>
                <a:cxnLst>
                  <a:cxn ang="0">
                    <a:pos x="T0" y="T1"/>
                  </a:cxn>
                  <a:cxn ang="0">
                    <a:pos x="T2" y="T3"/>
                  </a:cxn>
                  <a:cxn ang="0">
                    <a:pos x="T4" y="T5"/>
                  </a:cxn>
                  <a:cxn ang="0">
                    <a:pos x="T6" y="T7"/>
                  </a:cxn>
                  <a:cxn ang="0">
                    <a:pos x="T8" y="T9"/>
                  </a:cxn>
                </a:cxnLst>
                <a:rect l="0" t="0" r="r" b="b"/>
                <a:pathLst>
                  <a:path w="32" h="552">
                    <a:moveTo>
                      <a:pt x="32" y="0"/>
                    </a:moveTo>
                    <a:lnTo>
                      <a:pt x="32" y="552"/>
                    </a:lnTo>
                    <a:lnTo>
                      <a:pt x="0" y="461"/>
                    </a:lnTo>
                    <a:lnTo>
                      <a:pt x="0" y="66"/>
                    </a:lnTo>
                    <a:lnTo>
                      <a:pt x="32"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2" name="Freeform 229"/>
              <p:cNvSpPr/>
              <p:nvPr/>
            </p:nvSpPr>
            <p:spPr bwMode="auto">
              <a:xfrm>
                <a:off x="4256862" y="3527026"/>
                <a:ext cx="45247" cy="912916"/>
              </a:xfrm>
              <a:custGeom>
                <a:avLst/>
                <a:gdLst>
                  <a:gd name="T0" fmla="*/ 32 w 32"/>
                  <a:gd name="T1" fmla="*/ 0 h 684"/>
                  <a:gd name="T2" fmla="*/ 32 w 32"/>
                  <a:gd name="T3" fmla="*/ 666 h 684"/>
                  <a:gd name="T4" fmla="*/ 24 w 32"/>
                  <a:gd name="T5" fmla="*/ 684 h 684"/>
                  <a:gd name="T6" fmla="*/ 0 w 32"/>
                  <a:gd name="T7" fmla="*/ 619 h 684"/>
                  <a:gd name="T8" fmla="*/ 0 w 32"/>
                  <a:gd name="T9" fmla="*/ 67 h 684"/>
                  <a:gd name="T10" fmla="*/ 32 w 32"/>
                  <a:gd name="T11" fmla="*/ 0 h 684"/>
                </a:gdLst>
                <a:ahLst/>
                <a:cxnLst>
                  <a:cxn ang="0">
                    <a:pos x="T0" y="T1"/>
                  </a:cxn>
                  <a:cxn ang="0">
                    <a:pos x="T2" y="T3"/>
                  </a:cxn>
                  <a:cxn ang="0">
                    <a:pos x="T4" y="T5"/>
                  </a:cxn>
                  <a:cxn ang="0">
                    <a:pos x="T6" y="T7"/>
                  </a:cxn>
                  <a:cxn ang="0">
                    <a:pos x="T8" y="T9"/>
                  </a:cxn>
                  <a:cxn ang="0">
                    <a:pos x="T10" y="T11"/>
                  </a:cxn>
                </a:cxnLst>
                <a:rect l="0" t="0" r="r" b="b"/>
                <a:pathLst>
                  <a:path w="32" h="684">
                    <a:moveTo>
                      <a:pt x="32" y="0"/>
                    </a:moveTo>
                    <a:lnTo>
                      <a:pt x="32" y="666"/>
                    </a:lnTo>
                    <a:lnTo>
                      <a:pt x="24" y="684"/>
                    </a:lnTo>
                    <a:lnTo>
                      <a:pt x="0" y="619"/>
                    </a:lnTo>
                    <a:lnTo>
                      <a:pt x="0" y="67"/>
                    </a:lnTo>
                    <a:lnTo>
                      <a:pt x="32"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3" name="Freeform 230"/>
              <p:cNvSpPr/>
              <p:nvPr/>
            </p:nvSpPr>
            <p:spPr bwMode="auto">
              <a:xfrm>
                <a:off x="4302110" y="3441856"/>
                <a:ext cx="42585" cy="974131"/>
              </a:xfrm>
              <a:custGeom>
                <a:avLst/>
                <a:gdLst>
                  <a:gd name="T0" fmla="*/ 32 w 32"/>
                  <a:gd name="T1" fmla="*/ 0 h 732"/>
                  <a:gd name="T2" fmla="*/ 32 w 32"/>
                  <a:gd name="T3" fmla="*/ 665 h 732"/>
                  <a:gd name="T4" fmla="*/ 0 w 32"/>
                  <a:gd name="T5" fmla="*/ 732 h 732"/>
                  <a:gd name="T6" fmla="*/ 0 w 32"/>
                  <a:gd name="T7" fmla="*/ 66 h 732"/>
                  <a:gd name="T8" fmla="*/ 32 w 32"/>
                  <a:gd name="T9" fmla="*/ 0 h 732"/>
                </a:gdLst>
                <a:ahLst/>
                <a:cxnLst>
                  <a:cxn ang="0">
                    <a:pos x="T0" y="T1"/>
                  </a:cxn>
                  <a:cxn ang="0">
                    <a:pos x="T2" y="T3"/>
                  </a:cxn>
                  <a:cxn ang="0">
                    <a:pos x="T4" y="T5"/>
                  </a:cxn>
                  <a:cxn ang="0">
                    <a:pos x="T6" y="T7"/>
                  </a:cxn>
                  <a:cxn ang="0">
                    <a:pos x="T8" y="T9"/>
                  </a:cxn>
                </a:cxnLst>
                <a:rect l="0" t="0" r="r" b="b"/>
                <a:pathLst>
                  <a:path w="32" h="732">
                    <a:moveTo>
                      <a:pt x="32" y="0"/>
                    </a:moveTo>
                    <a:lnTo>
                      <a:pt x="32" y="665"/>
                    </a:lnTo>
                    <a:lnTo>
                      <a:pt x="0" y="732"/>
                    </a:lnTo>
                    <a:lnTo>
                      <a:pt x="0" y="66"/>
                    </a:lnTo>
                    <a:lnTo>
                      <a:pt x="32"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4" name="Freeform 231"/>
              <p:cNvSpPr/>
              <p:nvPr/>
            </p:nvSpPr>
            <p:spPr bwMode="auto">
              <a:xfrm>
                <a:off x="4344695" y="3351363"/>
                <a:ext cx="42585" cy="974131"/>
              </a:xfrm>
              <a:custGeom>
                <a:avLst/>
                <a:gdLst>
                  <a:gd name="T0" fmla="*/ 33 w 33"/>
                  <a:gd name="T1" fmla="*/ 0 h 732"/>
                  <a:gd name="T2" fmla="*/ 33 w 33"/>
                  <a:gd name="T3" fmla="*/ 666 h 732"/>
                  <a:gd name="T4" fmla="*/ 0 w 33"/>
                  <a:gd name="T5" fmla="*/ 732 h 732"/>
                  <a:gd name="T6" fmla="*/ 0 w 33"/>
                  <a:gd name="T7" fmla="*/ 67 h 732"/>
                  <a:gd name="T8" fmla="*/ 33 w 33"/>
                  <a:gd name="T9" fmla="*/ 0 h 732"/>
                </a:gdLst>
                <a:ahLst/>
                <a:cxnLst>
                  <a:cxn ang="0">
                    <a:pos x="T0" y="T1"/>
                  </a:cxn>
                  <a:cxn ang="0">
                    <a:pos x="T2" y="T3"/>
                  </a:cxn>
                  <a:cxn ang="0">
                    <a:pos x="T4" y="T5"/>
                  </a:cxn>
                  <a:cxn ang="0">
                    <a:pos x="T6" y="T7"/>
                  </a:cxn>
                  <a:cxn ang="0">
                    <a:pos x="T8" y="T9"/>
                  </a:cxn>
                </a:cxnLst>
                <a:rect l="0" t="0" r="r" b="b"/>
                <a:pathLst>
                  <a:path w="33" h="732">
                    <a:moveTo>
                      <a:pt x="33" y="0"/>
                    </a:moveTo>
                    <a:lnTo>
                      <a:pt x="33" y="666"/>
                    </a:lnTo>
                    <a:lnTo>
                      <a:pt x="0" y="732"/>
                    </a:lnTo>
                    <a:lnTo>
                      <a:pt x="0" y="67"/>
                    </a:lnTo>
                    <a:lnTo>
                      <a:pt x="33"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5" name="Freeform 232"/>
              <p:cNvSpPr/>
              <p:nvPr/>
            </p:nvSpPr>
            <p:spPr bwMode="auto">
              <a:xfrm>
                <a:off x="4387280" y="3263533"/>
                <a:ext cx="39924" cy="974131"/>
              </a:xfrm>
              <a:custGeom>
                <a:avLst/>
                <a:gdLst>
                  <a:gd name="T0" fmla="*/ 30 w 30"/>
                  <a:gd name="T1" fmla="*/ 0 h 732"/>
                  <a:gd name="T2" fmla="*/ 30 w 30"/>
                  <a:gd name="T3" fmla="*/ 665 h 732"/>
                  <a:gd name="T4" fmla="*/ 0 w 30"/>
                  <a:gd name="T5" fmla="*/ 732 h 732"/>
                  <a:gd name="T6" fmla="*/ 0 w 30"/>
                  <a:gd name="T7" fmla="*/ 66 h 732"/>
                  <a:gd name="T8" fmla="*/ 30 w 30"/>
                  <a:gd name="T9" fmla="*/ 0 h 732"/>
                </a:gdLst>
                <a:ahLst/>
                <a:cxnLst>
                  <a:cxn ang="0">
                    <a:pos x="T0" y="T1"/>
                  </a:cxn>
                  <a:cxn ang="0">
                    <a:pos x="T2" y="T3"/>
                  </a:cxn>
                  <a:cxn ang="0">
                    <a:pos x="T4" y="T5"/>
                  </a:cxn>
                  <a:cxn ang="0">
                    <a:pos x="T6" y="T7"/>
                  </a:cxn>
                  <a:cxn ang="0">
                    <a:pos x="T8" y="T9"/>
                  </a:cxn>
                </a:cxnLst>
                <a:rect l="0" t="0" r="r" b="b"/>
                <a:pathLst>
                  <a:path w="30" h="732">
                    <a:moveTo>
                      <a:pt x="30" y="0"/>
                    </a:moveTo>
                    <a:lnTo>
                      <a:pt x="30" y="665"/>
                    </a:lnTo>
                    <a:lnTo>
                      <a:pt x="0" y="732"/>
                    </a:lnTo>
                    <a:lnTo>
                      <a:pt x="0" y="66"/>
                    </a:lnTo>
                    <a:lnTo>
                      <a:pt x="3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6" name="Freeform 233"/>
              <p:cNvSpPr/>
              <p:nvPr/>
            </p:nvSpPr>
            <p:spPr bwMode="auto">
              <a:xfrm>
                <a:off x="4427202" y="3173040"/>
                <a:ext cx="42585" cy="976793"/>
              </a:xfrm>
              <a:custGeom>
                <a:avLst/>
                <a:gdLst>
                  <a:gd name="T0" fmla="*/ 33 w 33"/>
                  <a:gd name="T1" fmla="*/ 0 h 732"/>
                  <a:gd name="T2" fmla="*/ 33 w 33"/>
                  <a:gd name="T3" fmla="*/ 666 h 732"/>
                  <a:gd name="T4" fmla="*/ 0 w 33"/>
                  <a:gd name="T5" fmla="*/ 732 h 732"/>
                  <a:gd name="T6" fmla="*/ 0 w 33"/>
                  <a:gd name="T7" fmla="*/ 67 h 732"/>
                  <a:gd name="T8" fmla="*/ 33 w 33"/>
                  <a:gd name="T9" fmla="*/ 0 h 732"/>
                </a:gdLst>
                <a:ahLst/>
                <a:cxnLst>
                  <a:cxn ang="0">
                    <a:pos x="T0" y="T1"/>
                  </a:cxn>
                  <a:cxn ang="0">
                    <a:pos x="T2" y="T3"/>
                  </a:cxn>
                  <a:cxn ang="0">
                    <a:pos x="T4" y="T5"/>
                  </a:cxn>
                  <a:cxn ang="0">
                    <a:pos x="T6" y="T7"/>
                  </a:cxn>
                  <a:cxn ang="0">
                    <a:pos x="T8" y="T9"/>
                  </a:cxn>
                </a:cxnLst>
                <a:rect l="0" t="0" r="r" b="b"/>
                <a:pathLst>
                  <a:path w="33" h="732">
                    <a:moveTo>
                      <a:pt x="33" y="0"/>
                    </a:moveTo>
                    <a:lnTo>
                      <a:pt x="33" y="666"/>
                    </a:lnTo>
                    <a:lnTo>
                      <a:pt x="0" y="732"/>
                    </a:lnTo>
                    <a:lnTo>
                      <a:pt x="0" y="67"/>
                    </a:lnTo>
                    <a:lnTo>
                      <a:pt x="33"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7" name="Freeform 234"/>
              <p:cNvSpPr/>
              <p:nvPr/>
            </p:nvSpPr>
            <p:spPr bwMode="auto">
              <a:xfrm>
                <a:off x="4469787" y="3114485"/>
                <a:ext cx="42585" cy="947515"/>
              </a:xfrm>
              <a:custGeom>
                <a:avLst/>
                <a:gdLst>
                  <a:gd name="T0" fmla="*/ 21 w 32"/>
                  <a:gd name="T1" fmla="*/ 0 h 711"/>
                  <a:gd name="T2" fmla="*/ 32 w 32"/>
                  <a:gd name="T3" fmla="*/ 6 h 711"/>
                  <a:gd name="T4" fmla="*/ 32 w 32"/>
                  <a:gd name="T5" fmla="*/ 644 h 711"/>
                  <a:gd name="T6" fmla="*/ 0 w 32"/>
                  <a:gd name="T7" fmla="*/ 711 h 711"/>
                  <a:gd name="T8" fmla="*/ 0 w 32"/>
                  <a:gd name="T9" fmla="*/ 45 h 711"/>
                  <a:gd name="T10" fmla="*/ 7 w 32"/>
                  <a:gd name="T11" fmla="*/ 29 h 711"/>
                  <a:gd name="T12" fmla="*/ 21 w 32"/>
                  <a:gd name="T13" fmla="*/ 0 h 711"/>
                </a:gdLst>
                <a:ahLst/>
                <a:cxnLst>
                  <a:cxn ang="0">
                    <a:pos x="T0" y="T1"/>
                  </a:cxn>
                  <a:cxn ang="0">
                    <a:pos x="T2" y="T3"/>
                  </a:cxn>
                  <a:cxn ang="0">
                    <a:pos x="T4" y="T5"/>
                  </a:cxn>
                  <a:cxn ang="0">
                    <a:pos x="T6" y="T7"/>
                  </a:cxn>
                  <a:cxn ang="0">
                    <a:pos x="T8" y="T9"/>
                  </a:cxn>
                  <a:cxn ang="0">
                    <a:pos x="T10" y="T11"/>
                  </a:cxn>
                  <a:cxn ang="0">
                    <a:pos x="T12" y="T13"/>
                  </a:cxn>
                </a:cxnLst>
                <a:rect l="0" t="0" r="r" b="b"/>
                <a:pathLst>
                  <a:path w="32" h="711">
                    <a:moveTo>
                      <a:pt x="21" y="0"/>
                    </a:moveTo>
                    <a:lnTo>
                      <a:pt x="32" y="6"/>
                    </a:lnTo>
                    <a:lnTo>
                      <a:pt x="32" y="644"/>
                    </a:lnTo>
                    <a:lnTo>
                      <a:pt x="0" y="711"/>
                    </a:lnTo>
                    <a:lnTo>
                      <a:pt x="0" y="45"/>
                    </a:lnTo>
                    <a:lnTo>
                      <a:pt x="7" y="29"/>
                    </a:lnTo>
                    <a:lnTo>
                      <a:pt x="21"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8" name="Freeform 235"/>
              <p:cNvSpPr/>
              <p:nvPr/>
            </p:nvSpPr>
            <p:spPr bwMode="auto">
              <a:xfrm>
                <a:off x="4512372" y="3122469"/>
                <a:ext cx="45247" cy="849038"/>
              </a:xfrm>
              <a:custGeom>
                <a:avLst/>
                <a:gdLst>
                  <a:gd name="T0" fmla="*/ 0 w 32"/>
                  <a:gd name="T1" fmla="*/ 0 h 638"/>
                  <a:gd name="T2" fmla="*/ 32 w 32"/>
                  <a:gd name="T3" fmla="*/ 15 h 638"/>
                  <a:gd name="T4" fmla="*/ 32 w 32"/>
                  <a:gd name="T5" fmla="*/ 571 h 638"/>
                  <a:gd name="T6" fmla="*/ 1 w 32"/>
                  <a:gd name="T7" fmla="*/ 635 h 638"/>
                  <a:gd name="T8" fmla="*/ 0 w 32"/>
                  <a:gd name="T9" fmla="*/ 638 h 638"/>
                  <a:gd name="T10" fmla="*/ 0 w 32"/>
                  <a:gd name="T11" fmla="*/ 0 h 638"/>
                </a:gdLst>
                <a:ahLst/>
                <a:cxnLst>
                  <a:cxn ang="0">
                    <a:pos x="T0" y="T1"/>
                  </a:cxn>
                  <a:cxn ang="0">
                    <a:pos x="T2" y="T3"/>
                  </a:cxn>
                  <a:cxn ang="0">
                    <a:pos x="T4" y="T5"/>
                  </a:cxn>
                  <a:cxn ang="0">
                    <a:pos x="T6" y="T7"/>
                  </a:cxn>
                  <a:cxn ang="0">
                    <a:pos x="T8" y="T9"/>
                  </a:cxn>
                  <a:cxn ang="0">
                    <a:pos x="T10" y="T11"/>
                  </a:cxn>
                </a:cxnLst>
                <a:rect l="0" t="0" r="r" b="b"/>
                <a:pathLst>
                  <a:path w="32" h="638">
                    <a:moveTo>
                      <a:pt x="0" y="0"/>
                    </a:moveTo>
                    <a:lnTo>
                      <a:pt x="32" y="15"/>
                    </a:lnTo>
                    <a:lnTo>
                      <a:pt x="32" y="571"/>
                    </a:lnTo>
                    <a:lnTo>
                      <a:pt x="1" y="635"/>
                    </a:lnTo>
                    <a:lnTo>
                      <a:pt x="0" y="638"/>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9" name="Freeform 236"/>
              <p:cNvSpPr/>
              <p:nvPr/>
            </p:nvSpPr>
            <p:spPr bwMode="auto">
              <a:xfrm>
                <a:off x="4557619" y="3143762"/>
                <a:ext cx="39924" cy="737253"/>
              </a:xfrm>
              <a:custGeom>
                <a:avLst/>
                <a:gdLst>
                  <a:gd name="T0" fmla="*/ 0 w 31"/>
                  <a:gd name="T1" fmla="*/ 0 h 556"/>
                  <a:gd name="T2" fmla="*/ 31 w 31"/>
                  <a:gd name="T3" fmla="*/ 15 h 556"/>
                  <a:gd name="T4" fmla="*/ 31 w 31"/>
                  <a:gd name="T5" fmla="*/ 490 h 556"/>
                  <a:gd name="T6" fmla="*/ 0 w 31"/>
                  <a:gd name="T7" fmla="*/ 556 h 556"/>
                  <a:gd name="T8" fmla="*/ 0 w 31"/>
                  <a:gd name="T9" fmla="*/ 0 h 556"/>
                </a:gdLst>
                <a:ahLst/>
                <a:cxnLst>
                  <a:cxn ang="0">
                    <a:pos x="T0" y="T1"/>
                  </a:cxn>
                  <a:cxn ang="0">
                    <a:pos x="T2" y="T3"/>
                  </a:cxn>
                  <a:cxn ang="0">
                    <a:pos x="T4" y="T5"/>
                  </a:cxn>
                  <a:cxn ang="0">
                    <a:pos x="T6" y="T7"/>
                  </a:cxn>
                  <a:cxn ang="0">
                    <a:pos x="T8" y="T9"/>
                  </a:cxn>
                </a:cxnLst>
                <a:rect l="0" t="0" r="r" b="b"/>
                <a:pathLst>
                  <a:path w="31" h="556">
                    <a:moveTo>
                      <a:pt x="0" y="0"/>
                    </a:moveTo>
                    <a:lnTo>
                      <a:pt x="31" y="15"/>
                    </a:lnTo>
                    <a:lnTo>
                      <a:pt x="31" y="490"/>
                    </a:lnTo>
                    <a:lnTo>
                      <a:pt x="0" y="556"/>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0" name="Freeform 237"/>
              <p:cNvSpPr/>
              <p:nvPr/>
            </p:nvSpPr>
            <p:spPr bwMode="auto">
              <a:xfrm>
                <a:off x="4597542" y="3162393"/>
                <a:ext cx="42585" cy="633451"/>
              </a:xfrm>
              <a:custGeom>
                <a:avLst/>
                <a:gdLst>
                  <a:gd name="T0" fmla="*/ 0 w 32"/>
                  <a:gd name="T1" fmla="*/ 0 h 475"/>
                  <a:gd name="T2" fmla="*/ 32 w 32"/>
                  <a:gd name="T3" fmla="*/ 16 h 475"/>
                  <a:gd name="T4" fmla="*/ 32 w 32"/>
                  <a:gd name="T5" fmla="*/ 408 h 475"/>
                  <a:gd name="T6" fmla="*/ 0 w 32"/>
                  <a:gd name="T7" fmla="*/ 475 h 475"/>
                  <a:gd name="T8" fmla="*/ 0 w 32"/>
                  <a:gd name="T9" fmla="*/ 0 h 475"/>
                </a:gdLst>
                <a:ahLst/>
                <a:cxnLst>
                  <a:cxn ang="0">
                    <a:pos x="T0" y="T1"/>
                  </a:cxn>
                  <a:cxn ang="0">
                    <a:pos x="T2" y="T3"/>
                  </a:cxn>
                  <a:cxn ang="0">
                    <a:pos x="T4" y="T5"/>
                  </a:cxn>
                  <a:cxn ang="0">
                    <a:pos x="T6" y="T7"/>
                  </a:cxn>
                  <a:cxn ang="0">
                    <a:pos x="T8" y="T9"/>
                  </a:cxn>
                </a:cxnLst>
                <a:rect l="0" t="0" r="r" b="b"/>
                <a:pathLst>
                  <a:path w="32" h="475">
                    <a:moveTo>
                      <a:pt x="0" y="0"/>
                    </a:moveTo>
                    <a:lnTo>
                      <a:pt x="32" y="16"/>
                    </a:lnTo>
                    <a:lnTo>
                      <a:pt x="32" y="408"/>
                    </a:lnTo>
                    <a:lnTo>
                      <a:pt x="0" y="475"/>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1" name="Freeform 238"/>
              <p:cNvSpPr/>
              <p:nvPr/>
            </p:nvSpPr>
            <p:spPr bwMode="auto">
              <a:xfrm>
                <a:off x="4640127" y="3183686"/>
                <a:ext cx="42585" cy="521666"/>
              </a:xfrm>
              <a:custGeom>
                <a:avLst/>
                <a:gdLst>
                  <a:gd name="T0" fmla="*/ 0 w 32"/>
                  <a:gd name="T1" fmla="*/ 0 h 392"/>
                  <a:gd name="T2" fmla="*/ 32 w 32"/>
                  <a:gd name="T3" fmla="*/ 15 h 392"/>
                  <a:gd name="T4" fmla="*/ 32 w 32"/>
                  <a:gd name="T5" fmla="*/ 333 h 392"/>
                  <a:gd name="T6" fmla="*/ 30 w 32"/>
                  <a:gd name="T7" fmla="*/ 332 h 392"/>
                  <a:gd name="T8" fmla="*/ 0 w 32"/>
                  <a:gd name="T9" fmla="*/ 392 h 392"/>
                  <a:gd name="T10" fmla="*/ 0 w 32"/>
                  <a:gd name="T11" fmla="*/ 0 h 392"/>
                </a:gdLst>
                <a:ahLst/>
                <a:cxnLst>
                  <a:cxn ang="0">
                    <a:pos x="T0" y="T1"/>
                  </a:cxn>
                  <a:cxn ang="0">
                    <a:pos x="T2" y="T3"/>
                  </a:cxn>
                  <a:cxn ang="0">
                    <a:pos x="T4" y="T5"/>
                  </a:cxn>
                  <a:cxn ang="0">
                    <a:pos x="T6" y="T7"/>
                  </a:cxn>
                  <a:cxn ang="0">
                    <a:pos x="T8" y="T9"/>
                  </a:cxn>
                  <a:cxn ang="0">
                    <a:pos x="T10" y="T11"/>
                  </a:cxn>
                </a:cxnLst>
                <a:rect l="0" t="0" r="r" b="b"/>
                <a:pathLst>
                  <a:path w="32" h="392">
                    <a:moveTo>
                      <a:pt x="0" y="0"/>
                    </a:moveTo>
                    <a:lnTo>
                      <a:pt x="32" y="15"/>
                    </a:lnTo>
                    <a:lnTo>
                      <a:pt x="32" y="333"/>
                    </a:lnTo>
                    <a:lnTo>
                      <a:pt x="30" y="332"/>
                    </a:lnTo>
                    <a:lnTo>
                      <a:pt x="0" y="392"/>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2" name="Freeform 239"/>
              <p:cNvSpPr/>
              <p:nvPr/>
            </p:nvSpPr>
            <p:spPr bwMode="auto">
              <a:xfrm>
                <a:off x="4682712" y="3204978"/>
                <a:ext cx="42585" cy="441819"/>
              </a:xfrm>
              <a:custGeom>
                <a:avLst/>
                <a:gdLst>
                  <a:gd name="T0" fmla="*/ 0 w 33"/>
                  <a:gd name="T1" fmla="*/ 0 h 333"/>
                  <a:gd name="T2" fmla="*/ 33 w 33"/>
                  <a:gd name="T3" fmla="*/ 16 h 333"/>
                  <a:gd name="T4" fmla="*/ 33 w 33"/>
                  <a:gd name="T5" fmla="*/ 333 h 333"/>
                  <a:gd name="T6" fmla="*/ 0 w 33"/>
                  <a:gd name="T7" fmla="*/ 318 h 333"/>
                  <a:gd name="T8" fmla="*/ 0 w 33"/>
                  <a:gd name="T9" fmla="*/ 0 h 333"/>
                </a:gdLst>
                <a:ahLst/>
                <a:cxnLst>
                  <a:cxn ang="0">
                    <a:pos x="T0" y="T1"/>
                  </a:cxn>
                  <a:cxn ang="0">
                    <a:pos x="T2" y="T3"/>
                  </a:cxn>
                  <a:cxn ang="0">
                    <a:pos x="T4" y="T5"/>
                  </a:cxn>
                  <a:cxn ang="0">
                    <a:pos x="T6" y="T7"/>
                  </a:cxn>
                  <a:cxn ang="0">
                    <a:pos x="T8" y="T9"/>
                  </a:cxn>
                </a:cxnLst>
                <a:rect l="0" t="0" r="r" b="b"/>
                <a:pathLst>
                  <a:path w="33" h="333">
                    <a:moveTo>
                      <a:pt x="0" y="0"/>
                    </a:moveTo>
                    <a:lnTo>
                      <a:pt x="33" y="16"/>
                    </a:lnTo>
                    <a:lnTo>
                      <a:pt x="33" y="333"/>
                    </a:lnTo>
                    <a:lnTo>
                      <a:pt x="0" y="318"/>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3" name="Freeform 240"/>
              <p:cNvSpPr/>
              <p:nvPr/>
            </p:nvSpPr>
            <p:spPr bwMode="auto">
              <a:xfrm>
                <a:off x="4725297" y="3223608"/>
                <a:ext cx="42585" cy="444481"/>
              </a:xfrm>
              <a:custGeom>
                <a:avLst/>
                <a:gdLst>
                  <a:gd name="T0" fmla="*/ 0 w 32"/>
                  <a:gd name="T1" fmla="*/ 0 h 333"/>
                  <a:gd name="T2" fmla="*/ 32 w 32"/>
                  <a:gd name="T3" fmla="*/ 14 h 333"/>
                  <a:gd name="T4" fmla="*/ 32 w 32"/>
                  <a:gd name="T5" fmla="*/ 333 h 333"/>
                  <a:gd name="T6" fmla="*/ 0 w 32"/>
                  <a:gd name="T7" fmla="*/ 317 h 333"/>
                  <a:gd name="T8" fmla="*/ 0 w 32"/>
                  <a:gd name="T9" fmla="*/ 0 h 333"/>
                </a:gdLst>
                <a:ahLst/>
                <a:cxnLst>
                  <a:cxn ang="0">
                    <a:pos x="T0" y="T1"/>
                  </a:cxn>
                  <a:cxn ang="0">
                    <a:pos x="T2" y="T3"/>
                  </a:cxn>
                  <a:cxn ang="0">
                    <a:pos x="T4" y="T5"/>
                  </a:cxn>
                  <a:cxn ang="0">
                    <a:pos x="T6" y="T7"/>
                  </a:cxn>
                  <a:cxn ang="0">
                    <a:pos x="T8" y="T9"/>
                  </a:cxn>
                </a:cxnLst>
                <a:rect l="0" t="0" r="r" b="b"/>
                <a:pathLst>
                  <a:path w="32" h="333">
                    <a:moveTo>
                      <a:pt x="0" y="0"/>
                    </a:moveTo>
                    <a:lnTo>
                      <a:pt x="32" y="14"/>
                    </a:lnTo>
                    <a:lnTo>
                      <a:pt x="32" y="333"/>
                    </a:lnTo>
                    <a:lnTo>
                      <a:pt x="0" y="317"/>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4" name="Freeform 241"/>
              <p:cNvSpPr/>
              <p:nvPr/>
            </p:nvSpPr>
            <p:spPr bwMode="auto">
              <a:xfrm>
                <a:off x="4767882" y="3242240"/>
                <a:ext cx="42585" cy="447142"/>
              </a:xfrm>
              <a:custGeom>
                <a:avLst/>
                <a:gdLst>
                  <a:gd name="T0" fmla="*/ 0 w 31"/>
                  <a:gd name="T1" fmla="*/ 0 h 334"/>
                  <a:gd name="T2" fmla="*/ 31 w 31"/>
                  <a:gd name="T3" fmla="*/ 15 h 334"/>
                  <a:gd name="T4" fmla="*/ 31 w 31"/>
                  <a:gd name="T5" fmla="*/ 334 h 334"/>
                  <a:gd name="T6" fmla="*/ 0 w 31"/>
                  <a:gd name="T7" fmla="*/ 319 h 334"/>
                  <a:gd name="T8" fmla="*/ 0 w 31"/>
                  <a:gd name="T9" fmla="*/ 0 h 334"/>
                </a:gdLst>
                <a:ahLst/>
                <a:cxnLst>
                  <a:cxn ang="0">
                    <a:pos x="T0" y="T1"/>
                  </a:cxn>
                  <a:cxn ang="0">
                    <a:pos x="T2" y="T3"/>
                  </a:cxn>
                  <a:cxn ang="0">
                    <a:pos x="T4" y="T5"/>
                  </a:cxn>
                  <a:cxn ang="0">
                    <a:pos x="T6" y="T7"/>
                  </a:cxn>
                  <a:cxn ang="0">
                    <a:pos x="T8" y="T9"/>
                  </a:cxn>
                </a:cxnLst>
                <a:rect l="0" t="0" r="r" b="b"/>
                <a:pathLst>
                  <a:path w="31" h="334">
                    <a:moveTo>
                      <a:pt x="0" y="0"/>
                    </a:moveTo>
                    <a:lnTo>
                      <a:pt x="31" y="15"/>
                    </a:lnTo>
                    <a:lnTo>
                      <a:pt x="31" y="334"/>
                    </a:lnTo>
                    <a:lnTo>
                      <a:pt x="0" y="319"/>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5" name="Freeform 242"/>
              <p:cNvSpPr/>
              <p:nvPr/>
            </p:nvSpPr>
            <p:spPr bwMode="auto">
              <a:xfrm>
                <a:off x="4810467" y="3263533"/>
                <a:ext cx="42585" cy="444481"/>
              </a:xfrm>
              <a:custGeom>
                <a:avLst/>
                <a:gdLst>
                  <a:gd name="T0" fmla="*/ 0 w 32"/>
                  <a:gd name="T1" fmla="*/ 0 h 335"/>
                  <a:gd name="T2" fmla="*/ 32 w 32"/>
                  <a:gd name="T3" fmla="*/ 15 h 335"/>
                  <a:gd name="T4" fmla="*/ 32 w 32"/>
                  <a:gd name="T5" fmla="*/ 335 h 335"/>
                  <a:gd name="T6" fmla="*/ 0 w 32"/>
                  <a:gd name="T7" fmla="*/ 319 h 335"/>
                  <a:gd name="T8" fmla="*/ 0 w 32"/>
                  <a:gd name="T9" fmla="*/ 0 h 335"/>
                </a:gdLst>
                <a:ahLst/>
                <a:cxnLst>
                  <a:cxn ang="0">
                    <a:pos x="T0" y="T1"/>
                  </a:cxn>
                  <a:cxn ang="0">
                    <a:pos x="T2" y="T3"/>
                  </a:cxn>
                  <a:cxn ang="0">
                    <a:pos x="T4" y="T5"/>
                  </a:cxn>
                  <a:cxn ang="0">
                    <a:pos x="T6" y="T7"/>
                  </a:cxn>
                  <a:cxn ang="0">
                    <a:pos x="T8" y="T9"/>
                  </a:cxn>
                </a:cxnLst>
                <a:rect l="0" t="0" r="r" b="b"/>
                <a:pathLst>
                  <a:path w="32" h="335">
                    <a:moveTo>
                      <a:pt x="0" y="0"/>
                    </a:moveTo>
                    <a:lnTo>
                      <a:pt x="32" y="15"/>
                    </a:lnTo>
                    <a:lnTo>
                      <a:pt x="32" y="335"/>
                    </a:lnTo>
                    <a:lnTo>
                      <a:pt x="0" y="319"/>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6" name="Freeform 243"/>
              <p:cNvSpPr/>
              <p:nvPr/>
            </p:nvSpPr>
            <p:spPr bwMode="auto">
              <a:xfrm>
                <a:off x="4853052" y="3284825"/>
                <a:ext cx="42585" cy="444481"/>
              </a:xfrm>
              <a:custGeom>
                <a:avLst/>
                <a:gdLst>
                  <a:gd name="T0" fmla="*/ 0 w 32"/>
                  <a:gd name="T1" fmla="*/ 0 h 335"/>
                  <a:gd name="T2" fmla="*/ 32 w 32"/>
                  <a:gd name="T3" fmla="*/ 16 h 335"/>
                  <a:gd name="T4" fmla="*/ 32 w 32"/>
                  <a:gd name="T5" fmla="*/ 335 h 335"/>
                  <a:gd name="T6" fmla="*/ 0 w 32"/>
                  <a:gd name="T7" fmla="*/ 320 h 335"/>
                  <a:gd name="T8" fmla="*/ 0 w 32"/>
                  <a:gd name="T9" fmla="*/ 0 h 335"/>
                </a:gdLst>
                <a:ahLst/>
                <a:cxnLst>
                  <a:cxn ang="0">
                    <a:pos x="T0" y="T1"/>
                  </a:cxn>
                  <a:cxn ang="0">
                    <a:pos x="T2" y="T3"/>
                  </a:cxn>
                  <a:cxn ang="0">
                    <a:pos x="T4" y="T5"/>
                  </a:cxn>
                  <a:cxn ang="0">
                    <a:pos x="T6" y="T7"/>
                  </a:cxn>
                  <a:cxn ang="0">
                    <a:pos x="T8" y="T9"/>
                  </a:cxn>
                </a:cxnLst>
                <a:rect l="0" t="0" r="r" b="b"/>
                <a:pathLst>
                  <a:path w="32" h="335">
                    <a:moveTo>
                      <a:pt x="0" y="0"/>
                    </a:moveTo>
                    <a:lnTo>
                      <a:pt x="32" y="16"/>
                    </a:lnTo>
                    <a:lnTo>
                      <a:pt x="32" y="335"/>
                    </a:lnTo>
                    <a:lnTo>
                      <a:pt x="0" y="320"/>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7" name="Freeform 244"/>
              <p:cNvSpPr/>
              <p:nvPr/>
            </p:nvSpPr>
            <p:spPr bwMode="auto">
              <a:xfrm>
                <a:off x="4895637" y="3303455"/>
                <a:ext cx="42585" cy="447142"/>
              </a:xfrm>
              <a:custGeom>
                <a:avLst/>
                <a:gdLst>
                  <a:gd name="T0" fmla="*/ 0 w 32"/>
                  <a:gd name="T1" fmla="*/ 0 h 334"/>
                  <a:gd name="T2" fmla="*/ 32 w 32"/>
                  <a:gd name="T3" fmla="*/ 15 h 334"/>
                  <a:gd name="T4" fmla="*/ 32 w 32"/>
                  <a:gd name="T5" fmla="*/ 334 h 334"/>
                  <a:gd name="T6" fmla="*/ 0 w 32"/>
                  <a:gd name="T7" fmla="*/ 319 h 334"/>
                  <a:gd name="T8" fmla="*/ 0 w 32"/>
                  <a:gd name="T9" fmla="*/ 0 h 334"/>
                </a:gdLst>
                <a:ahLst/>
                <a:cxnLst>
                  <a:cxn ang="0">
                    <a:pos x="T0" y="T1"/>
                  </a:cxn>
                  <a:cxn ang="0">
                    <a:pos x="T2" y="T3"/>
                  </a:cxn>
                  <a:cxn ang="0">
                    <a:pos x="T4" y="T5"/>
                  </a:cxn>
                  <a:cxn ang="0">
                    <a:pos x="T6" y="T7"/>
                  </a:cxn>
                  <a:cxn ang="0">
                    <a:pos x="T8" y="T9"/>
                  </a:cxn>
                </a:cxnLst>
                <a:rect l="0" t="0" r="r" b="b"/>
                <a:pathLst>
                  <a:path w="32" h="334">
                    <a:moveTo>
                      <a:pt x="0" y="0"/>
                    </a:moveTo>
                    <a:lnTo>
                      <a:pt x="32" y="15"/>
                    </a:lnTo>
                    <a:lnTo>
                      <a:pt x="32" y="334"/>
                    </a:lnTo>
                    <a:lnTo>
                      <a:pt x="0" y="319"/>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8" name="Freeform 245"/>
              <p:cNvSpPr/>
              <p:nvPr/>
            </p:nvSpPr>
            <p:spPr bwMode="auto">
              <a:xfrm>
                <a:off x="4938222" y="3324748"/>
                <a:ext cx="42585" cy="444481"/>
              </a:xfrm>
              <a:custGeom>
                <a:avLst/>
                <a:gdLst>
                  <a:gd name="T0" fmla="*/ 0 w 31"/>
                  <a:gd name="T1" fmla="*/ 0 h 335"/>
                  <a:gd name="T2" fmla="*/ 31 w 31"/>
                  <a:gd name="T3" fmla="*/ 16 h 335"/>
                  <a:gd name="T4" fmla="*/ 31 w 31"/>
                  <a:gd name="T5" fmla="*/ 335 h 335"/>
                  <a:gd name="T6" fmla="*/ 0 w 31"/>
                  <a:gd name="T7" fmla="*/ 319 h 335"/>
                  <a:gd name="T8" fmla="*/ 0 w 31"/>
                  <a:gd name="T9" fmla="*/ 0 h 335"/>
                </a:gdLst>
                <a:ahLst/>
                <a:cxnLst>
                  <a:cxn ang="0">
                    <a:pos x="T0" y="T1"/>
                  </a:cxn>
                  <a:cxn ang="0">
                    <a:pos x="T2" y="T3"/>
                  </a:cxn>
                  <a:cxn ang="0">
                    <a:pos x="T4" y="T5"/>
                  </a:cxn>
                  <a:cxn ang="0">
                    <a:pos x="T6" y="T7"/>
                  </a:cxn>
                  <a:cxn ang="0">
                    <a:pos x="T8" y="T9"/>
                  </a:cxn>
                </a:cxnLst>
                <a:rect l="0" t="0" r="r" b="b"/>
                <a:pathLst>
                  <a:path w="31" h="335">
                    <a:moveTo>
                      <a:pt x="0" y="0"/>
                    </a:moveTo>
                    <a:lnTo>
                      <a:pt x="31" y="16"/>
                    </a:lnTo>
                    <a:lnTo>
                      <a:pt x="31" y="335"/>
                    </a:lnTo>
                    <a:lnTo>
                      <a:pt x="0" y="319"/>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9" name="Freeform 246"/>
              <p:cNvSpPr/>
              <p:nvPr/>
            </p:nvSpPr>
            <p:spPr bwMode="auto">
              <a:xfrm>
                <a:off x="4980807" y="3346040"/>
                <a:ext cx="42585" cy="444481"/>
              </a:xfrm>
              <a:custGeom>
                <a:avLst/>
                <a:gdLst>
                  <a:gd name="T0" fmla="*/ 0 w 33"/>
                  <a:gd name="T1" fmla="*/ 0 h 334"/>
                  <a:gd name="T2" fmla="*/ 10 w 33"/>
                  <a:gd name="T3" fmla="*/ 4 h 334"/>
                  <a:gd name="T4" fmla="*/ 33 w 33"/>
                  <a:gd name="T5" fmla="*/ 15 h 334"/>
                  <a:gd name="T6" fmla="*/ 33 w 33"/>
                  <a:gd name="T7" fmla="*/ 334 h 334"/>
                  <a:gd name="T8" fmla="*/ 0 w 33"/>
                  <a:gd name="T9" fmla="*/ 319 h 334"/>
                  <a:gd name="T10" fmla="*/ 0 w 33"/>
                  <a:gd name="T11" fmla="*/ 0 h 334"/>
                </a:gdLst>
                <a:ahLst/>
                <a:cxnLst>
                  <a:cxn ang="0">
                    <a:pos x="T0" y="T1"/>
                  </a:cxn>
                  <a:cxn ang="0">
                    <a:pos x="T2" y="T3"/>
                  </a:cxn>
                  <a:cxn ang="0">
                    <a:pos x="T4" y="T5"/>
                  </a:cxn>
                  <a:cxn ang="0">
                    <a:pos x="T6" y="T7"/>
                  </a:cxn>
                  <a:cxn ang="0">
                    <a:pos x="T8" y="T9"/>
                  </a:cxn>
                  <a:cxn ang="0">
                    <a:pos x="T10" y="T11"/>
                  </a:cxn>
                </a:cxnLst>
                <a:rect l="0" t="0" r="r" b="b"/>
                <a:pathLst>
                  <a:path w="33" h="334">
                    <a:moveTo>
                      <a:pt x="0" y="0"/>
                    </a:moveTo>
                    <a:lnTo>
                      <a:pt x="10" y="4"/>
                    </a:lnTo>
                    <a:lnTo>
                      <a:pt x="33" y="15"/>
                    </a:lnTo>
                    <a:lnTo>
                      <a:pt x="33" y="334"/>
                    </a:lnTo>
                    <a:lnTo>
                      <a:pt x="0" y="319"/>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0" name="Freeform 247"/>
              <p:cNvSpPr/>
              <p:nvPr/>
            </p:nvSpPr>
            <p:spPr bwMode="auto">
              <a:xfrm>
                <a:off x="5023391" y="3367333"/>
                <a:ext cx="42585" cy="444481"/>
              </a:xfrm>
              <a:custGeom>
                <a:avLst/>
                <a:gdLst>
                  <a:gd name="T0" fmla="*/ 0 w 32"/>
                  <a:gd name="T1" fmla="*/ 0 h 335"/>
                  <a:gd name="T2" fmla="*/ 32 w 32"/>
                  <a:gd name="T3" fmla="*/ 15 h 335"/>
                  <a:gd name="T4" fmla="*/ 32 w 32"/>
                  <a:gd name="T5" fmla="*/ 335 h 335"/>
                  <a:gd name="T6" fmla="*/ 0 w 32"/>
                  <a:gd name="T7" fmla="*/ 319 h 335"/>
                  <a:gd name="T8" fmla="*/ 0 w 32"/>
                  <a:gd name="T9" fmla="*/ 319 h 335"/>
                  <a:gd name="T10" fmla="*/ 0 w 32"/>
                  <a:gd name="T11" fmla="*/ 0 h 335"/>
                </a:gdLst>
                <a:ahLst/>
                <a:cxnLst>
                  <a:cxn ang="0">
                    <a:pos x="T0" y="T1"/>
                  </a:cxn>
                  <a:cxn ang="0">
                    <a:pos x="T2" y="T3"/>
                  </a:cxn>
                  <a:cxn ang="0">
                    <a:pos x="T4" y="T5"/>
                  </a:cxn>
                  <a:cxn ang="0">
                    <a:pos x="T6" y="T7"/>
                  </a:cxn>
                  <a:cxn ang="0">
                    <a:pos x="T8" y="T9"/>
                  </a:cxn>
                  <a:cxn ang="0">
                    <a:pos x="T10" y="T11"/>
                  </a:cxn>
                </a:cxnLst>
                <a:rect l="0" t="0" r="r" b="b"/>
                <a:pathLst>
                  <a:path w="32" h="335">
                    <a:moveTo>
                      <a:pt x="0" y="0"/>
                    </a:moveTo>
                    <a:lnTo>
                      <a:pt x="32" y="15"/>
                    </a:lnTo>
                    <a:lnTo>
                      <a:pt x="32" y="335"/>
                    </a:lnTo>
                    <a:lnTo>
                      <a:pt x="0" y="319"/>
                    </a:lnTo>
                    <a:lnTo>
                      <a:pt x="0" y="319"/>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1" name="Freeform 248"/>
              <p:cNvSpPr/>
              <p:nvPr/>
            </p:nvSpPr>
            <p:spPr bwMode="auto">
              <a:xfrm>
                <a:off x="5065976" y="3385964"/>
                <a:ext cx="42585" cy="447142"/>
              </a:xfrm>
              <a:custGeom>
                <a:avLst/>
                <a:gdLst>
                  <a:gd name="T0" fmla="*/ 0 w 32"/>
                  <a:gd name="T1" fmla="*/ 0 h 335"/>
                  <a:gd name="T2" fmla="*/ 32 w 32"/>
                  <a:gd name="T3" fmla="*/ 16 h 335"/>
                  <a:gd name="T4" fmla="*/ 32 w 32"/>
                  <a:gd name="T5" fmla="*/ 335 h 335"/>
                  <a:gd name="T6" fmla="*/ 0 w 32"/>
                  <a:gd name="T7" fmla="*/ 320 h 335"/>
                  <a:gd name="T8" fmla="*/ 0 w 32"/>
                  <a:gd name="T9" fmla="*/ 0 h 335"/>
                </a:gdLst>
                <a:ahLst/>
                <a:cxnLst>
                  <a:cxn ang="0">
                    <a:pos x="T0" y="T1"/>
                  </a:cxn>
                  <a:cxn ang="0">
                    <a:pos x="T2" y="T3"/>
                  </a:cxn>
                  <a:cxn ang="0">
                    <a:pos x="T4" y="T5"/>
                  </a:cxn>
                  <a:cxn ang="0">
                    <a:pos x="T6" y="T7"/>
                  </a:cxn>
                  <a:cxn ang="0">
                    <a:pos x="T8" y="T9"/>
                  </a:cxn>
                </a:cxnLst>
                <a:rect l="0" t="0" r="r" b="b"/>
                <a:pathLst>
                  <a:path w="32" h="335">
                    <a:moveTo>
                      <a:pt x="0" y="0"/>
                    </a:moveTo>
                    <a:lnTo>
                      <a:pt x="32" y="16"/>
                    </a:lnTo>
                    <a:lnTo>
                      <a:pt x="32" y="335"/>
                    </a:lnTo>
                    <a:lnTo>
                      <a:pt x="0" y="320"/>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2" name="Freeform 249"/>
              <p:cNvSpPr/>
              <p:nvPr/>
            </p:nvSpPr>
            <p:spPr bwMode="auto">
              <a:xfrm>
                <a:off x="5108561" y="3407257"/>
                <a:ext cx="42585" cy="444481"/>
              </a:xfrm>
              <a:custGeom>
                <a:avLst/>
                <a:gdLst>
                  <a:gd name="T0" fmla="*/ 0 w 32"/>
                  <a:gd name="T1" fmla="*/ 0 h 333"/>
                  <a:gd name="T2" fmla="*/ 32 w 32"/>
                  <a:gd name="T3" fmla="*/ 15 h 333"/>
                  <a:gd name="T4" fmla="*/ 32 w 32"/>
                  <a:gd name="T5" fmla="*/ 333 h 333"/>
                  <a:gd name="T6" fmla="*/ 0 w 32"/>
                  <a:gd name="T7" fmla="*/ 319 h 333"/>
                  <a:gd name="T8" fmla="*/ 0 w 32"/>
                  <a:gd name="T9" fmla="*/ 0 h 333"/>
                </a:gdLst>
                <a:ahLst/>
                <a:cxnLst>
                  <a:cxn ang="0">
                    <a:pos x="T0" y="T1"/>
                  </a:cxn>
                  <a:cxn ang="0">
                    <a:pos x="T2" y="T3"/>
                  </a:cxn>
                  <a:cxn ang="0">
                    <a:pos x="T4" y="T5"/>
                  </a:cxn>
                  <a:cxn ang="0">
                    <a:pos x="T6" y="T7"/>
                  </a:cxn>
                  <a:cxn ang="0">
                    <a:pos x="T8" y="T9"/>
                  </a:cxn>
                </a:cxnLst>
                <a:rect l="0" t="0" r="r" b="b"/>
                <a:pathLst>
                  <a:path w="32" h="333">
                    <a:moveTo>
                      <a:pt x="0" y="0"/>
                    </a:moveTo>
                    <a:lnTo>
                      <a:pt x="32" y="15"/>
                    </a:lnTo>
                    <a:lnTo>
                      <a:pt x="32" y="333"/>
                    </a:lnTo>
                    <a:lnTo>
                      <a:pt x="0" y="319"/>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3" name="Freeform 250"/>
              <p:cNvSpPr/>
              <p:nvPr/>
            </p:nvSpPr>
            <p:spPr bwMode="auto">
              <a:xfrm>
                <a:off x="5151146" y="3428549"/>
                <a:ext cx="42585" cy="441819"/>
              </a:xfrm>
              <a:custGeom>
                <a:avLst/>
                <a:gdLst>
                  <a:gd name="T0" fmla="*/ 0 w 31"/>
                  <a:gd name="T1" fmla="*/ 0 h 333"/>
                  <a:gd name="T2" fmla="*/ 10 w 31"/>
                  <a:gd name="T3" fmla="*/ 4 h 333"/>
                  <a:gd name="T4" fmla="*/ 31 w 31"/>
                  <a:gd name="T5" fmla="*/ 16 h 333"/>
                  <a:gd name="T6" fmla="*/ 31 w 31"/>
                  <a:gd name="T7" fmla="*/ 333 h 333"/>
                  <a:gd name="T8" fmla="*/ 0 w 31"/>
                  <a:gd name="T9" fmla="*/ 318 h 333"/>
                  <a:gd name="T10" fmla="*/ 0 w 31"/>
                  <a:gd name="T11" fmla="*/ 0 h 333"/>
                </a:gdLst>
                <a:ahLst/>
                <a:cxnLst>
                  <a:cxn ang="0">
                    <a:pos x="T0" y="T1"/>
                  </a:cxn>
                  <a:cxn ang="0">
                    <a:pos x="T2" y="T3"/>
                  </a:cxn>
                  <a:cxn ang="0">
                    <a:pos x="T4" y="T5"/>
                  </a:cxn>
                  <a:cxn ang="0">
                    <a:pos x="T6" y="T7"/>
                  </a:cxn>
                  <a:cxn ang="0">
                    <a:pos x="T8" y="T9"/>
                  </a:cxn>
                  <a:cxn ang="0">
                    <a:pos x="T10" y="T11"/>
                  </a:cxn>
                </a:cxnLst>
                <a:rect l="0" t="0" r="r" b="b"/>
                <a:pathLst>
                  <a:path w="31" h="333">
                    <a:moveTo>
                      <a:pt x="0" y="0"/>
                    </a:moveTo>
                    <a:lnTo>
                      <a:pt x="10" y="4"/>
                    </a:lnTo>
                    <a:lnTo>
                      <a:pt x="31" y="16"/>
                    </a:lnTo>
                    <a:lnTo>
                      <a:pt x="31" y="333"/>
                    </a:lnTo>
                    <a:lnTo>
                      <a:pt x="0" y="318"/>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4" name="Freeform 251"/>
              <p:cNvSpPr/>
              <p:nvPr/>
            </p:nvSpPr>
            <p:spPr bwMode="auto">
              <a:xfrm>
                <a:off x="5193731" y="3447179"/>
                <a:ext cx="42585" cy="444481"/>
              </a:xfrm>
              <a:custGeom>
                <a:avLst/>
                <a:gdLst>
                  <a:gd name="T0" fmla="*/ 0 w 32"/>
                  <a:gd name="T1" fmla="*/ 0 h 333"/>
                  <a:gd name="T2" fmla="*/ 32 w 32"/>
                  <a:gd name="T3" fmla="*/ 15 h 333"/>
                  <a:gd name="T4" fmla="*/ 32 w 32"/>
                  <a:gd name="T5" fmla="*/ 333 h 333"/>
                  <a:gd name="T6" fmla="*/ 0 w 32"/>
                  <a:gd name="T7" fmla="*/ 317 h 333"/>
                  <a:gd name="T8" fmla="*/ 0 w 32"/>
                  <a:gd name="T9" fmla="*/ 0 h 333"/>
                </a:gdLst>
                <a:ahLst/>
                <a:cxnLst>
                  <a:cxn ang="0">
                    <a:pos x="T0" y="T1"/>
                  </a:cxn>
                  <a:cxn ang="0">
                    <a:pos x="T2" y="T3"/>
                  </a:cxn>
                  <a:cxn ang="0">
                    <a:pos x="T4" y="T5"/>
                  </a:cxn>
                  <a:cxn ang="0">
                    <a:pos x="T6" y="T7"/>
                  </a:cxn>
                  <a:cxn ang="0">
                    <a:pos x="T8" y="T9"/>
                  </a:cxn>
                </a:cxnLst>
                <a:rect l="0" t="0" r="r" b="b"/>
                <a:pathLst>
                  <a:path w="32" h="333">
                    <a:moveTo>
                      <a:pt x="0" y="0"/>
                    </a:moveTo>
                    <a:lnTo>
                      <a:pt x="32" y="15"/>
                    </a:lnTo>
                    <a:lnTo>
                      <a:pt x="32" y="333"/>
                    </a:lnTo>
                    <a:lnTo>
                      <a:pt x="0" y="317"/>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5" name="Freeform 252"/>
              <p:cNvSpPr/>
              <p:nvPr/>
            </p:nvSpPr>
            <p:spPr bwMode="auto">
              <a:xfrm>
                <a:off x="5236316" y="3468472"/>
                <a:ext cx="42585" cy="444481"/>
              </a:xfrm>
              <a:custGeom>
                <a:avLst/>
                <a:gdLst>
                  <a:gd name="T0" fmla="*/ 0 w 33"/>
                  <a:gd name="T1" fmla="*/ 0 h 333"/>
                  <a:gd name="T2" fmla="*/ 33 w 33"/>
                  <a:gd name="T3" fmla="*/ 14 h 333"/>
                  <a:gd name="T4" fmla="*/ 33 w 33"/>
                  <a:gd name="T5" fmla="*/ 333 h 333"/>
                  <a:gd name="T6" fmla="*/ 19 w 33"/>
                  <a:gd name="T7" fmla="*/ 328 h 333"/>
                  <a:gd name="T8" fmla="*/ 0 w 33"/>
                  <a:gd name="T9" fmla="*/ 318 h 333"/>
                  <a:gd name="T10" fmla="*/ 0 w 33"/>
                  <a:gd name="T11" fmla="*/ 0 h 333"/>
                </a:gdLst>
                <a:ahLst/>
                <a:cxnLst>
                  <a:cxn ang="0">
                    <a:pos x="T0" y="T1"/>
                  </a:cxn>
                  <a:cxn ang="0">
                    <a:pos x="T2" y="T3"/>
                  </a:cxn>
                  <a:cxn ang="0">
                    <a:pos x="T4" y="T5"/>
                  </a:cxn>
                  <a:cxn ang="0">
                    <a:pos x="T6" y="T7"/>
                  </a:cxn>
                  <a:cxn ang="0">
                    <a:pos x="T8" y="T9"/>
                  </a:cxn>
                  <a:cxn ang="0">
                    <a:pos x="T10" y="T11"/>
                  </a:cxn>
                </a:cxnLst>
                <a:rect l="0" t="0" r="r" b="b"/>
                <a:pathLst>
                  <a:path w="33" h="333">
                    <a:moveTo>
                      <a:pt x="0" y="0"/>
                    </a:moveTo>
                    <a:lnTo>
                      <a:pt x="33" y="14"/>
                    </a:lnTo>
                    <a:lnTo>
                      <a:pt x="33" y="333"/>
                    </a:lnTo>
                    <a:lnTo>
                      <a:pt x="19" y="328"/>
                    </a:lnTo>
                    <a:lnTo>
                      <a:pt x="0" y="318"/>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6" name="Freeform 253"/>
              <p:cNvSpPr/>
              <p:nvPr/>
            </p:nvSpPr>
            <p:spPr bwMode="auto">
              <a:xfrm>
                <a:off x="5278901" y="3487104"/>
                <a:ext cx="42585" cy="444481"/>
              </a:xfrm>
              <a:custGeom>
                <a:avLst/>
                <a:gdLst>
                  <a:gd name="T0" fmla="*/ 0 w 32"/>
                  <a:gd name="T1" fmla="*/ 0 h 335"/>
                  <a:gd name="T2" fmla="*/ 26 w 32"/>
                  <a:gd name="T3" fmla="*/ 13 h 335"/>
                  <a:gd name="T4" fmla="*/ 32 w 32"/>
                  <a:gd name="T5" fmla="*/ 29 h 335"/>
                  <a:gd name="T6" fmla="*/ 32 w 32"/>
                  <a:gd name="T7" fmla="*/ 335 h 335"/>
                  <a:gd name="T8" fmla="*/ 0 w 32"/>
                  <a:gd name="T9" fmla="*/ 319 h 335"/>
                  <a:gd name="T10" fmla="*/ 0 w 32"/>
                  <a:gd name="T11" fmla="*/ 0 h 335"/>
                </a:gdLst>
                <a:ahLst/>
                <a:cxnLst>
                  <a:cxn ang="0">
                    <a:pos x="T0" y="T1"/>
                  </a:cxn>
                  <a:cxn ang="0">
                    <a:pos x="T2" y="T3"/>
                  </a:cxn>
                  <a:cxn ang="0">
                    <a:pos x="T4" y="T5"/>
                  </a:cxn>
                  <a:cxn ang="0">
                    <a:pos x="T6" y="T7"/>
                  </a:cxn>
                  <a:cxn ang="0">
                    <a:pos x="T8" y="T9"/>
                  </a:cxn>
                  <a:cxn ang="0">
                    <a:pos x="T10" y="T11"/>
                  </a:cxn>
                </a:cxnLst>
                <a:rect l="0" t="0" r="r" b="b"/>
                <a:pathLst>
                  <a:path w="32" h="335">
                    <a:moveTo>
                      <a:pt x="0" y="0"/>
                    </a:moveTo>
                    <a:lnTo>
                      <a:pt x="26" y="13"/>
                    </a:lnTo>
                    <a:lnTo>
                      <a:pt x="32" y="29"/>
                    </a:lnTo>
                    <a:lnTo>
                      <a:pt x="32" y="335"/>
                    </a:lnTo>
                    <a:lnTo>
                      <a:pt x="0" y="319"/>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7" name="Freeform 254"/>
              <p:cNvSpPr/>
              <p:nvPr/>
            </p:nvSpPr>
            <p:spPr bwMode="auto">
              <a:xfrm>
                <a:off x="5321486" y="3527026"/>
                <a:ext cx="42585" cy="425850"/>
              </a:xfrm>
              <a:custGeom>
                <a:avLst/>
                <a:gdLst>
                  <a:gd name="T0" fmla="*/ 0 w 32"/>
                  <a:gd name="T1" fmla="*/ 0 h 321"/>
                  <a:gd name="T2" fmla="*/ 32 w 32"/>
                  <a:gd name="T3" fmla="*/ 90 h 321"/>
                  <a:gd name="T4" fmla="*/ 32 w 32"/>
                  <a:gd name="T5" fmla="*/ 321 h 321"/>
                  <a:gd name="T6" fmla="*/ 0 w 32"/>
                  <a:gd name="T7" fmla="*/ 306 h 321"/>
                  <a:gd name="T8" fmla="*/ 0 w 32"/>
                  <a:gd name="T9" fmla="*/ 0 h 321"/>
                </a:gdLst>
                <a:ahLst/>
                <a:cxnLst>
                  <a:cxn ang="0">
                    <a:pos x="T0" y="T1"/>
                  </a:cxn>
                  <a:cxn ang="0">
                    <a:pos x="T2" y="T3"/>
                  </a:cxn>
                  <a:cxn ang="0">
                    <a:pos x="T4" y="T5"/>
                  </a:cxn>
                  <a:cxn ang="0">
                    <a:pos x="T6" y="T7"/>
                  </a:cxn>
                  <a:cxn ang="0">
                    <a:pos x="T8" y="T9"/>
                  </a:cxn>
                </a:cxnLst>
                <a:rect l="0" t="0" r="r" b="b"/>
                <a:pathLst>
                  <a:path w="32" h="321">
                    <a:moveTo>
                      <a:pt x="0" y="0"/>
                    </a:moveTo>
                    <a:lnTo>
                      <a:pt x="32" y="90"/>
                    </a:lnTo>
                    <a:lnTo>
                      <a:pt x="32" y="321"/>
                    </a:lnTo>
                    <a:lnTo>
                      <a:pt x="0" y="306"/>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8" name="Freeform 255"/>
              <p:cNvSpPr/>
              <p:nvPr/>
            </p:nvSpPr>
            <p:spPr bwMode="auto">
              <a:xfrm>
                <a:off x="5364071" y="3646797"/>
                <a:ext cx="39924" cy="327373"/>
              </a:xfrm>
              <a:custGeom>
                <a:avLst/>
                <a:gdLst>
                  <a:gd name="T0" fmla="*/ 0 w 31"/>
                  <a:gd name="T1" fmla="*/ 0 h 246"/>
                  <a:gd name="T2" fmla="*/ 31 w 31"/>
                  <a:gd name="T3" fmla="*/ 91 h 246"/>
                  <a:gd name="T4" fmla="*/ 31 w 31"/>
                  <a:gd name="T5" fmla="*/ 246 h 246"/>
                  <a:gd name="T6" fmla="*/ 0 w 31"/>
                  <a:gd name="T7" fmla="*/ 231 h 246"/>
                  <a:gd name="T8" fmla="*/ 0 w 31"/>
                  <a:gd name="T9" fmla="*/ 0 h 246"/>
                </a:gdLst>
                <a:ahLst/>
                <a:cxnLst>
                  <a:cxn ang="0">
                    <a:pos x="T0" y="T1"/>
                  </a:cxn>
                  <a:cxn ang="0">
                    <a:pos x="T2" y="T3"/>
                  </a:cxn>
                  <a:cxn ang="0">
                    <a:pos x="T4" y="T5"/>
                  </a:cxn>
                  <a:cxn ang="0">
                    <a:pos x="T6" y="T7"/>
                  </a:cxn>
                  <a:cxn ang="0">
                    <a:pos x="T8" y="T9"/>
                  </a:cxn>
                </a:cxnLst>
                <a:rect l="0" t="0" r="r" b="b"/>
                <a:pathLst>
                  <a:path w="31" h="246">
                    <a:moveTo>
                      <a:pt x="0" y="0"/>
                    </a:moveTo>
                    <a:lnTo>
                      <a:pt x="31" y="91"/>
                    </a:lnTo>
                    <a:lnTo>
                      <a:pt x="31" y="246"/>
                    </a:lnTo>
                    <a:lnTo>
                      <a:pt x="0" y="231"/>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9" name="Freeform 256"/>
              <p:cNvSpPr/>
              <p:nvPr/>
            </p:nvSpPr>
            <p:spPr bwMode="auto">
              <a:xfrm>
                <a:off x="5403995" y="3766567"/>
                <a:ext cx="45247" cy="226233"/>
              </a:xfrm>
              <a:custGeom>
                <a:avLst/>
                <a:gdLst>
                  <a:gd name="T0" fmla="*/ 0 w 32"/>
                  <a:gd name="T1" fmla="*/ 0 h 171"/>
                  <a:gd name="T2" fmla="*/ 32 w 32"/>
                  <a:gd name="T3" fmla="*/ 91 h 171"/>
                  <a:gd name="T4" fmla="*/ 32 w 32"/>
                  <a:gd name="T5" fmla="*/ 171 h 171"/>
                  <a:gd name="T6" fmla="*/ 0 w 32"/>
                  <a:gd name="T7" fmla="*/ 155 h 171"/>
                  <a:gd name="T8" fmla="*/ 0 w 32"/>
                  <a:gd name="T9" fmla="*/ 0 h 171"/>
                </a:gdLst>
                <a:ahLst/>
                <a:cxnLst>
                  <a:cxn ang="0">
                    <a:pos x="T0" y="T1"/>
                  </a:cxn>
                  <a:cxn ang="0">
                    <a:pos x="T2" y="T3"/>
                  </a:cxn>
                  <a:cxn ang="0">
                    <a:pos x="T4" y="T5"/>
                  </a:cxn>
                  <a:cxn ang="0">
                    <a:pos x="T6" y="T7"/>
                  </a:cxn>
                  <a:cxn ang="0">
                    <a:pos x="T8" y="T9"/>
                  </a:cxn>
                </a:cxnLst>
                <a:rect l="0" t="0" r="r" b="b"/>
                <a:pathLst>
                  <a:path w="32" h="171">
                    <a:moveTo>
                      <a:pt x="0" y="0"/>
                    </a:moveTo>
                    <a:lnTo>
                      <a:pt x="32" y="91"/>
                    </a:lnTo>
                    <a:lnTo>
                      <a:pt x="32" y="171"/>
                    </a:lnTo>
                    <a:lnTo>
                      <a:pt x="0" y="155"/>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0" name="Freeform 257"/>
              <p:cNvSpPr/>
              <p:nvPr/>
            </p:nvSpPr>
            <p:spPr bwMode="auto">
              <a:xfrm>
                <a:off x="5449241" y="3888998"/>
                <a:ext cx="42585" cy="125094"/>
              </a:xfrm>
              <a:custGeom>
                <a:avLst/>
                <a:gdLst>
                  <a:gd name="T0" fmla="*/ 0 w 32"/>
                  <a:gd name="T1" fmla="*/ 0 h 95"/>
                  <a:gd name="T2" fmla="*/ 32 w 32"/>
                  <a:gd name="T3" fmla="*/ 90 h 95"/>
                  <a:gd name="T4" fmla="*/ 32 w 32"/>
                  <a:gd name="T5" fmla="*/ 95 h 95"/>
                  <a:gd name="T6" fmla="*/ 0 w 32"/>
                  <a:gd name="T7" fmla="*/ 80 h 95"/>
                  <a:gd name="T8" fmla="*/ 0 w 32"/>
                  <a:gd name="T9" fmla="*/ 0 h 95"/>
                </a:gdLst>
                <a:ahLst/>
                <a:cxnLst>
                  <a:cxn ang="0">
                    <a:pos x="T0" y="T1"/>
                  </a:cxn>
                  <a:cxn ang="0">
                    <a:pos x="T2" y="T3"/>
                  </a:cxn>
                  <a:cxn ang="0">
                    <a:pos x="T4" y="T5"/>
                  </a:cxn>
                  <a:cxn ang="0">
                    <a:pos x="T6" y="T7"/>
                  </a:cxn>
                  <a:cxn ang="0">
                    <a:pos x="T8" y="T9"/>
                  </a:cxn>
                </a:cxnLst>
                <a:rect l="0" t="0" r="r" b="b"/>
                <a:pathLst>
                  <a:path w="32" h="95">
                    <a:moveTo>
                      <a:pt x="0" y="0"/>
                    </a:moveTo>
                    <a:lnTo>
                      <a:pt x="32" y="90"/>
                    </a:lnTo>
                    <a:lnTo>
                      <a:pt x="32" y="95"/>
                    </a:lnTo>
                    <a:lnTo>
                      <a:pt x="0" y="80"/>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1" name="Freeform 258"/>
              <p:cNvSpPr/>
              <p:nvPr/>
            </p:nvSpPr>
            <p:spPr bwMode="auto">
              <a:xfrm>
                <a:off x="5491826" y="4006107"/>
                <a:ext cx="0" cy="10646"/>
              </a:xfrm>
              <a:custGeom>
                <a:avLst/>
                <a:gdLst>
                  <a:gd name="T0" fmla="*/ 0 w 2"/>
                  <a:gd name="T1" fmla="*/ 0 h 7"/>
                  <a:gd name="T2" fmla="*/ 2 w 2"/>
                  <a:gd name="T3" fmla="*/ 7 h 7"/>
                  <a:gd name="T4" fmla="*/ 0 w 2"/>
                  <a:gd name="T5" fmla="*/ 5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0" y="5"/>
                    </a:lnTo>
                    <a:lnTo>
                      <a:pt x="0" y="0"/>
                    </a:lnTo>
                    <a:close/>
                  </a:path>
                </a:pathLst>
              </a:custGeom>
              <a:solidFill>
                <a:schemeClr val="accent5"/>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83" name="Freeform 260"/>
            <p:cNvSpPr>
              <a:spLocks noEditPoints="1"/>
            </p:cNvSpPr>
            <p:nvPr/>
          </p:nvSpPr>
          <p:spPr bwMode="auto">
            <a:xfrm>
              <a:off x="6181171" y="3644135"/>
              <a:ext cx="1485150" cy="1437242"/>
            </a:xfrm>
            <a:custGeom>
              <a:avLst/>
              <a:gdLst>
                <a:gd name="T0" fmla="*/ 328 w 1115"/>
                <a:gd name="T1" fmla="*/ 736 h 1079"/>
                <a:gd name="T2" fmla="*/ 440 w 1115"/>
                <a:gd name="T3" fmla="*/ 669 h 1079"/>
                <a:gd name="T4" fmla="*/ 440 w 1115"/>
                <a:gd name="T5" fmla="*/ 669 h 1079"/>
                <a:gd name="T6" fmla="*/ 497 w 1115"/>
                <a:gd name="T7" fmla="*/ 621 h 1079"/>
                <a:gd name="T8" fmla="*/ 474 w 1115"/>
                <a:gd name="T9" fmla="*/ 667 h 1079"/>
                <a:gd name="T10" fmla="*/ 500 w 1115"/>
                <a:gd name="T11" fmla="*/ 693 h 1079"/>
                <a:gd name="T12" fmla="*/ 527 w 1115"/>
                <a:gd name="T13" fmla="*/ 691 h 1079"/>
                <a:gd name="T14" fmla="*/ 566 w 1115"/>
                <a:gd name="T15" fmla="*/ 686 h 1079"/>
                <a:gd name="T16" fmla="*/ 584 w 1115"/>
                <a:gd name="T17" fmla="*/ 701 h 1079"/>
                <a:gd name="T18" fmla="*/ 580 w 1115"/>
                <a:gd name="T19" fmla="*/ 728 h 1079"/>
                <a:gd name="T20" fmla="*/ 559 w 1115"/>
                <a:gd name="T21" fmla="*/ 740 h 1079"/>
                <a:gd name="T22" fmla="*/ 537 w 1115"/>
                <a:gd name="T23" fmla="*/ 730 h 1079"/>
                <a:gd name="T24" fmla="*/ 556 w 1115"/>
                <a:gd name="T25" fmla="*/ 756 h 1079"/>
                <a:gd name="T26" fmla="*/ 602 w 1115"/>
                <a:gd name="T27" fmla="*/ 715 h 1079"/>
                <a:gd name="T28" fmla="*/ 580 w 1115"/>
                <a:gd name="T29" fmla="*/ 670 h 1079"/>
                <a:gd name="T30" fmla="*/ 553 w 1115"/>
                <a:gd name="T31" fmla="*/ 667 h 1079"/>
                <a:gd name="T32" fmla="*/ 511 w 1115"/>
                <a:gd name="T33" fmla="*/ 676 h 1079"/>
                <a:gd name="T34" fmla="*/ 495 w 1115"/>
                <a:gd name="T35" fmla="*/ 669 h 1079"/>
                <a:gd name="T36" fmla="*/ 490 w 1115"/>
                <a:gd name="T37" fmla="*/ 648 h 1079"/>
                <a:gd name="T38" fmla="*/ 506 w 1115"/>
                <a:gd name="T39" fmla="*/ 634 h 1079"/>
                <a:gd name="T40" fmla="*/ 527 w 1115"/>
                <a:gd name="T41" fmla="*/ 637 h 1079"/>
                <a:gd name="T42" fmla="*/ 553 w 1115"/>
                <a:gd name="T43" fmla="*/ 575 h 1079"/>
                <a:gd name="T44" fmla="*/ 553 w 1115"/>
                <a:gd name="T45" fmla="*/ 575 h 1079"/>
                <a:gd name="T46" fmla="*/ 701 w 1115"/>
                <a:gd name="T47" fmla="*/ 495 h 1079"/>
                <a:gd name="T48" fmla="*/ 724 w 1115"/>
                <a:gd name="T49" fmla="*/ 515 h 1079"/>
                <a:gd name="T50" fmla="*/ 736 w 1115"/>
                <a:gd name="T51" fmla="*/ 544 h 1079"/>
                <a:gd name="T52" fmla="*/ 722 w 1115"/>
                <a:gd name="T53" fmla="*/ 588 h 1079"/>
                <a:gd name="T54" fmla="*/ 694 w 1115"/>
                <a:gd name="T55" fmla="*/ 606 h 1079"/>
                <a:gd name="T56" fmla="*/ 659 w 1115"/>
                <a:gd name="T57" fmla="*/ 606 h 1079"/>
                <a:gd name="T58" fmla="*/ 632 w 1115"/>
                <a:gd name="T59" fmla="*/ 589 h 1079"/>
                <a:gd name="T60" fmla="*/ 618 w 1115"/>
                <a:gd name="T61" fmla="*/ 562 h 1079"/>
                <a:gd name="T62" fmla="*/ 625 w 1115"/>
                <a:gd name="T63" fmla="*/ 518 h 1079"/>
                <a:gd name="T64" fmla="*/ 647 w 1115"/>
                <a:gd name="T65" fmla="*/ 497 h 1079"/>
                <a:gd name="T66" fmla="*/ 675 w 1115"/>
                <a:gd name="T67" fmla="*/ 490 h 1079"/>
                <a:gd name="T68" fmla="*/ 640 w 1115"/>
                <a:gd name="T69" fmla="*/ 481 h 1079"/>
                <a:gd name="T70" fmla="*/ 604 w 1115"/>
                <a:gd name="T71" fmla="*/ 527 h 1079"/>
                <a:gd name="T72" fmla="*/ 608 w 1115"/>
                <a:gd name="T73" fmla="*/ 586 h 1079"/>
                <a:gd name="T74" fmla="*/ 653 w 1115"/>
                <a:gd name="T75" fmla="*/ 623 h 1079"/>
                <a:gd name="T76" fmla="*/ 698 w 1115"/>
                <a:gd name="T77" fmla="*/ 623 h 1079"/>
                <a:gd name="T78" fmla="*/ 743 w 1115"/>
                <a:gd name="T79" fmla="*/ 585 h 1079"/>
                <a:gd name="T80" fmla="*/ 750 w 1115"/>
                <a:gd name="T81" fmla="*/ 527 h 1079"/>
                <a:gd name="T82" fmla="*/ 713 w 1115"/>
                <a:gd name="T83" fmla="*/ 481 h 1079"/>
                <a:gd name="T84" fmla="*/ 740 w 1115"/>
                <a:gd name="T85" fmla="*/ 322 h 1079"/>
                <a:gd name="T86" fmla="*/ 804 w 1115"/>
                <a:gd name="T87" fmla="*/ 499 h 1079"/>
                <a:gd name="T88" fmla="*/ 740 w 1115"/>
                <a:gd name="T89" fmla="*/ 322 h 1079"/>
                <a:gd name="T90" fmla="*/ 1089 w 1115"/>
                <a:gd name="T91" fmla="*/ 267 h 1079"/>
                <a:gd name="T92" fmla="*/ 915 w 1115"/>
                <a:gd name="T93" fmla="*/ 607 h 1079"/>
                <a:gd name="T94" fmla="*/ 647 w 1115"/>
                <a:gd name="T95" fmla="*/ 876 h 1079"/>
                <a:gd name="T96" fmla="*/ 307 w 1115"/>
                <a:gd name="T97" fmla="*/ 1051 h 1079"/>
                <a:gd name="T98" fmla="*/ 234 w 1115"/>
                <a:gd name="T99" fmla="*/ 648 h 1079"/>
                <a:gd name="T100" fmla="*/ 493 w 1115"/>
                <a:gd name="T101" fmla="*/ 480 h 1079"/>
                <a:gd name="T102" fmla="*/ 671 w 1115"/>
                <a:gd name="T103" fmla="*/ 228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5" h="1079">
                  <a:moveTo>
                    <a:pt x="418" y="686"/>
                  </a:moveTo>
                  <a:lnTo>
                    <a:pt x="402" y="694"/>
                  </a:lnTo>
                  <a:lnTo>
                    <a:pt x="419" y="812"/>
                  </a:lnTo>
                  <a:lnTo>
                    <a:pt x="328" y="736"/>
                  </a:lnTo>
                  <a:lnTo>
                    <a:pt x="311" y="744"/>
                  </a:lnTo>
                  <a:lnTo>
                    <a:pt x="437" y="847"/>
                  </a:lnTo>
                  <a:lnTo>
                    <a:pt x="418" y="686"/>
                  </a:lnTo>
                  <a:close/>
                  <a:moveTo>
                    <a:pt x="440" y="669"/>
                  </a:moveTo>
                  <a:lnTo>
                    <a:pt x="426" y="679"/>
                  </a:lnTo>
                  <a:lnTo>
                    <a:pt x="506" y="798"/>
                  </a:lnTo>
                  <a:lnTo>
                    <a:pt x="520" y="788"/>
                  </a:lnTo>
                  <a:lnTo>
                    <a:pt x="440" y="669"/>
                  </a:lnTo>
                  <a:close/>
                  <a:moveTo>
                    <a:pt x="517" y="616"/>
                  </a:moveTo>
                  <a:lnTo>
                    <a:pt x="511" y="617"/>
                  </a:lnTo>
                  <a:lnTo>
                    <a:pt x="504" y="618"/>
                  </a:lnTo>
                  <a:lnTo>
                    <a:pt x="497" y="621"/>
                  </a:lnTo>
                  <a:lnTo>
                    <a:pt x="490" y="627"/>
                  </a:lnTo>
                  <a:lnTo>
                    <a:pt x="479" y="638"/>
                  </a:lnTo>
                  <a:lnTo>
                    <a:pt x="474" y="652"/>
                  </a:lnTo>
                  <a:lnTo>
                    <a:pt x="474" y="667"/>
                  </a:lnTo>
                  <a:lnTo>
                    <a:pt x="481" y="680"/>
                  </a:lnTo>
                  <a:lnTo>
                    <a:pt x="486" y="686"/>
                  </a:lnTo>
                  <a:lnTo>
                    <a:pt x="493" y="690"/>
                  </a:lnTo>
                  <a:lnTo>
                    <a:pt x="500" y="693"/>
                  </a:lnTo>
                  <a:lnTo>
                    <a:pt x="504" y="694"/>
                  </a:lnTo>
                  <a:lnTo>
                    <a:pt x="510" y="694"/>
                  </a:lnTo>
                  <a:lnTo>
                    <a:pt x="518" y="694"/>
                  </a:lnTo>
                  <a:lnTo>
                    <a:pt x="527" y="691"/>
                  </a:lnTo>
                  <a:lnTo>
                    <a:pt x="545" y="686"/>
                  </a:lnTo>
                  <a:lnTo>
                    <a:pt x="552" y="684"/>
                  </a:lnTo>
                  <a:lnTo>
                    <a:pt x="558" y="684"/>
                  </a:lnTo>
                  <a:lnTo>
                    <a:pt x="566" y="686"/>
                  </a:lnTo>
                  <a:lnTo>
                    <a:pt x="572" y="687"/>
                  </a:lnTo>
                  <a:lnTo>
                    <a:pt x="576" y="690"/>
                  </a:lnTo>
                  <a:lnTo>
                    <a:pt x="580" y="695"/>
                  </a:lnTo>
                  <a:lnTo>
                    <a:pt x="584" y="701"/>
                  </a:lnTo>
                  <a:lnTo>
                    <a:pt x="587" y="708"/>
                  </a:lnTo>
                  <a:lnTo>
                    <a:pt x="587" y="715"/>
                  </a:lnTo>
                  <a:lnTo>
                    <a:pt x="584" y="722"/>
                  </a:lnTo>
                  <a:lnTo>
                    <a:pt x="580" y="728"/>
                  </a:lnTo>
                  <a:lnTo>
                    <a:pt x="574" y="733"/>
                  </a:lnTo>
                  <a:lnTo>
                    <a:pt x="570" y="737"/>
                  </a:lnTo>
                  <a:lnTo>
                    <a:pt x="565" y="739"/>
                  </a:lnTo>
                  <a:lnTo>
                    <a:pt x="559" y="740"/>
                  </a:lnTo>
                  <a:lnTo>
                    <a:pt x="556" y="740"/>
                  </a:lnTo>
                  <a:lnTo>
                    <a:pt x="549" y="739"/>
                  </a:lnTo>
                  <a:lnTo>
                    <a:pt x="544" y="736"/>
                  </a:lnTo>
                  <a:lnTo>
                    <a:pt x="537" y="730"/>
                  </a:lnTo>
                  <a:lnTo>
                    <a:pt x="528" y="747"/>
                  </a:lnTo>
                  <a:lnTo>
                    <a:pt x="542" y="754"/>
                  </a:lnTo>
                  <a:lnTo>
                    <a:pt x="555" y="756"/>
                  </a:lnTo>
                  <a:lnTo>
                    <a:pt x="556" y="756"/>
                  </a:lnTo>
                  <a:lnTo>
                    <a:pt x="570" y="753"/>
                  </a:lnTo>
                  <a:lnTo>
                    <a:pt x="584" y="746"/>
                  </a:lnTo>
                  <a:lnTo>
                    <a:pt x="597" y="730"/>
                  </a:lnTo>
                  <a:lnTo>
                    <a:pt x="602" y="715"/>
                  </a:lnTo>
                  <a:lnTo>
                    <a:pt x="601" y="698"/>
                  </a:lnTo>
                  <a:lnTo>
                    <a:pt x="593" y="681"/>
                  </a:lnTo>
                  <a:lnTo>
                    <a:pt x="587" y="676"/>
                  </a:lnTo>
                  <a:lnTo>
                    <a:pt x="580" y="670"/>
                  </a:lnTo>
                  <a:lnTo>
                    <a:pt x="572" y="667"/>
                  </a:lnTo>
                  <a:lnTo>
                    <a:pt x="566" y="666"/>
                  </a:lnTo>
                  <a:lnTo>
                    <a:pt x="560" y="666"/>
                  </a:lnTo>
                  <a:lnTo>
                    <a:pt x="553" y="667"/>
                  </a:lnTo>
                  <a:lnTo>
                    <a:pt x="545" y="669"/>
                  </a:lnTo>
                  <a:lnTo>
                    <a:pt x="524" y="674"/>
                  </a:lnTo>
                  <a:lnTo>
                    <a:pt x="517" y="676"/>
                  </a:lnTo>
                  <a:lnTo>
                    <a:pt x="511" y="676"/>
                  </a:lnTo>
                  <a:lnTo>
                    <a:pt x="506" y="676"/>
                  </a:lnTo>
                  <a:lnTo>
                    <a:pt x="502" y="674"/>
                  </a:lnTo>
                  <a:lnTo>
                    <a:pt x="497" y="672"/>
                  </a:lnTo>
                  <a:lnTo>
                    <a:pt x="495" y="669"/>
                  </a:lnTo>
                  <a:lnTo>
                    <a:pt x="490" y="663"/>
                  </a:lnTo>
                  <a:lnTo>
                    <a:pt x="489" y="659"/>
                  </a:lnTo>
                  <a:lnTo>
                    <a:pt x="489" y="653"/>
                  </a:lnTo>
                  <a:lnTo>
                    <a:pt x="490" y="648"/>
                  </a:lnTo>
                  <a:lnTo>
                    <a:pt x="493" y="642"/>
                  </a:lnTo>
                  <a:lnTo>
                    <a:pt x="497" y="638"/>
                  </a:lnTo>
                  <a:lnTo>
                    <a:pt x="502" y="635"/>
                  </a:lnTo>
                  <a:lnTo>
                    <a:pt x="506" y="634"/>
                  </a:lnTo>
                  <a:lnTo>
                    <a:pt x="511" y="632"/>
                  </a:lnTo>
                  <a:lnTo>
                    <a:pt x="513" y="632"/>
                  </a:lnTo>
                  <a:lnTo>
                    <a:pt x="520" y="634"/>
                  </a:lnTo>
                  <a:lnTo>
                    <a:pt x="527" y="637"/>
                  </a:lnTo>
                  <a:lnTo>
                    <a:pt x="532" y="620"/>
                  </a:lnTo>
                  <a:lnTo>
                    <a:pt x="524" y="617"/>
                  </a:lnTo>
                  <a:lnTo>
                    <a:pt x="517" y="616"/>
                  </a:lnTo>
                  <a:close/>
                  <a:moveTo>
                    <a:pt x="553" y="575"/>
                  </a:moveTo>
                  <a:lnTo>
                    <a:pt x="541" y="588"/>
                  </a:lnTo>
                  <a:lnTo>
                    <a:pt x="640" y="693"/>
                  </a:lnTo>
                  <a:lnTo>
                    <a:pt x="653" y="680"/>
                  </a:lnTo>
                  <a:lnTo>
                    <a:pt x="553" y="575"/>
                  </a:lnTo>
                  <a:close/>
                  <a:moveTo>
                    <a:pt x="675" y="490"/>
                  </a:moveTo>
                  <a:lnTo>
                    <a:pt x="685" y="491"/>
                  </a:lnTo>
                  <a:lnTo>
                    <a:pt x="694" y="492"/>
                  </a:lnTo>
                  <a:lnTo>
                    <a:pt x="701" y="495"/>
                  </a:lnTo>
                  <a:lnTo>
                    <a:pt x="708" y="499"/>
                  </a:lnTo>
                  <a:lnTo>
                    <a:pt x="713" y="504"/>
                  </a:lnTo>
                  <a:lnTo>
                    <a:pt x="720" y="509"/>
                  </a:lnTo>
                  <a:lnTo>
                    <a:pt x="724" y="515"/>
                  </a:lnTo>
                  <a:lnTo>
                    <a:pt x="729" y="522"/>
                  </a:lnTo>
                  <a:lnTo>
                    <a:pt x="731" y="529"/>
                  </a:lnTo>
                  <a:lnTo>
                    <a:pt x="734" y="536"/>
                  </a:lnTo>
                  <a:lnTo>
                    <a:pt x="736" y="544"/>
                  </a:lnTo>
                  <a:lnTo>
                    <a:pt x="733" y="567"/>
                  </a:lnTo>
                  <a:lnTo>
                    <a:pt x="730" y="575"/>
                  </a:lnTo>
                  <a:lnTo>
                    <a:pt x="726" y="581"/>
                  </a:lnTo>
                  <a:lnTo>
                    <a:pt x="722" y="588"/>
                  </a:lnTo>
                  <a:lnTo>
                    <a:pt x="716" y="593"/>
                  </a:lnTo>
                  <a:lnTo>
                    <a:pt x="710" y="597"/>
                  </a:lnTo>
                  <a:lnTo>
                    <a:pt x="703" y="602"/>
                  </a:lnTo>
                  <a:lnTo>
                    <a:pt x="694" y="606"/>
                  </a:lnTo>
                  <a:lnTo>
                    <a:pt x="681" y="609"/>
                  </a:lnTo>
                  <a:lnTo>
                    <a:pt x="675" y="609"/>
                  </a:lnTo>
                  <a:lnTo>
                    <a:pt x="667" y="609"/>
                  </a:lnTo>
                  <a:lnTo>
                    <a:pt x="659" y="606"/>
                  </a:lnTo>
                  <a:lnTo>
                    <a:pt x="652" y="603"/>
                  </a:lnTo>
                  <a:lnTo>
                    <a:pt x="645" y="600"/>
                  </a:lnTo>
                  <a:lnTo>
                    <a:pt x="638" y="595"/>
                  </a:lnTo>
                  <a:lnTo>
                    <a:pt x="632" y="589"/>
                  </a:lnTo>
                  <a:lnTo>
                    <a:pt x="628" y="583"/>
                  </a:lnTo>
                  <a:lnTo>
                    <a:pt x="624" y="576"/>
                  </a:lnTo>
                  <a:lnTo>
                    <a:pt x="621" y="569"/>
                  </a:lnTo>
                  <a:lnTo>
                    <a:pt x="618" y="562"/>
                  </a:lnTo>
                  <a:lnTo>
                    <a:pt x="617" y="554"/>
                  </a:lnTo>
                  <a:lnTo>
                    <a:pt x="619" y="532"/>
                  </a:lnTo>
                  <a:lnTo>
                    <a:pt x="622" y="525"/>
                  </a:lnTo>
                  <a:lnTo>
                    <a:pt x="625" y="518"/>
                  </a:lnTo>
                  <a:lnTo>
                    <a:pt x="631" y="511"/>
                  </a:lnTo>
                  <a:lnTo>
                    <a:pt x="635" y="505"/>
                  </a:lnTo>
                  <a:lnTo>
                    <a:pt x="642" y="501"/>
                  </a:lnTo>
                  <a:lnTo>
                    <a:pt x="647" y="497"/>
                  </a:lnTo>
                  <a:lnTo>
                    <a:pt x="654" y="494"/>
                  </a:lnTo>
                  <a:lnTo>
                    <a:pt x="663" y="491"/>
                  </a:lnTo>
                  <a:lnTo>
                    <a:pt x="670" y="490"/>
                  </a:lnTo>
                  <a:lnTo>
                    <a:pt x="675" y="490"/>
                  </a:lnTo>
                  <a:close/>
                  <a:moveTo>
                    <a:pt x="678" y="473"/>
                  </a:moveTo>
                  <a:lnTo>
                    <a:pt x="670" y="473"/>
                  </a:lnTo>
                  <a:lnTo>
                    <a:pt x="654" y="476"/>
                  </a:lnTo>
                  <a:lnTo>
                    <a:pt x="640" y="481"/>
                  </a:lnTo>
                  <a:lnTo>
                    <a:pt x="629" y="491"/>
                  </a:lnTo>
                  <a:lnTo>
                    <a:pt x="618" y="501"/>
                  </a:lnTo>
                  <a:lnTo>
                    <a:pt x="610" y="513"/>
                  </a:lnTo>
                  <a:lnTo>
                    <a:pt x="604" y="527"/>
                  </a:lnTo>
                  <a:lnTo>
                    <a:pt x="600" y="541"/>
                  </a:lnTo>
                  <a:lnTo>
                    <a:pt x="600" y="557"/>
                  </a:lnTo>
                  <a:lnTo>
                    <a:pt x="602" y="572"/>
                  </a:lnTo>
                  <a:lnTo>
                    <a:pt x="608" y="586"/>
                  </a:lnTo>
                  <a:lnTo>
                    <a:pt x="617" y="597"/>
                  </a:lnTo>
                  <a:lnTo>
                    <a:pt x="626" y="609"/>
                  </a:lnTo>
                  <a:lnTo>
                    <a:pt x="639" y="617"/>
                  </a:lnTo>
                  <a:lnTo>
                    <a:pt x="653" y="623"/>
                  </a:lnTo>
                  <a:lnTo>
                    <a:pt x="663" y="625"/>
                  </a:lnTo>
                  <a:lnTo>
                    <a:pt x="674" y="625"/>
                  </a:lnTo>
                  <a:lnTo>
                    <a:pt x="682" y="625"/>
                  </a:lnTo>
                  <a:lnTo>
                    <a:pt x="698" y="623"/>
                  </a:lnTo>
                  <a:lnTo>
                    <a:pt x="710" y="617"/>
                  </a:lnTo>
                  <a:lnTo>
                    <a:pt x="723" y="609"/>
                  </a:lnTo>
                  <a:lnTo>
                    <a:pt x="734" y="597"/>
                  </a:lnTo>
                  <a:lnTo>
                    <a:pt x="743" y="585"/>
                  </a:lnTo>
                  <a:lnTo>
                    <a:pt x="748" y="571"/>
                  </a:lnTo>
                  <a:lnTo>
                    <a:pt x="752" y="557"/>
                  </a:lnTo>
                  <a:lnTo>
                    <a:pt x="752" y="541"/>
                  </a:lnTo>
                  <a:lnTo>
                    <a:pt x="750" y="527"/>
                  </a:lnTo>
                  <a:lnTo>
                    <a:pt x="744" y="513"/>
                  </a:lnTo>
                  <a:lnTo>
                    <a:pt x="736" y="501"/>
                  </a:lnTo>
                  <a:lnTo>
                    <a:pt x="726" y="490"/>
                  </a:lnTo>
                  <a:lnTo>
                    <a:pt x="713" y="481"/>
                  </a:lnTo>
                  <a:lnTo>
                    <a:pt x="699" y="476"/>
                  </a:lnTo>
                  <a:lnTo>
                    <a:pt x="688" y="473"/>
                  </a:lnTo>
                  <a:lnTo>
                    <a:pt x="678" y="473"/>
                  </a:lnTo>
                  <a:close/>
                  <a:moveTo>
                    <a:pt x="740" y="322"/>
                  </a:moveTo>
                  <a:lnTo>
                    <a:pt x="731" y="336"/>
                  </a:lnTo>
                  <a:lnTo>
                    <a:pt x="827" y="390"/>
                  </a:lnTo>
                  <a:lnTo>
                    <a:pt x="674" y="425"/>
                  </a:lnTo>
                  <a:lnTo>
                    <a:pt x="804" y="499"/>
                  </a:lnTo>
                  <a:lnTo>
                    <a:pt x="813" y="485"/>
                  </a:lnTo>
                  <a:lnTo>
                    <a:pt x="719" y="431"/>
                  </a:lnTo>
                  <a:lnTo>
                    <a:pt x="870" y="396"/>
                  </a:lnTo>
                  <a:lnTo>
                    <a:pt x="740" y="322"/>
                  </a:lnTo>
                  <a:close/>
                  <a:moveTo>
                    <a:pt x="737" y="0"/>
                  </a:moveTo>
                  <a:lnTo>
                    <a:pt x="1100" y="201"/>
                  </a:lnTo>
                  <a:lnTo>
                    <a:pt x="1115" y="173"/>
                  </a:lnTo>
                  <a:lnTo>
                    <a:pt x="1089" y="267"/>
                  </a:lnTo>
                  <a:lnTo>
                    <a:pt x="1055" y="358"/>
                  </a:lnTo>
                  <a:lnTo>
                    <a:pt x="1015" y="445"/>
                  </a:lnTo>
                  <a:lnTo>
                    <a:pt x="968" y="529"/>
                  </a:lnTo>
                  <a:lnTo>
                    <a:pt x="915" y="607"/>
                  </a:lnTo>
                  <a:lnTo>
                    <a:pt x="856" y="683"/>
                  </a:lnTo>
                  <a:lnTo>
                    <a:pt x="792" y="751"/>
                  </a:lnTo>
                  <a:lnTo>
                    <a:pt x="722" y="817"/>
                  </a:lnTo>
                  <a:lnTo>
                    <a:pt x="647" y="876"/>
                  </a:lnTo>
                  <a:lnTo>
                    <a:pt x="567" y="929"/>
                  </a:lnTo>
                  <a:lnTo>
                    <a:pt x="485" y="977"/>
                  </a:lnTo>
                  <a:lnTo>
                    <a:pt x="398" y="1017"/>
                  </a:lnTo>
                  <a:lnTo>
                    <a:pt x="307" y="1051"/>
                  </a:lnTo>
                  <a:lnTo>
                    <a:pt x="213" y="1079"/>
                  </a:lnTo>
                  <a:lnTo>
                    <a:pt x="0" y="959"/>
                  </a:lnTo>
                  <a:lnTo>
                    <a:pt x="158" y="674"/>
                  </a:lnTo>
                  <a:lnTo>
                    <a:pt x="234" y="648"/>
                  </a:lnTo>
                  <a:lnTo>
                    <a:pt x="304" y="616"/>
                  </a:lnTo>
                  <a:lnTo>
                    <a:pt x="371" y="576"/>
                  </a:lnTo>
                  <a:lnTo>
                    <a:pt x="434" y="530"/>
                  </a:lnTo>
                  <a:lnTo>
                    <a:pt x="493" y="480"/>
                  </a:lnTo>
                  <a:lnTo>
                    <a:pt x="546" y="424"/>
                  </a:lnTo>
                  <a:lnTo>
                    <a:pt x="594" y="362"/>
                  </a:lnTo>
                  <a:lnTo>
                    <a:pt x="636" y="296"/>
                  </a:lnTo>
                  <a:lnTo>
                    <a:pt x="671" y="228"/>
                  </a:lnTo>
                  <a:lnTo>
                    <a:pt x="701" y="155"/>
                  </a:lnTo>
                  <a:lnTo>
                    <a:pt x="723" y="78"/>
                  </a:lnTo>
                  <a:lnTo>
                    <a:pt x="737" y="0"/>
                  </a:ln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grpSp>
          <p:nvGrpSpPr>
            <p:cNvPr id="84" name="Group 83"/>
            <p:cNvGrpSpPr/>
            <p:nvPr/>
          </p:nvGrpSpPr>
          <p:grpSpPr>
            <a:xfrm>
              <a:off x="5659505" y="4133862"/>
              <a:ext cx="1309488" cy="1376027"/>
              <a:chOff x="5659505" y="4133862"/>
              <a:chExt cx="1309488" cy="1376027"/>
            </a:xfrm>
          </p:grpSpPr>
          <p:sp>
            <p:nvSpPr>
              <p:cNvPr id="156" name="Freeform 262"/>
              <p:cNvSpPr/>
              <p:nvPr/>
            </p:nvSpPr>
            <p:spPr bwMode="auto">
              <a:xfrm>
                <a:off x="5659505" y="5062747"/>
                <a:ext cx="0" cy="5323"/>
              </a:xfrm>
              <a:custGeom>
                <a:avLst/>
                <a:gdLst>
                  <a:gd name="T0" fmla="*/ 2 w 2"/>
                  <a:gd name="T1" fmla="*/ 0 h 5"/>
                  <a:gd name="T2" fmla="*/ 2 w 2"/>
                  <a:gd name="T3" fmla="*/ 5 h 5"/>
                  <a:gd name="T4" fmla="*/ 0 w 2"/>
                  <a:gd name="T5" fmla="*/ 3 h 5"/>
                  <a:gd name="T6" fmla="*/ 2 w 2"/>
                  <a:gd name="T7" fmla="*/ 0 h 5"/>
                </a:gdLst>
                <a:ahLst/>
                <a:cxnLst>
                  <a:cxn ang="0">
                    <a:pos x="T0" y="T1"/>
                  </a:cxn>
                  <a:cxn ang="0">
                    <a:pos x="T2" y="T3"/>
                  </a:cxn>
                  <a:cxn ang="0">
                    <a:pos x="T4" y="T5"/>
                  </a:cxn>
                  <a:cxn ang="0">
                    <a:pos x="T6" y="T7"/>
                  </a:cxn>
                </a:cxnLst>
                <a:rect l="0" t="0" r="r" b="b"/>
                <a:pathLst>
                  <a:path w="2" h="5">
                    <a:moveTo>
                      <a:pt x="2" y="0"/>
                    </a:moveTo>
                    <a:lnTo>
                      <a:pt x="2" y="5"/>
                    </a:lnTo>
                    <a:lnTo>
                      <a:pt x="0" y="3"/>
                    </a:lnTo>
                    <a:lnTo>
                      <a:pt x="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7" name="Freeform 263"/>
              <p:cNvSpPr/>
              <p:nvPr/>
            </p:nvSpPr>
            <p:spPr bwMode="auto">
              <a:xfrm>
                <a:off x="5659505" y="4988223"/>
                <a:ext cx="45247" cy="103802"/>
              </a:xfrm>
              <a:custGeom>
                <a:avLst/>
                <a:gdLst>
                  <a:gd name="T0" fmla="*/ 32 w 32"/>
                  <a:gd name="T1" fmla="*/ 0 h 77"/>
                  <a:gd name="T2" fmla="*/ 32 w 32"/>
                  <a:gd name="T3" fmla="*/ 77 h 77"/>
                  <a:gd name="T4" fmla="*/ 8 w 32"/>
                  <a:gd name="T5" fmla="*/ 65 h 77"/>
                  <a:gd name="T6" fmla="*/ 0 w 32"/>
                  <a:gd name="T7" fmla="*/ 61 h 77"/>
                  <a:gd name="T8" fmla="*/ 0 w 32"/>
                  <a:gd name="T9" fmla="*/ 56 h 77"/>
                  <a:gd name="T10" fmla="*/ 32 w 32"/>
                  <a:gd name="T11" fmla="*/ 0 h 77"/>
                </a:gdLst>
                <a:ahLst/>
                <a:cxnLst>
                  <a:cxn ang="0">
                    <a:pos x="T0" y="T1"/>
                  </a:cxn>
                  <a:cxn ang="0">
                    <a:pos x="T2" y="T3"/>
                  </a:cxn>
                  <a:cxn ang="0">
                    <a:pos x="T4" y="T5"/>
                  </a:cxn>
                  <a:cxn ang="0">
                    <a:pos x="T6" y="T7"/>
                  </a:cxn>
                  <a:cxn ang="0">
                    <a:pos x="T8" y="T9"/>
                  </a:cxn>
                  <a:cxn ang="0">
                    <a:pos x="T10" y="T11"/>
                  </a:cxn>
                </a:cxnLst>
                <a:rect l="0" t="0" r="r" b="b"/>
                <a:pathLst>
                  <a:path w="32" h="77">
                    <a:moveTo>
                      <a:pt x="32" y="0"/>
                    </a:moveTo>
                    <a:lnTo>
                      <a:pt x="32" y="77"/>
                    </a:lnTo>
                    <a:lnTo>
                      <a:pt x="8" y="65"/>
                    </a:lnTo>
                    <a:lnTo>
                      <a:pt x="0" y="61"/>
                    </a:lnTo>
                    <a:lnTo>
                      <a:pt x="0" y="56"/>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8" name="Freeform 264"/>
              <p:cNvSpPr/>
              <p:nvPr/>
            </p:nvSpPr>
            <p:spPr bwMode="auto">
              <a:xfrm>
                <a:off x="5704751" y="4913700"/>
                <a:ext cx="42585" cy="202279"/>
              </a:xfrm>
              <a:custGeom>
                <a:avLst/>
                <a:gdLst>
                  <a:gd name="T0" fmla="*/ 32 w 32"/>
                  <a:gd name="T1" fmla="*/ 0 h 153"/>
                  <a:gd name="T2" fmla="*/ 32 w 32"/>
                  <a:gd name="T3" fmla="*/ 153 h 153"/>
                  <a:gd name="T4" fmla="*/ 0 w 32"/>
                  <a:gd name="T5" fmla="*/ 134 h 153"/>
                  <a:gd name="T6" fmla="*/ 0 w 32"/>
                  <a:gd name="T7" fmla="*/ 57 h 153"/>
                  <a:gd name="T8" fmla="*/ 32 w 32"/>
                  <a:gd name="T9" fmla="*/ 0 h 153"/>
                </a:gdLst>
                <a:ahLst/>
                <a:cxnLst>
                  <a:cxn ang="0">
                    <a:pos x="T0" y="T1"/>
                  </a:cxn>
                  <a:cxn ang="0">
                    <a:pos x="T2" y="T3"/>
                  </a:cxn>
                  <a:cxn ang="0">
                    <a:pos x="T4" y="T5"/>
                  </a:cxn>
                  <a:cxn ang="0">
                    <a:pos x="T6" y="T7"/>
                  </a:cxn>
                  <a:cxn ang="0">
                    <a:pos x="T8" y="T9"/>
                  </a:cxn>
                </a:cxnLst>
                <a:rect l="0" t="0" r="r" b="b"/>
                <a:pathLst>
                  <a:path w="32" h="153">
                    <a:moveTo>
                      <a:pt x="32" y="0"/>
                    </a:moveTo>
                    <a:lnTo>
                      <a:pt x="32" y="153"/>
                    </a:lnTo>
                    <a:lnTo>
                      <a:pt x="0" y="134"/>
                    </a:lnTo>
                    <a:lnTo>
                      <a:pt x="0" y="57"/>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9" name="Freeform 265"/>
              <p:cNvSpPr/>
              <p:nvPr/>
            </p:nvSpPr>
            <p:spPr bwMode="auto">
              <a:xfrm>
                <a:off x="5747336" y="4836514"/>
                <a:ext cx="39924" cy="303418"/>
              </a:xfrm>
              <a:custGeom>
                <a:avLst/>
                <a:gdLst>
                  <a:gd name="T0" fmla="*/ 31 w 31"/>
                  <a:gd name="T1" fmla="*/ 0 h 228"/>
                  <a:gd name="T2" fmla="*/ 31 w 31"/>
                  <a:gd name="T3" fmla="*/ 228 h 228"/>
                  <a:gd name="T4" fmla="*/ 0 w 31"/>
                  <a:gd name="T5" fmla="*/ 210 h 228"/>
                  <a:gd name="T6" fmla="*/ 0 w 31"/>
                  <a:gd name="T7" fmla="*/ 57 h 228"/>
                  <a:gd name="T8" fmla="*/ 31 w 31"/>
                  <a:gd name="T9" fmla="*/ 0 h 228"/>
                </a:gdLst>
                <a:ahLst/>
                <a:cxnLst>
                  <a:cxn ang="0">
                    <a:pos x="T0" y="T1"/>
                  </a:cxn>
                  <a:cxn ang="0">
                    <a:pos x="T2" y="T3"/>
                  </a:cxn>
                  <a:cxn ang="0">
                    <a:pos x="T4" y="T5"/>
                  </a:cxn>
                  <a:cxn ang="0">
                    <a:pos x="T6" y="T7"/>
                  </a:cxn>
                  <a:cxn ang="0">
                    <a:pos x="T8" y="T9"/>
                  </a:cxn>
                </a:cxnLst>
                <a:rect l="0" t="0" r="r" b="b"/>
                <a:pathLst>
                  <a:path w="31" h="228">
                    <a:moveTo>
                      <a:pt x="31" y="0"/>
                    </a:moveTo>
                    <a:lnTo>
                      <a:pt x="31" y="228"/>
                    </a:lnTo>
                    <a:lnTo>
                      <a:pt x="0" y="210"/>
                    </a:lnTo>
                    <a:lnTo>
                      <a:pt x="0" y="57"/>
                    </a:lnTo>
                    <a:lnTo>
                      <a:pt x="31"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0" name="Freeform 266"/>
              <p:cNvSpPr/>
              <p:nvPr/>
            </p:nvSpPr>
            <p:spPr bwMode="auto">
              <a:xfrm>
                <a:off x="5787260" y="4761990"/>
                <a:ext cx="42585" cy="401896"/>
              </a:xfrm>
              <a:custGeom>
                <a:avLst/>
                <a:gdLst>
                  <a:gd name="T0" fmla="*/ 32 w 32"/>
                  <a:gd name="T1" fmla="*/ 0 h 302"/>
                  <a:gd name="T2" fmla="*/ 32 w 32"/>
                  <a:gd name="T3" fmla="*/ 302 h 302"/>
                  <a:gd name="T4" fmla="*/ 0 w 32"/>
                  <a:gd name="T5" fmla="*/ 284 h 302"/>
                  <a:gd name="T6" fmla="*/ 0 w 32"/>
                  <a:gd name="T7" fmla="*/ 56 h 302"/>
                  <a:gd name="T8" fmla="*/ 32 w 32"/>
                  <a:gd name="T9" fmla="*/ 0 h 302"/>
                </a:gdLst>
                <a:ahLst/>
                <a:cxnLst>
                  <a:cxn ang="0">
                    <a:pos x="T0" y="T1"/>
                  </a:cxn>
                  <a:cxn ang="0">
                    <a:pos x="T2" y="T3"/>
                  </a:cxn>
                  <a:cxn ang="0">
                    <a:pos x="T4" y="T5"/>
                  </a:cxn>
                  <a:cxn ang="0">
                    <a:pos x="T6" y="T7"/>
                  </a:cxn>
                  <a:cxn ang="0">
                    <a:pos x="T8" y="T9"/>
                  </a:cxn>
                </a:cxnLst>
                <a:rect l="0" t="0" r="r" b="b"/>
                <a:pathLst>
                  <a:path w="32" h="302">
                    <a:moveTo>
                      <a:pt x="32" y="0"/>
                    </a:moveTo>
                    <a:lnTo>
                      <a:pt x="32" y="302"/>
                    </a:lnTo>
                    <a:lnTo>
                      <a:pt x="0" y="284"/>
                    </a:lnTo>
                    <a:lnTo>
                      <a:pt x="0" y="56"/>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1" name="Freeform 267"/>
              <p:cNvSpPr/>
              <p:nvPr/>
            </p:nvSpPr>
            <p:spPr bwMode="auto">
              <a:xfrm>
                <a:off x="5829845" y="4684806"/>
                <a:ext cx="42585" cy="500373"/>
              </a:xfrm>
              <a:custGeom>
                <a:avLst/>
                <a:gdLst>
                  <a:gd name="T0" fmla="*/ 33 w 33"/>
                  <a:gd name="T1" fmla="*/ 0 h 377"/>
                  <a:gd name="T2" fmla="*/ 33 w 33"/>
                  <a:gd name="T3" fmla="*/ 377 h 377"/>
                  <a:gd name="T4" fmla="*/ 0 w 33"/>
                  <a:gd name="T5" fmla="*/ 360 h 377"/>
                  <a:gd name="T6" fmla="*/ 0 w 33"/>
                  <a:gd name="T7" fmla="*/ 58 h 377"/>
                  <a:gd name="T8" fmla="*/ 33 w 33"/>
                  <a:gd name="T9" fmla="*/ 0 h 377"/>
                </a:gdLst>
                <a:ahLst/>
                <a:cxnLst>
                  <a:cxn ang="0">
                    <a:pos x="T0" y="T1"/>
                  </a:cxn>
                  <a:cxn ang="0">
                    <a:pos x="T2" y="T3"/>
                  </a:cxn>
                  <a:cxn ang="0">
                    <a:pos x="T4" y="T5"/>
                  </a:cxn>
                  <a:cxn ang="0">
                    <a:pos x="T6" y="T7"/>
                  </a:cxn>
                  <a:cxn ang="0">
                    <a:pos x="T8" y="T9"/>
                  </a:cxn>
                </a:cxnLst>
                <a:rect l="0" t="0" r="r" b="b"/>
                <a:pathLst>
                  <a:path w="33" h="377">
                    <a:moveTo>
                      <a:pt x="33" y="0"/>
                    </a:moveTo>
                    <a:lnTo>
                      <a:pt x="33" y="377"/>
                    </a:lnTo>
                    <a:lnTo>
                      <a:pt x="0" y="360"/>
                    </a:lnTo>
                    <a:lnTo>
                      <a:pt x="0" y="58"/>
                    </a:lnTo>
                    <a:lnTo>
                      <a:pt x="33"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2" name="Freeform 268"/>
              <p:cNvSpPr/>
              <p:nvPr/>
            </p:nvSpPr>
            <p:spPr bwMode="auto">
              <a:xfrm>
                <a:off x="5872430" y="4607619"/>
                <a:ext cx="42585" cy="604175"/>
              </a:xfrm>
              <a:custGeom>
                <a:avLst/>
                <a:gdLst>
                  <a:gd name="T0" fmla="*/ 32 w 32"/>
                  <a:gd name="T1" fmla="*/ 0 h 452"/>
                  <a:gd name="T2" fmla="*/ 32 w 32"/>
                  <a:gd name="T3" fmla="*/ 452 h 452"/>
                  <a:gd name="T4" fmla="*/ 0 w 32"/>
                  <a:gd name="T5" fmla="*/ 434 h 452"/>
                  <a:gd name="T6" fmla="*/ 0 w 32"/>
                  <a:gd name="T7" fmla="*/ 57 h 452"/>
                  <a:gd name="T8" fmla="*/ 32 w 32"/>
                  <a:gd name="T9" fmla="*/ 0 h 452"/>
                </a:gdLst>
                <a:ahLst/>
                <a:cxnLst>
                  <a:cxn ang="0">
                    <a:pos x="T0" y="T1"/>
                  </a:cxn>
                  <a:cxn ang="0">
                    <a:pos x="T2" y="T3"/>
                  </a:cxn>
                  <a:cxn ang="0">
                    <a:pos x="T4" y="T5"/>
                  </a:cxn>
                  <a:cxn ang="0">
                    <a:pos x="T6" y="T7"/>
                  </a:cxn>
                  <a:cxn ang="0">
                    <a:pos x="T8" y="T9"/>
                  </a:cxn>
                </a:cxnLst>
                <a:rect l="0" t="0" r="r" b="b"/>
                <a:pathLst>
                  <a:path w="32" h="452">
                    <a:moveTo>
                      <a:pt x="32" y="0"/>
                    </a:moveTo>
                    <a:lnTo>
                      <a:pt x="32" y="452"/>
                    </a:lnTo>
                    <a:lnTo>
                      <a:pt x="0" y="434"/>
                    </a:lnTo>
                    <a:lnTo>
                      <a:pt x="0" y="57"/>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3" name="Freeform 269"/>
              <p:cNvSpPr/>
              <p:nvPr/>
            </p:nvSpPr>
            <p:spPr bwMode="auto">
              <a:xfrm>
                <a:off x="5915015" y="4533096"/>
                <a:ext cx="45247" cy="702652"/>
              </a:xfrm>
              <a:custGeom>
                <a:avLst/>
                <a:gdLst>
                  <a:gd name="T0" fmla="*/ 32 w 32"/>
                  <a:gd name="T1" fmla="*/ 0 h 526"/>
                  <a:gd name="T2" fmla="*/ 32 w 32"/>
                  <a:gd name="T3" fmla="*/ 526 h 526"/>
                  <a:gd name="T4" fmla="*/ 0 w 32"/>
                  <a:gd name="T5" fmla="*/ 508 h 526"/>
                  <a:gd name="T6" fmla="*/ 0 w 32"/>
                  <a:gd name="T7" fmla="*/ 56 h 526"/>
                  <a:gd name="T8" fmla="*/ 12 w 32"/>
                  <a:gd name="T9" fmla="*/ 33 h 526"/>
                  <a:gd name="T10" fmla="*/ 32 w 32"/>
                  <a:gd name="T11" fmla="*/ 0 h 526"/>
                </a:gdLst>
                <a:ahLst/>
                <a:cxnLst>
                  <a:cxn ang="0">
                    <a:pos x="T0" y="T1"/>
                  </a:cxn>
                  <a:cxn ang="0">
                    <a:pos x="T2" y="T3"/>
                  </a:cxn>
                  <a:cxn ang="0">
                    <a:pos x="T4" y="T5"/>
                  </a:cxn>
                  <a:cxn ang="0">
                    <a:pos x="T6" y="T7"/>
                  </a:cxn>
                  <a:cxn ang="0">
                    <a:pos x="T8" y="T9"/>
                  </a:cxn>
                  <a:cxn ang="0">
                    <a:pos x="T10" y="T11"/>
                  </a:cxn>
                </a:cxnLst>
                <a:rect l="0" t="0" r="r" b="b"/>
                <a:pathLst>
                  <a:path w="32" h="526">
                    <a:moveTo>
                      <a:pt x="32" y="0"/>
                    </a:moveTo>
                    <a:lnTo>
                      <a:pt x="32" y="526"/>
                    </a:lnTo>
                    <a:lnTo>
                      <a:pt x="0" y="508"/>
                    </a:lnTo>
                    <a:lnTo>
                      <a:pt x="0" y="56"/>
                    </a:lnTo>
                    <a:lnTo>
                      <a:pt x="12" y="33"/>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4" name="Freeform 270"/>
              <p:cNvSpPr/>
              <p:nvPr/>
            </p:nvSpPr>
            <p:spPr bwMode="auto">
              <a:xfrm>
                <a:off x="5960260" y="4458572"/>
                <a:ext cx="39924" cy="801130"/>
              </a:xfrm>
              <a:custGeom>
                <a:avLst/>
                <a:gdLst>
                  <a:gd name="T0" fmla="*/ 31 w 31"/>
                  <a:gd name="T1" fmla="*/ 0 h 602"/>
                  <a:gd name="T2" fmla="*/ 31 w 31"/>
                  <a:gd name="T3" fmla="*/ 602 h 602"/>
                  <a:gd name="T4" fmla="*/ 0 w 31"/>
                  <a:gd name="T5" fmla="*/ 584 h 602"/>
                  <a:gd name="T6" fmla="*/ 0 w 31"/>
                  <a:gd name="T7" fmla="*/ 58 h 602"/>
                  <a:gd name="T8" fmla="*/ 31 w 31"/>
                  <a:gd name="T9" fmla="*/ 0 h 602"/>
                </a:gdLst>
                <a:ahLst/>
                <a:cxnLst>
                  <a:cxn ang="0">
                    <a:pos x="T0" y="T1"/>
                  </a:cxn>
                  <a:cxn ang="0">
                    <a:pos x="T2" y="T3"/>
                  </a:cxn>
                  <a:cxn ang="0">
                    <a:pos x="T4" y="T5"/>
                  </a:cxn>
                  <a:cxn ang="0">
                    <a:pos x="T6" y="T7"/>
                  </a:cxn>
                  <a:cxn ang="0">
                    <a:pos x="T8" y="T9"/>
                  </a:cxn>
                </a:cxnLst>
                <a:rect l="0" t="0" r="r" b="b"/>
                <a:pathLst>
                  <a:path w="31" h="602">
                    <a:moveTo>
                      <a:pt x="31" y="0"/>
                    </a:moveTo>
                    <a:lnTo>
                      <a:pt x="31" y="602"/>
                    </a:lnTo>
                    <a:lnTo>
                      <a:pt x="0" y="584"/>
                    </a:lnTo>
                    <a:lnTo>
                      <a:pt x="0" y="58"/>
                    </a:lnTo>
                    <a:lnTo>
                      <a:pt x="31"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5" name="Freeform 271"/>
              <p:cNvSpPr/>
              <p:nvPr/>
            </p:nvSpPr>
            <p:spPr bwMode="auto">
              <a:xfrm>
                <a:off x="6000185" y="4381388"/>
                <a:ext cx="42585" cy="902270"/>
              </a:xfrm>
              <a:custGeom>
                <a:avLst/>
                <a:gdLst>
                  <a:gd name="T0" fmla="*/ 32 w 32"/>
                  <a:gd name="T1" fmla="*/ 0 h 678"/>
                  <a:gd name="T2" fmla="*/ 32 w 32"/>
                  <a:gd name="T3" fmla="*/ 678 h 678"/>
                  <a:gd name="T4" fmla="*/ 0 w 32"/>
                  <a:gd name="T5" fmla="*/ 659 h 678"/>
                  <a:gd name="T6" fmla="*/ 0 w 32"/>
                  <a:gd name="T7" fmla="*/ 57 h 678"/>
                  <a:gd name="T8" fmla="*/ 22 w 32"/>
                  <a:gd name="T9" fmla="*/ 20 h 678"/>
                  <a:gd name="T10" fmla="*/ 32 w 32"/>
                  <a:gd name="T11" fmla="*/ 0 h 678"/>
                </a:gdLst>
                <a:ahLst/>
                <a:cxnLst>
                  <a:cxn ang="0">
                    <a:pos x="T0" y="T1"/>
                  </a:cxn>
                  <a:cxn ang="0">
                    <a:pos x="T2" y="T3"/>
                  </a:cxn>
                  <a:cxn ang="0">
                    <a:pos x="T4" y="T5"/>
                  </a:cxn>
                  <a:cxn ang="0">
                    <a:pos x="T6" y="T7"/>
                  </a:cxn>
                  <a:cxn ang="0">
                    <a:pos x="T8" y="T9"/>
                  </a:cxn>
                  <a:cxn ang="0">
                    <a:pos x="T10" y="T11"/>
                  </a:cxn>
                </a:cxnLst>
                <a:rect l="0" t="0" r="r" b="b"/>
                <a:pathLst>
                  <a:path w="32" h="678">
                    <a:moveTo>
                      <a:pt x="32" y="0"/>
                    </a:moveTo>
                    <a:lnTo>
                      <a:pt x="32" y="678"/>
                    </a:lnTo>
                    <a:lnTo>
                      <a:pt x="0" y="659"/>
                    </a:lnTo>
                    <a:lnTo>
                      <a:pt x="0" y="57"/>
                    </a:lnTo>
                    <a:lnTo>
                      <a:pt x="22" y="20"/>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6" name="Freeform 272"/>
              <p:cNvSpPr/>
              <p:nvPr/>
            </p:nvSpPr>
            <p:spPr bwMode="auto">
              <a:xfrm>
                <a:off x="6042770" y="4306864"/>
                <a:ext cx="42585" cy="998086"/>
              </a:xfrm>
              <a:custGeom>
                <a:avLst/>
                <a:gdLst>
                  <a:gd name="T0" fmla="*/ 32 w 32"/>
                  <a:gd name="T1" fmla="*/ 0 h 750"/>
                  <a:gd name="T2" fmla="*/ 32 w 32"/>
                  <a:gd name="T3" fmla="*/ 750 h 750"/>
                  <a:gd name="T4" fmla="*/ 0 w 32"/>
                  <a:gd name="T5" fmla="*/ 734 h 750"/>
                  <a:gd name="T6" fmla="*/ 0 w 32"/>
                  <a:gd name="T7" fmla="*/ 56 h 750"/>
                  <a:gd name="T8" fmla="*/ 32 w 32"/>
                  <a:gd name="T9" fmla="*/ 0 h 750"/>
                </a:gdLst>
                <a:ahLst/>
                <a:cxnLst>
                  <a:cxn ang="0">
                    <a:pos x="T0" y="T1"/>
                  </a:cxn>
                  <a:cxn ang="0">
                    <a:pos x="T2" y="T3"/>
                  </a:cxn>
                  <a:cxn ang="0">
                    <a:pos x="T4" y="T5"/>
                  </a:cxn>
                  <a:cxn ang="0">
                    <a:pos x="T6" y="T7"/>
                  </a:cxn>
                  <a:cxn ang="0">
                    <a:pos x="T8" y="T9"/>
                  </a:cxn>
                </a:cxnLst>
                <a:rect l="0" t="0" r="r" b="b"/>
                <a:pathLst>
                  <a:path w="32" h="750">
                    <a:moveTo>
                      <a:pt x="32" y="0"/>
                    </a:moveTo>
                    <a:lnTo>
                      <a:pt x="32" y="750"/>
                    </a:lnTo>
                    <a:lnTo>
                      <a:pt x="0" y="734"/>
                    </a:lnTo>
                    <a:lnTo>
                      <a:pt x="0" y="56"/>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7" name="Freeform 273"/>
              <p:cNvSpPr/>
              <p:nvPr/>
            </p:nvSpPr>
            <p:spPr bwMode="auto">
              <a:xfrm>
                <a:off x="6085355" y="4272263"/>
                <a:ext cx="42585" cy="1056640"/>
              </a:xfrm>
              <a:custGeom>
                <a:avLst/>
                <a:gdLst>
                  <a:gd name="T0" fmla="*/ 33 w 33"/>
                  <a:gd name="T1" fmla="*/ 0 h 794"/>
                  <a:gd name="T2" fmla="*/ 33 w 33"/>
                  <a:gd name="T3" fmla="*/ 794 h 794"/>
                  <a:gd name="T4" fmla="*/ 0 w 33"/>
                  <a:gd name="T5" fmla="*/ 775 h 794"/>
                  <a:gd name="T6" fmla="*/ 0 w 33"/>
                  <a:gd name="T7" fmla="*/ 25 h 794"/>
                  <a:gd name="T8" fmla="*/ 12 w 33"/>
                  <a:gd name="T9" fmla="*/ 5 h 794"/>
                  <a:gd name="T10" fmla="*/ 33 w 33"/>
                  <a:gd name="T11" fmla="*/ 0 h 794"/>
                </a:gdLst>
                <a:ahLst/>
                <a:cxnLst>
                  <a:cxn ang="0">
                    <a:pos x="T0" y="T1"/>
                  </a:cxn>
                  <a:cxn ang="0">
                    <a:pos x="T2" y="T3"/>
                  </a:cxn>
                  <a:cxn ang="0">
                    <a:pos x="T4" y="T5"/>
                  </a:cxn>
                  <a:cxn ang="0">
                    <a:pos x="T6" y="T7"/>
                  </a:cxn>
                  <a:cxn ang="0">
                    <a:pos x="T8" y="T9"/>
                  </a:cxn>
                  <a:cxn ang="0">
                    <a:pos x="T10" y="T11"/>
                  </a:cxn>
                </a:cxnLst>
                <a:rect l="0" t="0" r="r" b="b"/>
                <a:pathLst>
                  <a:path w="33" h="794">
                    <a:moveTo>
                      <a:pt x="33" y="0"/>
                    </a:moveTo>
                    <a:lnTo>
                      <a:pt x="33" y="794"/>
                    </a:lnTo>
                    <a:lnTo>
                      <a:pt x="0" y="775"/>
                    </a:lnTo>
                    <a:lnTo>
                      <a:pt x="0" y="25"/>
                    </a:lnTo>
                    <a:lnTo>
                      <a:pt x="12" y="5"/>
                    </a:lnTo>
                    <a:lnTo>
                      <a:pt x="33"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8" name="Freeform 274"/>
              <p:cNvSpPr/>
              <p:nvPr/>
            </p:nvSpPr>
            <p:spPr bwMode="auto">
              <a:xfrm>
                <a:off x="6127940" y="4261617"/>
                <a:ext cx="42585" cy="1091239"/>
              </a:xfrm>
              <a:custGeom>
                <a:avLst/>
                <a:gdLst>
                  <a:gd name="T0" fmla="*/ 30 w 30"/>
                  <a:gd name="T1" fmla="*/ 0 h 822"/>
                  <a:gd name="T2" fmla="*/ 30 w 30"/>
                  <a:gd name="T3" fmla="*/ 822 h 822"/>
                  <a:gd name="T4" fmla="*/ 0 w 30"/>
                  <a:gd name="T5" fmla="*/ 804 h 822"/>
                  <a:gd name="T6" fmla="*/ 0 w 30"/>
                  <a:gd name="T7" fmla="*/ 10 h 822"/>
                  <a:gd name="T8" fmla="*/ 30 w 30"/>
                  <a:gd name="T9" fmla="*/ 0 h 822"/>
                </a:gdLst>
                <a:ahLst/>
                <a:cxnLst>
                  <a:cxn ang="0">
                    <a:pos x="T0" y="T1"/>
                  </a:cxn>
                  <a:cxn ang="0">
                    <a:pos x="T2" y="T3"/>
                  </a:cxn>
                  <a:cxn ang="0">
                    <a:pos x="T4" y="T5"/>
                  </a:cxn>
                  <a:cxn ang="0">
                    <a:pos x="T6" y="T7"/>
                  </a:cxn>
                  <a:cxn ang="0">
                    <a:pos x="T8" y="T9"/>
                  </a:cxn>
                </a:cxnLst>
                <a:rect l="0" t="0" r="r" b="b"/>
                <a:pathLst>
                  <a:path w="30" h="822">
                    <a:moveTo>
                      <a:pt x="30" y="0"/>
                    </a:moveTo>
                    <a:lnTo>
                      <a:pt x="30" y="822"/>
                    </a:lnTo>
                    <a:lnTo>
                      <a:pt x="0" y="804"/>
                    </a:lnTo>
                    <a:lnTo>
                      <a:pt x="0" y="10"/>
                    </a:lnTo>
                    <a:lnTo>
                      <a:pt x="30"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9" name="Freeform 275"/>
              <p:cNvSpPr/>
              <p:nvPr/>
            </p:nvSpPr>
            <p:spPr bwMode="auto">
              <a:xfrm>
                <a:off x="6170525" y="4248310"/>
                <a:ext cx="42585" cy="1131164"/>
              </a:xfrm>
              <a:custGeom>
                <a:avLst/>
                <a:gdLst>
                  <a:gd name="T0" fmla="*/ 33 w 33"/>
                  <a:gd name="T1" fmla="*/ 0 h 848"/>
                  <a:gd name="T2" fmla="*/ 33 w 33"/>
                  <a:gd name="T3" fmla="*/ 460 h 848"/>
                  <a:gd name="T4" fmla="*/ 9 w 33"/>
                  <a:gd name="T5" fmla="*/ 504 h 848"/>
                  <a:gd name="T6" fmla="*/ 33 w 33"/>
                  <a:gd name="T7" fmla="*/ 518 h 848"/>
                  <a:gd name="T8" fmla="*/ 33 w 33"/>
                  <a:gd name="T9" fmla="*/ 848 h 848"/>
                  <a:gd name="T10" fmla="*/ 0 w 33"/>
                  <a:gd name="T11" fmla="*/ 830 h 848"/>
                  <a:gd name="T12" fmla="*/ 0 w 33"/>
                  <a:gd name="T13" fmla="*/ 8 h 848"/>
                  <a:gd name="T14" fmla="*/ 33 w 33"/>
                  <a:gd name="T15" fmla="*/ 0 h 8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48">
                    <a:moveTo>
                      <a:pt x="33" y="0"/>
                    </a:moveTo>
                    <a:lnTo>
                      <a:pt x="33" y="460"/>
                    </a:lnTo>
                    <a:lnTo>
                      <a:pt x="9" y="504"/>
                    </a:lnTo>
                    <a:lnTo>
                      <a:pt x="33" y="518"/>
                    </a:lnTo>
                    <a:lnTo>
                      <a:pt x="33" y="848"/>
                    </a:lnTo>
                    <a:lnTo>
                      <a:pt x="0" y="830"/>
                    </a:lnTo>
                    <a:lnTo>
                      <a:pt x="0" y="8"/>
                    </a:lnTo>
                    <a:lnTo>
                      <a:pt x="33"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0" name="Freeform 276"/>
              <p:cNvSpPr>
                <a:spLocks noEditPoints="1"/>
              </p:cNvSpPr>
              <p:nvPr/>
            </p:nvSpPr>
            <p:spPr bwMode="auto">
              <a:xfrm>
                <a:off x="6213109" y="4235001"/>
                <a:ext cx="42585" cy="1165763"/>
              </a:xfrm>
              <a:custGeom>
                <a:avLst/>
                <a:gdLst>
                  <a:gd name="T0" fmla="*/ 0 w 32"/>
                  <a:gd name="T1" fmla="*/ 528 h 875"/>
                  <a:gd name="T2" fmla="*/ 32 w 32"/>
                  <a:gd name="T3" fmla="*/ 546 h 875"/>
                  <a:gd name="T4" fmla="*/ 32 w 32"/>
                  <a:gd name="T5" fmla="*/ 875 h 875"/>
                  <a:gd name="T6" fmla="*/ 0 w 32"/>
                  <a:gd name="T7" fmla="*/ 858 h 875"/>
                  <a:gd name="T8" fmla="*/ 0 w 32"/>
                  <a:gd name="T9" fmla="*/ 528 h 875"/>
                  <a:gd name="T10" fmla="*/ 32 w 32"/>
                  <a:gd name="T11" fmla="*/ 0 h 875"/>
                  <a:gd name="T12" fmla="*/ 32 w 32"/>
                  <a:gd name="T13" fmla="*/ 413 h 875"/>
                  <a:gd name="T14" fmla="*/ 0 w 32"/>
                  <a:gd name="T15" fmla="*/ 470 h 875"/>
                  <a:gd name="T16" fmla="*/ 0 w 32"/>
                  <a:gd name="T17" fmla="*/ 10 h 875"/>
                  <a:gd name="T18" fmla="*/ 32 w 32"/>
                  <a:gd name="T19"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875">
                    <a:moveTo>
                      <a:pt x="0" y="528"/>
                    </a:moveTo>
                    <a:lnTo>
                      <a:pt x="32" y="546"/>
                    </a:lnTo>
                    <a:lnTo>
                      <a:pt x="32" y="875"/>
                    </a:lnTo>
                    <a:lnTo>
                      <a:pt x="0" y="858"/>
                    </a:lnTo>
                    <a:lnTo>
                      <a:pt x="0" y="528"/>
                    </a:lnTo>
                    <a:close/>
                    <a:moveTo>
                      <a:pt x="32" y="0"/>
                    </a:moveTo>
                    <a:lnTo>
                      <a:pt x="32" y="413"/>
                    </a:lnTo>
                    <a:lnTo>
                      <a:pt x="0" y="470"/>
                    </a:lnTo>
                    <a:lnTo>
                      <a:pt x="0" y="10"/>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1" name="Freeform 277"/>
              <p:cNvSpPr>
                <a:spLocks noEditPoints="1"/>
              </p:cNvSpPr>
              <p:nvPr/>
            </p:nvSpPr>
            <p:spPr bwMode="auto">
              <a:xfrm>
                <a:off x="6255694" y="4224355"/>
                <a:ext cx="42585" cy="1200364"/>
              </a:xfrm>
              <a:custGeom>
                <a:avLst/>
                <a:gdLst>
                  <a:gd name="T0" fmla="*/ 0 w 32"/>
                  <a:gd name="T1" fmla="*/ 555 h 902"/>
                  <a:gd name="T2" fmla="*/ 32 w 32"/>
                  <a:gd name="T3" fmla="*/ 573 h 902"/>
                  <a:gd name="T4" fmla="*/ 32 w 32"/>
                  <a:gd name="T5" fmla="*/ 902 h 902"/>
                  <a:gd name="T6" fmla="*/ 0 w 32"/>
                  <a:gd name="T7" fmla="*/ 884 h 902"/>
                  <a:gd name="T8" fmla="*/ 0 w 32"/>
                  <a:gd name="T9" fmla="*/ 555 h 902"/>
                  <a:gd name="T10" fmla="*/ 32 w 32"/>
                  <a:gd name="T11" fmla="*/ 0 h 902"/>
                  <a:gd name="T12" fmla="*/ 32 w 32"/>
                  <a:gd name="T13" fmla="*/ 366 h 902"/>
                  <a:gd name="T14" fmla="*/ 0 w 32"/>
                  <a:gd name="T15" fmla="*/ 422 h 902"/>
                  <a:gd name="T16" fmla="*/ 0 w 32"/>
                  <a:gd name="T17" fmla="*/ 9 h 902"/>
                  <a:gd name="T18" fmla="*/ 32 w 32"/>
                  <a:gd name="T19"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02">
                    <a:moveTo>
                      <a:pt x="0" y="555"/>
                    </a:moveTo>
                    <a:lnTo>
                      <a:pt x="32" y="573"/>
                    </a:lnTo>
                    <a:lnTo>
                      <a:pt x="32" y="902"/>
                    </a:lnTo>
                    <a:lnTo>
                      <a:pt x="0" y="884"/>
                    </a:lnTo>
                    <a:lnTo>
                      <a:pt x="0" y="555"/>
                    </a:lnTo>
                    <a:close/>
                    <a:moveTo>
                      <a:pt x="32" y="0"/>
                    </a:moveTo>
                    <a:lnTo>
                      <a:pt x="32" y="366"/>
                    </a:lnTo>
                    <a:lnTo>
                      <a:pt x="0" y="422"/>
                    </a:lnTo>
                    <a:lnTo>
                      <a:pt x="0" y="9"/>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2" name="Freeform 278"/>
              <p:cNvSpPr>
                <a:spLocks noEditPoints="1"/>
              </p:cNvSpPr>
              <p:nvPr/>
            </p:nvSpPr>
            <p:spPr bwMode="auto">
              <a:xfrm>
                <a:off x="6298279" y="4211048"/>
                <a:ext cx="42585" cy="1237626"/>
              </a:xfrm>
              <a:custGeom>
                <a:avLst/>
                <a:gdLst>
                  <a:gd name="T0" fmla="*/ 0 w 32"/>
                  <a:gd name="T1" fmla="*/ 582 h 929"/>
                  <a:gd name="T2" fmla="*/ 32 w 32"/>
                  <a:gd name="T3" fmla="*/ 599 h 929"/>
                  <a:gd name="T4" fmla="*/ 32 w 32"/>
                  <a:gd name="T5" fmla="*/ 929 h 929"/>
                  <a:gd name="T6" fmla="*/ 0 w 32"/>
                  <a:gd name="T7" fmla="*/ 911 h 929"/>
                  <a:gd name="T8" fmla="*/ 0 w 32"/>
                  <a:gd name="T9" fmla="*/ 582 h 929"/>
                  <a:gd name="T10" fmla="*/ 32 w 32"/>
                  <a:gd name="T11" fmla="*/ 0 h 929"/>
                  <a:gd name="T12" fmla="*/ 32 w 32"/>
                  <a:gd name="T13" fmla="*/ 317 h 929"/>
                  <a:gd name="T14" fmla="*/ 0 w 32"/>
                  <a:gd name="T15" fmla="*/ 375 h 929"/>
                  <a:gd name="T16" fmla="*/ 0 w 32"/>
                  <a:gd name="T17" fmla="*/ 9 h 929"/>
                  <a:gd name="T18" fmla="*/ 32 w 32"/>
                  <a:gd name="T19"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29">
                    <a:moveTo>
                      <a:pt x="0" y="582"/>
                    </a:moveTo>
                    <a:lnTo>
                      <a:pt x="32" y="599"/>
                    </a:lnTo>
                    <a:lnTo>
                      <a:pt x="32" y="929"/>
                    </a:lnTo>
                    <a:lnTo>
                      <a:pt x="0" y="911"/>
                    </a:lnTo>
                    <a:lnTo>
                      <a:pt x="0" y="582"/>
                    </a:lnTo>
                    <a:close/>
                    <a:moveTo>
                      <a:pt x="32" y="0"/>
                    </a:moveTo>
                    <a:lnTo>
                      <a:pt x="32" y="317"/>
                    </a:lnTo>
                    <a:lnTo>
                      <a:pt x="0" y="375"/>
                    </a:lnTo>
                    <a:lnTo>
                      <a:pt x="0" y="9"/>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3" name="Freeform 279"/>
              <p:cNvSpPr>
                <a:spLocks noEditPoints="1"/>
              </p:cNvSpPr>
              <p:nvPr/>
            </p:nvSpPr>
            <p:spPr bwMode="auto">
              <a:xfrm>
                <a:off x="6340864" y="4200402"/>
                <a:ext cx="42585" cy="1272225"/>
              </a:xfrm>
              <a:custGeom>
                <a:avLst/>
                <a:gdLst>
                  <a:gd name="T0" fmla="*/ 0 w 31"/>
                  <a:gd name="T1" fmla="*/ 608 h 956"/>
                  <a:gd name="T2" fmla="*/ 31 w 31"/>
                  <a:gd name="T3" fmla="*/ 626 h 956"/>
                  <a:gd name="T4" fmla="*/ 31 w 31"/>
                  <a:gd name="T5" fmla="*/ 956 h 956"/>
                  <a:gd name="T6" fmla="*/ 0 w 31"/>
                  <a:gd name="T7" fmla="*/ 938 h 956"/>
                  <a:gd name="T8" fmla="*/ 0 w 31"/>
                  <a:gd name="T9" fmla="*/ 608 h 956"/>
                  <a:gd name="T10" fmla="*/ 31 w 31"/>
                  <a:gd name="T11" fmla="*/ 0 h 956"/>
                  <a:gd name="T12" fmla="*/ 31 w 31"/>
                  <a:gd name="T13" fmla="*/ 269 h 956"/>
                  <a:gd name="T14" fmla="*/ 0 w 31"/>
                  <a:gd name="T15" fmla="*/ 326 h 956"/>
                  <a:gd name="T16" fmla="*/ 0 w 31"/>
                  <a:gd name="T17" fmla="*/ 9 h 956"/>
                  <a:gd name="T18" fmla="*/ 31 w 31"/>
                  <a:gd name="T1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56">
                    <a:moveTo>
                      <a:pt x="0" y="608"/>
                    </a:moveTo>
                    <a:lnTo>
                      <a:pt x="31" y="626"/>
                    </a:lnTo>
                    <a:lnTo>
                      <a:pt x="31" y="956"/>
                    </a:lnTo>
                    <a:lnTo>
                      <a:pt x="0" y="938"/>
                    </a:lnTo>
                    <a:lnTo>
                      <a:pt x="0" y="608"/>
                    </a:lnTo>
                    <a:close/>
                    <a:moveTo>
                      <a:pt x="31" y="0"/>
                    </a:moveTo>
                    <a:lnTo>
                      <a:pt x="31" y="269"/>
                    </a:lnTo>
                    <a:lnTo>
                      <a:pt x="0" y="326"/>
                    </a:lnTo>
                    <a:lnTo>
                      <a:pt x="0" y="9"/>
                    </a:lnTo>
                    <a:lnTo>
                      <a:pt x="31"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4" name="Freeform 280"/>
              <p:cNvSpPr>
                <a:spLocks noEditPoints="1"/>
              </p:cNvSpPr>
              <p:nvPr/>
            </p:nvSpPr>
            <p:spPr bwMode="auto">
              <a:xfrm>
                <a:off x="6383449" y="4189755"/>
                <a:ext cx="42585" cy="1306827"/>
              </a:xfrm>
              <a:custGeom>
                <a:avLst/>
                <a:gdLst>
                  <a:gd name="T0" fmla="*/ 0 w 32"/>
                  <a:gd name="T1" fmla="*/ 634 h 981"/>
                  <a:gd name="T2" fmla="*/ 32 w 32"/>
                  <a:gd name="T3" fmla="*/ 652 h 981"/>
                  <a:gd name="T4" fmla="*/ 32 w 32"/>
                  <a:gd name="T5" fmla="*/ 981 h 981"/>
                  <a:gd name="T6" fmla="*/ 0 w 32"/>
                  <a:gd name="T7" fmla="*/ 964 h 981"/>
                  <a:gd name="T8" fmla="*/ 0 w 32"/>
                  <a:gd name="T9" fmla="*/ 634 h 981"/>
                  <a:gd name="T10" fmla="*/ 32 w 32"/>
                  <a:gd name="T11" fmla="*/ 0 h 981"/>
                  <a:gd name="T12" fmla="*/ 32 w 32"/>
                  <a:gd name="T13" fmla="*/ 221 h 981"/>
                  <a:gd name="T14" fmla="*/ 7 w 32"/>
                  <a:gd name="T15" fmla="*/ 264 h 981"/>
                  <a:gd name="T16" fmla="*/ 0 w 32"/>
                  <a:gd name="T17" fmla="*/ 277 h 981"/>
                  <a:gd name="T18" fmla="*/ 0 w 32"/>
                  <a:gd name="T19" fmla="*/ 8 h 981"/>
                  <a:gd name="T20" fmla="*/ 32 w 32"/>
                  <a:gd name="T21"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981">
                    <a:moveTo>
                      <a:pt x="0" y="634"/>
                    </a:moveTo>
                    <a:lnTo>
                      <a:pt x="32" y="652"/>
                    </a:lnTo>
                    <a:lnTo>
                      <a:pt x="32" y="981"/>
                    </a:lnTo>
                    <a:lnTo>
                      <a:pt x="0" y="964"/>
                    </a:lnTo>
                    <a:lnTo>
                      <a:pt x="0" y="634"/>
                    </a:lnTo>
                    <a:close/>
                    <a:moveTo>
                      <a:pt x="32" y="0"/>
                    </a:moveTo>
                    <a:lnTo>
                      <a:pt x="32" y="221"/>
                    </a:lnTo>
                    <a:lnTo>
                      <a:pt x="7" y="264"/>
                    </a:lnTo>
                    <a:lnTo>
                      <a:pt x="0" y="277"/>
                    </a:lnTo>
                    <a:lnTo>
                      <a:pt x="0" y="8"/>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5" name="Freeform 281"/>
              <p:cNvSpPr>
                <a:spLocks noEditPoints="1"/>
              </p:cNvSpPr>
              <p:nvPr/>
            </p:nvSpPr>
            <p:spPr bwMode="auto">
              <a:xfrm>
                <a:off x="6426034" y="4176447"/>
                <a:ext cx="42585" cy="1333442"/>
              </a:xfrm>
              <a:custGeom>
                <a:avLst/>
                <a:gdLst>
                  <a:gd name="T0" fmla="*/ 0 w 33"/>
                  <a:gd name="T1" fmla="*/ 662 h 1001"/>
                  <a:gd name="T2" fmla="*/ 30 w 33"/>
                  <a:gd name="T3" fmla="*/ 679 h 1001"/>
                  <a:gd name="T4" fmla="*/ 33 w 33"/>
                  <a:gd name="T5" fmla="*/ 680 h 1001"/>
                  <a:gd name="T6" fmla="*/ 33 w 33"/>
                  <a:gd name="T7" fmla="*/ 995 h 1001"/>
                  <a:gd name="T8" fmla="*/ 16 w 33"/>
                  <a:gd name="T9" fmla="*/ 1001 h 1001"/>
                  <a:gd name="T10" fmla="*/ 0 w 33"/>
                  <a:gd name="T11" fmla="*/ 991 h 1001"/>
                  <a:gd name="T12" fmla="*/ 0 w 33"/>
                  <a:gd name="T13" fmla="*/ 662 h 1001"/>
                  <a:gd name="T14" fmla="*/ 33 w 33"/>
                  <a:gd name="T15" fmla="*/ 0 h 1001"/>
                  <a:gd name="T16" fmla="*/ 33 w 33"/>
                  <a:gd name="T17" fmla="*/ 174 h 1001"/>
                  <a:gd name="T18" fmla="*/ 0 w 33"/>
                  <a:gd name="T19" fmla="*/ 231 h 1001"/>
                  <a:gd name="T20" fmla="*/ 0 w 33"/>
                  <a:gd name="T21" fmla="*/ 10 h 1001"/>
                  <a:gd name="T22" fmla="*/ 33 w 33"/>
                  <a:gd name="T23" fmla="*/ 0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1001">
                    <a:moveTo>
                      <a:pt x="0" y="662"/>
                    </a:moveTo>
                    <a:lnTo>
                      <a:pt x="30" y="679"/>
                    </a:lnTo>
                    <a:lnTo>
                      <a:pt x="33" y="680"/>
                    </a:lnTo>
                    <a:lnTo>
                      <a:pt x="33" y="995"/>
                    </a:lnTo>
                    <a:lnTo>
                      <a:pt x="16" y="1001"/>
                    </a:lnTo>
                    <a:lnTo>
                      <a:pt x="0" y="991"/>
                    </a:lnTo>
                    <a:lnTo>
                      <a:pt x="0" y="662"/>
                    </a:lnTo>
                    <a:close/>
                    <a:moveTo>
                      <a:pt x="33" y="0"/>
                    </a:moveTo>
                    <a:lnTo>
                      <a:pt x="33" y="174"/>
                    </a:lnTo>
                    <a:lnTo>
                      <a:pt x="0" y="231"/>
                    </a:lnTo>
                    <a:lnTo>
                      <a:pt x="0" y="10"/>
                    </a:lnTo>
                    <a:lnTo>
                      <a:pt x="33"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6" name="Freeform 282"/>
              <p:cNvSpPr>
                <a:spLocks noEditPoints="1"/>
              </p:cNvSpPr>
              <p:nvPr/>
            </p:nvSpPr>
            <p:spPr bwMode="auto">
              <a:xfrm>
                <a:off x="6468619" y="4165801"/>
                <a:ext cx="42585" cy="1336103"/>
              </a:xfrm>
              <a:custGeom>
                <a:avLst/>
                <a:gdLst>
                  <a:gd name="T0" fmla="*/ 0 w 32"/>
                  <a:gd name="T1" fmla="*/ 688 h 1003"/>
                  <a:gd name="T2" fmla="*/ 32 w 32"/>
                  <a:gd name="T3" fmla="*/ 705 h 1003"/>
                  <a:gd name="T4" fmla="*/ 32 w 32"/>
                  <a:gd name="T5" fmla="*/ 995 h 1003"/>
                  <a:gd name="T6" fmla="*/ 0 w 32"/>
                  <a:gd name="T7" fmla="*/ 1003 h 1003"/>
                  <a:gd name="T8" fmla="*/ 0 w 32"/>
                  <a:gd name="T9" fmla="*/ 688 h 1003"/>
                  <a:gd name="T10" fmla="*/ 32 w 32"/>
                  <a:gd name="T11" fmla="*/ 0 h 1003"/>
                  <a:gd name="T12" fmla="*/ 32 w 32"/>
                  <a:gd name="T13" fmla="*/ 124 h 1003"/>
                  <a:gd name="T14" fmla="*/ 0 w 32"/>
                  <a:gd name="T15" fmla="*/ 182 h 1003"/>
                  <a:gd name="T16" fmla="*/ 0 w 32"/>
                  <a:gd name="T17" fmla="*/ 8 h 1003"/>
                  <a:gd name="T18" fmla="*/ 32 w 32"/>
                  <a:gd name="T19" fmla="*/ 0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003">
                    <a:moveTo>
                      <a:pt x="0" y="688"/>
                    </a:moveTo>
                    <a:lnTo>
                      <a:pt x="32" y="705"/>
                    </a:lnTo>
                    <a:lnTo>
                      <a:pt x="32" y="995"/>
                    </a:lnTo>
                    <a:lnTo>
                      <a:pt x="0" y="1003"/>
                    </a:lnTo>
                    <a:lnTo>
                      <a:pt x="0" y="688"/>
                    </a:lnTo>
                    <a:close/>
                    <a:moveTo>
                      <a:pt x="32" y="0"/>
                    </a:moveTo>
                    <a:lnTo>
                      <a:pt x="32" y="124"/>
                    </a:lnTo>
                    <a:lnTo>
                      <a:pt x="0" y="182"/>
                    </a:lnTo>
                    <a:lnTo>
                      <a:pt x="0" y="8"/>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7" name="Freeform 283"/>
              <p:cNvSpPr>
                <a:spLocks noEditPoints="1"/>
              </p:cNvSpPr>
              <p:nvPr/>
            </p:nvSpPr>
            <p:spPr bwMode="auto">
              <a:xfrm>
                <a:off x="6511204" y="4152494"/>
                <a:ext cx="42585" cy="1338765"/>
              </a:xfrm>
              <a:custGeom>
                <a:avLst/>
                <a:gdLst>
                  <a:gd name="T0" fmla="*/ 0 w 32"/>
                  <a:gd name="T1" fmla="*/ 715 h 1005"/>
                  <a:gd name="T2" fmla="*/ 32 w 32"/>
                  <a:gd name="T3" fmla="*/ 733 h 1005"/>
                  <a:gd name="T4" fmla="*/ 32 w 32"/>
                  <a:gd name="T5" fmla="*/ 997 h 1005"/>
                  <a:gd name="T6" fmla="*/ 0 w 32"/>
                  <a:gd name="T7" fmla="*/ 1005 h 1005"/>
                  <a:gd name="T8" fmla="*/ 0 w 32"/>
                  <a:gd name="T9" fmla="*/ 715 h 1005"/>
                  <a:gd name="T10" fmla="*/ 32 w 32"/>
                  <a:gd name="T11" fmla="*/ 0 h 1005"/>
                  <a:gd name="T12" fmla="*/ 32 w 32"/>
                  <a:gd name="T13" fmla="*/ 78 h 1005"/>
                  <a:gd name="T14" fmla="*/ 20 w 32"/>
                  <a:gd name="T15" fmla="*/ 99 h 1005"/>
                  <a:gd name="T16" fmla="*/ 0 w 32"/>
                  <a:gd name="T17" fmla="*/ 134 h 1005"/>
                  <a:gd name="T18" fmla="*/ 0 w 32"/>
                  <a:gd name="T19" fmla="*/ 10 h 1005"/>
                  <a:gd name="T20" fmla="*/ 32 w 32"/>
                  <a:gd name="T21"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005">
                    <a:moveTo>
                      <a:pt x="0" y="715"/>
                    </a:moveTo>
                    <a:lnTo>
                      <a:pt x="32" y="733"/>
                    </a:lnTo>
                    <a:lnTo>
                      <a:pt x="32" y="997"/>
                    </a:lnTo>
                    <a:lnTo>
                      <a:pt x="0" y="1005"/>
                    </a:lnTo>
                    <a:lnTo>
                      <a:pt x="0" y="715"/>
                    </a:lnTo>
                    <a:close/>
                    <a:moveTo>
                      <a:pt x="32" y="0"/>
                    </a:moveTo>
                    <a:lnTo>
                      <a:pt x="32" y="78"/>
                    </a:lnTo>
                    <a:lnTo>
                      <a:pt x="20" y="99"/>
                    </a:lnTo>
                    <a:lnTo>
                      <a:pt x="0" y="134"/>
                    </a:lnTo>
                    <a:lnTo>
                      <a:pt x="0" y="10"/>
                    </a:lnTo>
                    <a:lnTo>
                      <a:pt x="32"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8" name="Freeform 284"/>
              <p:cNvSpPr>
                <a:spLocks noEditPoints="1"/>
              </p:cNvSpPr>
              <p:nvPr/>
            </p:nvSpPr>
            <p:spPr bwMode="auto">
              <a:xfrm>
                <a:off x="6553789" y="4141847"/>
                <a:ext cx="39924" cy="1336103"/>
              </a:xfrm>
              <a:custGeom>
                <a:avLst/>
                <a:gdLst>
                  <a:gd name="T0" fmla="*/ 0 w 31"/>
                  <a:gd name="T1" fmla="*/ 742 h 1006"/>
                  <a:gd name="T2" fmla="*/ 31 w 31"/>
                  <a:gd name="T3" fmla="*/ 761 h 1006"/>
                  <a:gd name="T4" fmla="*/ 31 w 31"/>
                  <a:gd name="T5" fmla="*/ 996 h 1006"/>
                  <a:gd name="T6" fmla="*/ 0 w 31"/>
                  <a:gd name="T7" fmla="*/ 1006 h 1006"/>
                  <a:gd name="T8" fmla="*/ 0 w 31"/>
                  <a:gd name="T9" fmla="*/ 742 h 1006"/>
                  <a:gd name="T10" fmla="*/ 31 w 31"/>
                  <a:gd name="T11" fmla="*/ 0 h 1006"/>
                  <a:gd name="T12" fmla="*/ 31 w 31"/>
                  <a:gd name="T13" fmla="*/ 30 h 1006"/>
                  <a:gd name="T14" fmla="*/ 0 w 31"/>
                  <a:gd name="T15" fmla="*/ 87 h 1006"/>
                  <a:gd name="T16" fmla="*/ 0 w 31"/>
                  <a:gd name="T17" fmla="*/ 9 h 1006"/>
                  <a:gd name="T18" fmla="*/ 31 w 31"/>
                  <a:gd name="T19" fmla="*/ 0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06">
                    <a:moveTo>
                      <a:pt x="0" y="742"/>
                    </a:moveTo>
                    <a:lnTo>
                      <a:pt x="31" y="761"/>
                    </a:lnTo>
                    <a:lnTo>
                      <a:pt x="31" y="996"/>
                    </a:lnTo>
                    <a:lnTo>
                      <a:pt x="0" y="1006"/>
                    </a:lnTo>
                    <a:lnTo>
                      <a:pt x="0" y="742"/>
                    </a:lnTo>
                    <a:close/>
                    <a:moveTo>
                      <a:pt x="31" y="0"/>
                    </a:moveTo>
                    <a:lnTo>
                      <a:pt x="31" y="30"/>
                    </a:lnTo>
                    <a:lnTo>
                      <a:pt x="0" y="87"/>
                    </a:lnTo>
                    <a:lnTo>
                      <a:pt x="0" y="9"/>
                    </a:lnTo>
                    <a:lnTo>
                      <a:pt x="31"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9" name="Freeform 285"/>
              <p:cNvSpPr>
                <a:spLocks noEditPoints="1"/>
              </p:cNvSpPr>
              <p:nvPr/>
            </p:nvSpPr>
            <p:spPr bwMode="auto">
              <a:xfrm>
                <a:off x="6593712" y="4133862"/>
                <a:ext cx="45247" cy="1330780"/>
              </a:xfrm>
              <a:custGeom>
                <a:avLst/>
                <a:gdLst>
                  <a:gd name="T0" fmla="*/ 0 w 32"/>
                  <a:gd name="T1" fmla="*/ 766 h 1001"/>
                  <a:gd name="T2" fmla="*/ 32 w 32"/>
                  <a:gd name="T3" fmla="*/ 784 h 1001"/>
                  <a:gd name="T4" fmla="*/ 32 w 32"/>
                  <a:gd name="T5" fmla="*/ 992 h 1001"/>
                  <a:gd name="T6" fmla="*/ 0 w 32"/>
                  <a:gd name="T7" fmla="*/ 1001 h 1001"/>
                  <a:gd name="T8" fmla="*/ 0 w 32"/>
                  <a:gd name="T9" fmla="*/ 766 h 1001"/>
                  <a:gd name="T10" fmla="*/ 20 w 32"/>
                  <a:gd name="T11" fmla="*/ 0 h 1001"/>
                  <a:gd name="T12" fmla="*/ 0 w 32"/>
                  <a:gd name="T13" fmla="*/ 35 h 1001"/>
                  <a:gd name="T14" fmla="*/ 0 w 32"/>
                  <a:gd name="T15" fmla="*/ 5 h 1001"/>
                  <a:gd name="T16" fmla="*/ 20 w 32"/>
                  <a:gd name="T17" fmla="*/ 0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001">
                    <a:moveTo>
                      <a:pt x="0" y="766"/>
                    </a:moveTo>
                    <a:lnTo>
                      <a:pt x="32" y="784"/>
                    </a:lnTo>
                    <a:lnTo>
                      <a:pt x="32" y="992"/>
                    </a:lnTo>
                    <a:lnTo>
                      <a:pt x="0" y="1001"/>
                    </a:lnTo>
                    <a:lnTo>
                      <a:pt x="0" y="766"/>
                    </a:lnTo>
                    <a:close/>
                    <a:moveTo>
                      <a:pt x="20" y="0"/>
                    </a:moveTo>
                    <a:lnTo>
                      <a:pt x="0" y="35"/>
                    </a:lnTo>
                    <a:lnTo>
                      <a:pt x="0" y="5"/>
                    </a:lnTo>
                    <a:lnTo>
                      <a:pt x="20" y="0"/>
                    </a:lnTo>
                    <a:close/>
                  </a:path>
                </a:pathLst>
              </a:custGeom>
              <a:solidFill>
                <a:srgbClr val="FF9C00"/>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0" name="Freeform 286"/>
              <p:cNvSpPr/>
              <p:nvPr/>
            </p:nvSpPr>
            <p:spPr bwMode="auto">
              <a:xfrm>
                <a:off x="6638959" y="5177193"/>
                <a:ext cx="42585" cy="276802"/>
              </a:xfrm>
              <a:custGeom>
                <a:avLst/>
                <a:gdLst>
                  <a:gd name="T0" fmla="*/ 0 w 32"/>
                  <a:gd name="T1" fmla="*/ 0 h 208"/>
                  <a:gd name="T2" fmla="*/ 32 w 32"/>
                  <a:gd name="T3" fmla="*/ 17 h 208"/>
                  <a:gd name="T4" fmla="*/ 32 w 32"/>
                  <a:gd name="T5" fmla="*/ 199 h 208"/>
                  <a:gd name="T6" fmla="*/ 0 w 32"/>
                  <a:gd name="T7" fmla="*/ 208 h 208"/>
                  <a:gd name="T8" fmla="*/ 0 w 32"/>
                  <a:gd name="T9" fmla="*/ 0 h 208"/>
                </a:gdLst>
                <a:ahLst/>
                <a:cxnLst>
                  <a:cxn ang="0">
                    <a:pos x="T0" y="T1"/>
                  </a:cxn>
                  <a:cxn ang="0">
                    <a:pos x="T2" y="T3"/>
                  </a:cxn>
                  <a:cxn ang="0">
                    <a:pos x="T4" y="T5"/>
                  </a:cxn>
                  <a:cxn ang="0">
                    <a:pos x="T6" y="T7"/>
                  </a:cxn>
                  <a:cxn ang="0">
                    <a:pos x="T8" y="T9"/>
                  </a:cxn>
                </a:cxnLst>
                <a:rect l="0" t="0" r="r" b="b"/>
                <a:pathLst>
                  <a:path w="32" h="208">
                    <a:moveTo>
                      <a:pt x="0" y="0"/>
                    </a:moveTo>
                    <a:lnTo>
                      <a:pt x="32" y="17"/>
                    </a:lnTo>
                    <a:lnTo>
                      <a:pt x="32" y="199"/>
                    </a:lnTo>
                    <a:lnTo>
                      <a:pt x="0" y="208"/>
                    </a:lnTo>
                    <a:lnTo>
                      <a:pt x="0"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1" name="Freeform 287"/>
              <p:cNvSpPr/>
              <p:nvPr/>
            </p:nvSpPr>
            <p:spPr bwMode="auto">
              <a:xfrm>
                <a:off x="6681544" y="5198486"/>
                <a:ext cx="42585" cy="242203"/>
              </a:xfrm>
              <a:custGeom>
                <a:avLst/>
                <a:gdLst>
                  <a:gd name="T0" fmla="*/ 0 w 33"/>
                  <a:gd name="T1" fmla="*/ 0 h 182"/>
                  <a:gd name="T2" fmla="*/ 33 w 33"/>
                  <a:gd name="T3" fmla="*/ 18 h 182"/>
                  <a:gd name="T4" fmla="*/ 33 w 33"/>
                  <a:gd name="T5" fmla="*/ 173 h 182"/>
                  <a:gd name="T6" fmla="*/ 0 w 33"/>
                  <a:gd name="T7" fmla="*/ 182 h 182"/>
                  <a:gd name="T8" fmla="*/ 0 w 33"/>
                  <a:gd name="T9" fmla="*/ 0 h 182"/>
                </a:gdLst>
                <a:ahLst/>
                <a:cxnLst>
                  <a:cxn ang="0">
                    <a:pos x="T0" y="T1"/>
                  </a:cxn>
                  <a:cxn ang="0">
                    <a:pos x="T2" y="T3"/>
                  </a:cxn>
                  <a:cxn ang="0">
                    <a:pos x="T4" y="T5"/>
                  </a:cxn>
                  <a:cxn ang="0">
                    <a:pos x="T6" y="T7"/>
                  </a:cxn>
                  <a:cxn ang="0">
                    <a:pos x="T8" y="T9"/>
                  </a:cxn>
                </a:cxnLst>
                <a:rect l="0" t="0" r="r" b="b"/>
                <a:pathLst>
                  <a:path w="33" h="182">
                    <a:moveTo>
                      <a:pt x="0" y="0"/>
                    </a:moveTo>
                    <a:lnTo>
                      <a:pt x="33" y="18"/>
                    </a:lnTo>
                    <a:lnTo>
                      <a:pt x="33" y="173"/>
                    </a:lnTo>
                    <a:lnTo>
                      <a:pt x="0" y="182"/>
                    </a:lnTo>
                    <a:lnTo>
                      <a:pt x="0"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2" name="Freeform 288"/>
              <p:cNvSpPr/>
              <p:nvPr/>
            </p:nvSpPr>
            <p:spPr bwMode="auto">
              <a:xfrm>
                <a:off x="6724129" y="5222441"/>
                <a:ext cx="39924" cy="207602"/>
              </a:xfrm>
              <a:custGeom>
                <a:avLst/>
                <a:gdLst>
                  <a:gd name="T0" fmla="*/ 0 w 31"/>
                  <a:gd name="T1" fmla="*/ 0 h 155"/>
                  <a:gd name="T2" fmla="*/ 31 w 31"/>
                  <a:gd name="T3" fmla="*/ 18 h 155"/>
                  <a:gd name="T4" fmla="*/ 31 w 31"/>
                  <a:gd name="T5" fmla="*/ 145 h 155"/>
                  <a:gd name="T6" fmla="*/ 0 w 31"/>
                  <a:gd name="T7" fmla="*/ 155 h 155"/>
                  <a:gd name="T8" fmla="*/ 0 w 31"/>
                  <a:gd name="T9" fmla="*/ 0 h 155"/>
                </a:gdLst>
                <a:ahLst/>
                <a:cxnLst>
                  <a:cxn ang="0">
                    <a:pos x="T0" y="T1"/>
                  </a:cxn>
                  <a:cxn ang="0">
                    <a:pos x="T2" y="T3"/>
                  </a:cxn>
                  <a:cxn ang="0">
                    <a:pos x="T4" y="T5"/>
                  </a:cxn>
                  <a:cxn ang="0">
                    <a:pos x="T6" y="T7"/>
                  </a:cxn>
                  <a:cxn ang="0">
                    <a:pos x="T8" y="T9"/>
                  </a:cxn>
                </a:cxnLst>
                <a:rect l="0" t="0" r="r" b="b"/>
                <a:pathLst>
                  <a:path w="31" h="155">
                    <a:moveTo>
                      <a:pt x="0" y="0"/>
                    </a:moveTo>
                    <a:lnTo>
                      <a:pt x="31" y="18"/>
                    </a:lnTo>
                    <a:lnTo>
                      <a:pt x="31" y="145"/>
                    </a:lnTo>
                    <a:lnTo>
                      <a:pt x="0" y="155"/>
                    </a:lnTo>
                    <a:lnTo>
                      <a:pt x="0"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3" name="Freeform 289"/>
              <p:cNvSpPr/>
              <p:nvPr/>
            </p:nvSpPr>
            <p:spPr bwMode="auto">
              <a:xfrm>
                <a:off x="6764051" y="5249056"/>
                <a:ext cx="42585" cy="167679"/>
              </a:xfrm>
              <a:custGeom>
                <a:avLst/>
                <a:gdLst>
                  <a:gd name="T0" fmla="*/ 0 w 32"/>
                  <a:gd name="T1" fmla="*/ 0 h 127"/>
                  <a:gd name="T2" fmla="*/ 32 w 32"/>
                  <a:gd name="T3" fmla="*/ 18 h 127"/>
                  <a:gd name="T4" fmla="*/ 32 w 32"/>
                  <a:gd name="T5" fmla="*/ 119 h 127"/>
                  <a:gd name="T6" fmla="*/ 0 w 32"/>
                  <a:gd name="T7" fmla="*/ 127 h 127"/>
                  <a:gd name="T8" fmla="*/ 0 w 32"/>
                  <a:gd name="T9" fmla="*/ 0 h 127"/>
                </a:gdLst>
                <a:ahLst/>
                <a:cxnLst>
                  <a:cxn ang="0">
                    <a:pos x="T0" y="T1"/>
                  </a:cxn>
                  <a:cxn ang="0">
                    <a:pos x="T2" y="T3"/>
                  </a:cxn>
                  <a:cxn ang="0">
                    <a:pos x="T4" y="T5"/>
                  </a:cxn>
                  <a:cxn ang="0">
                    <a:pos x="T6" y="T7"/>
                  </a:cxn>
                  <a:cxn ang="0">
                    <a:pos x="T8" y="T9"/>
                  </a:cxn>
                </a:cxnLst>
                <a:rect l="0" t="0" r="r" b="b"/>
                <a:pathLst>
                  <a:path w="32" h="127">
                    <a:moveTo>
                      <a:pt x="0" y="0"/>
                    </a:moveTo>
                    <a:lnTo>
                      <a:pt x="32" y="18"/>
                    </a:lnTo>
                    <a:lnTo>
                      <a:pt x="32" y="119"/>
                    </a:lnTo>
                    <a:lnTo>
                      <a:pt x="0" y="127"/>
                    </a:lnTo>
                    <a:lnTo>
                      <a:pt x="0"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4" name="Freeform 290"/>
              <p:cNvSpPr/>
              <p:nvPr/>
            </p:nvSpPr>
            <p:spPr bwMode="auto">
              <a:xfrm>
                <a:off x="6806636" y="5273009"/>
                <a:ext cx="42585" cy="133078"/>
              </a:xfrm>
              <a:custGeom>
                <a:avLst/>
                <a:gdLst>
                  <a:gd name="T0" fmla="*/ 0 w 32"/>
                  <a:gd name="T1" fmla="*/ 0 h 101"/>
                  <a:gd name="T2" fmla="*/ 32 w 32"/>
                  <a:gd name="T3" fmla="*/ 17 h 101"/>
                  <a:gd name="T4" fmla="*/ 32 w 32"/>
                  <a:gd name="T5" fmla="*/ 93 h 101"/>
                  <a:gd name="T6" fmla="*/ 0 w 32"/>
                  <a:gd name="T7" fmla="*/ 101 h 101"/>
                  <a:gd name="T8" fmla="*/ 0 w 32"/>
                  <a:gd name="T9" fmla="*/ 0 h 101"/>
                </a:gdLst>
                <a:ahLst/>
                <a:cxnLst>
                  <a:cxn ang="0">
                    <a:pos x="T0" y="T1"/>
                  </a:cxn>
                  <a:cxn ang="0">
                    <a:pos x="T2" y="T3"/>
                  </a:cxn>
                  <a:cxn ang="0">
                    <a:pos x="T4" y="T5"/>
                  </a:cxn>
                  <a:cxn ang="0">
                    <a:pos x="T6" y="T7"/>
                  </a:cxn>
                  <a:cxn ang="0">
                    <a:pos x="T8" y="T9"/>
                  </a:cxn>
                </a:cxnLst>
                <a:rect l="0" t="0" r="r" b="b"/>
                <a:pathLst>
                  <a:path w="32" h="101">
                    <a:moveTo>
                      <a:pt x="0" y="0"/>
                    </a:moveTo>
                    <a:lnTo>
                      <a:pt x="32" y="17"/>
                    </a:lnTo>
                    <a:lnTo>
                      <a:pt x="32" y="93"/>
                    </a:lnTo>
                    <a:lnTo>
                      <a:pt x="0" y="101"/>
                    </a:lnTo>
                    <a:lnTo>
                      <a:pt x="0"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5" name="Freeform 291"/>
              <p:cNvSpPr/>
              <p:nvPr/>
            </p:nvSpPr>
            <p:spPr bwMode="auto">
              <a:xfrm>
                <a:off x="6849221" y="5294302"/>
                <a:ext cx="45247" cy="101139"/>
              </a:xfrm>
              <a:custGeom>
                <a:avLst/>
                <a:gdLst>
                  <a:gd name="T0" fmla="*/ 0 w 32"/>
                  <a:gd name="T1" fmla="*/ 0 h 76"/>
                  <a:gd name="T2" fmla="*/ 32 w 32"/>
                  <a:gd name="T3" fmla="*/ 18 h 76"/>
                  <a:gd name="T4" fmla="*/ 32 w 32"/>
                  <a:gd name="T5" fmla="*/ 66 h 76"/>
                  <a:gd name="T6" fmla="*/ 0 w 32"/>
                  <a:gd name="T7" fmla="*/ 76 h 76"/>
                  <a:gd name="T8" fmla="*/ 0 w 32"/>
                  <a:gd name="T9" fmla="*/ 0 h 76"/>
                </a:gdLst>
                <a:ahLst/>
                <a:cxnLst>
                  <a:cxn ang="0">
                    <a:pos x="T0" y="T1"/>
                  </a:cxn>
                  <a:cxn ang="0">
                    <a:pos x="T2" y="T3"/>
                  </a:cxn>
                  <a:cxn ang="0">
                    <a:pos x="T4" y="T5"/>
                  </a:cxn>
                  <a:cxn ang="0">
                    <a:pos x="T6" y="T7"/>
                  </a:cxn>
                  <a:cxn ang="0">
                    <a:pos x="T8" y="T9"/>
                  </a:cxn>
                </a:cxnLst>
                <a:rect l="0" t="0" r="r" b="b"/>
                <a:pathLst>
                  <a:path w="32" h="76">
                    <a:moveTo>
                      <a:pt x="0" y="0"/>
                    </a:moveTo>
                    <a:lnTo>
                      <a:pt x="32" y="18"/>
                    </a:lnTo>
                    <a:lnTo>
                      <a:pt x="32" y="66"/>
                    </a:lnTo>
                    <a:lnTo>
                      <a:pt x="0" y="76"/>
                    </a:lnTo>
                    <a:lnTo>
                      <a:pt x="0"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6" name="Freeform 292"/>
              <p:cNvSpPr/>
              <p:nvPr/>
            </p:nvSpPr>
            <p:spPr bwMode="auto">
              <a:xfrm>
                <a:off x="6894469" y="5318257"/>
                <a:ext cx="42585" cy="63877"/>
              </a:xfrm>
              <a:custGeom>
                <a:avLst/>
                <a:gdLst>
                  <a:gd name="T0" fmla="*/ 0 w 32"/>
                  <a:gd name="T1" fmla="*/ 0 h 48"/>
                  <a:gd name="T2" fmla="*/ 32 w 32"/>
                  <a:gd name="T3" fmla="*/ 18 h 48"/>
                  <a:gd name="T4" fmla="*/ 32 w 32"/>
                  <a:gd name="T5" fmla="*/ 39 h 48"/>
                  <a:gd name="T6" fmla="*/ 0 w 32"/>
                  <a:gd name="T7" fmla="*/ 48 h 48"/>
                  <a:gd name="T8" fmla="*/ 0 w 32"/>
                  <a:gd name="T9" fmla="*/ 0 h 48"/>
                </a:gdLst>
                <a:ahLst/>
                <a:cxnLst>
                  <a:cxn ang="0">
                    <a:pos x="T0" y="T1"/>
                  </a:cxn>
                  <a:cxn ang="0">
                    <a:pos x="T2" y="T3"/>
                  </a:cxn>
                  <a:cxn ang="0">
                    <a:pos x="T4" y="T5"/>
                  </a:cxn>
                  <a:cxn ang="0">
                    <a:pos x="T6" y="T7"/>
                  </a:cxn>
                  <a:cxn ang="0">
                    <a:pos x="T8" y="T9"/>
                  </a:cxn>
                </a:cxnLst>
                <a:rect l="0" t="0" r="r" b="b"/>
                <a:pathLst>
                  <a:path w="32" h="48">
                    <a:moveTo>
                      <a:pt x="0" y="0"/>
                    </a:moveTo>
                    <a:lnTo>
                      <a:pt x="32" y="18"/>
                    </a:lnTo>
                    <a:lnTo>
                      <a:pt x="32" y="39"/>
                    </a:lnTo>
                    <a:lnTo>
                      <a:pt x="0" y="48"/>
                    </a:lnTo>
                    <a:lnTo>
                      <a:pt x="0"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7" name="Freeform 293"/>
              <p:cNvSpPr/>
              <p:nvPr/>
            </p:nvSpPr>
            <p:spPr bwMode="auto">
              <a:xfrm>
                <a:off x="6937054" y="5342210"/>
                <a:ext cx="31939" cy="29278"/>
              </a:xfrm>
              <a:custGeom>
                <a:avLst/>
                <a:gdLst>
                  <a:gd name="T0" fmla="*/ 0 w 24"/>
                  <a:gd name="T1" fmla="*/ 0 h 21"/>
                  <a:gd name="T2" fmla="*/ 24 w 24"/>
                  <a:gd name="T3" fmla="*/ 14 h 21"/>
                  <a:gd name="T4" fmla="*/ 0 w 24"/>
                  <a:gd name="T5" fmla="*/ 21 h 21"/>
                  <a:gd name="T6" fmla="*/ 0 w 24"/>
                  <a:gd name="T7" fmla="*/ 0 h 21"/>
                </a:gdLst>
                <a:ahLst/>
                <a:cxnLst>
                  <a:cxn ang="0">
                    <a:pos x="T0" y="T1"/>
                  </a:cxn>
                  <a:cxn ang="0">
                    <a:pos x="T2" y="T3"/>
                  </a:cxn>
                  <a:cxn ang="0">
                    <a:pos x="T4" y="T5"/>
                  </a:cxn>
                  <a:cxn ang="0">
                    <a:pos x="T6" y="T7"/>
                  </a:cxn>
                </a:cxnLst>
                <a:rect l="0" t="0" r="r" b="b"/>
                <a:pathLst>
                  <a:path w="24" h="21">
                    <a:moveTo>
                      <a:pt x="0" y="0"/>
                    </a:moveTo>
                    <a:lnTo>
                      <a:pt x="24" y="14"/>
                    </a:lnTo>
                    <a:lnTo>
                      <a:pt x="0" y="21"/>
                    </a:lnTo>
                    <a:lnTo>
                      <a:pt x="0" y="0"/>
                    </a:lnTo>
                    <a:close/>
                  </a:path>
                </a:pathLst>
              </a:custGeom>
              <a:solidFill>
                <a:schemeClr val="accent4"/>
              </a:solid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85" name="Freeform 295"/>
            <p:cNvSpPr>
              <a:spLocks noEditPoints="1"/>
            </p:cNvSpPr>
            <p:nvPr/>
          </p:nvSpPr>
          <p:spPr bwMode="auto">
            <a:xfrm>
              <a:off x="6245048" y="1916784"/>
              <a:ext cx="1415950" cy="1474504"/>
            </a:xfrm>
            <a:custGeom>
              <a:avLst/>
              <a:gdLst>
                <a:gd name="T0" fmla="*/ 772 w 1064"/>
                <a:gd name="T1" fmla="*/ 868 h 1107"/>
                <a:gd name="T2" fmla="*/ 726 w 1064"/>
                <a:gd name="T3" fmla="*/ 571 h 1107"/>
                <a:gd name="T4" fmla="*/ 764 w 1064"/>
                <a:gd name="T5" fmla="*/ 585 h 1107"/>
                <a:gd name="T6" fmla="*/ 785 w 1064"/>
                <a:gd name="T7" fmla="*/ 617 h 1107"/>
                <a:gd name="T8" fmla="*/ 772 w 1064"/>
                <a:gd name="T9" fmla="*/ 669 h 1107"/>
                <a:gd name="T10" fmla="*/ 740 w 1064"/>
                <a:gd name="T11" fmla="*/ 689 h 1107"/>
                <a:gd name="T12" fmla="*/ 701 w 1064"/>
                <a:gd name="T13" fmla="*/ 684 h 1107"/>
                <a:gd name="T14" fmla="*/ 674 w 1064"/>
                <a:gd name="T15" fmla="*/ 659 h 1107"/>
                <a:gd name="T16" fmla="*/ 673 w 1064"/>
                <a:gd name="T17" fmla="*/ 606 h 1107"/>
                <a:gd name="T18" fmla="*/ 698 w 1064"/>
                <a:gd name="T19" fmla="*/ 578 h 1107"/>
                <a:gd name="T20" fmla="*/ 724 w 1064"/>
                <a:gd name="T21" fmla="*/ 554 h 1107"/>
                <a:gd name="T22" fmla="*/ 673 w 1064"/>
                <a:gd name="T23" fmla="*/ 575 h 1107"/>
                <a:gd name="T24" fmla="*/ 650 w 1064"/>
                <a:gd name="T25" fmla="*/ 633 h 1107"/>
                <a:gd name="T26" fmla="*/ 678 w 1064"/>
                <a:gd name="T27" fmla="*/ 690 h 1107"/>
                <a:gd name="T28" fmla="*/ 736 w 1064"/>
                <a:gd name="T29" fmla="*/ 707 h 1107"/>
                <a:gd name="T30" fmla="*/ 786 w 1064"/>
                <a:gd name="T31" fmla="*/ 680 h 1107"/>
                <a:gd name="T32" fmla="*/ 800 w 1064"/>
                <a:gd name="T33" fmla="*/ 614 h 1107"/>
                <a:gd name="T34" fmla="*/ 765 w 1064"/>
                <a:gd name="T35" fmla="*/ 567 h 1107"/>
                <a:gd name="T36" fmla="*/ 593 w 1064"/>
                <a:gd name="T37" fmla="*/ 581 h 1107"/>
                <a:gd name="T38" fmla="*/ 605 w 1064"/>
                <a:gd name="T39" fmla="*/ 416 h 1107"/>
                <a:gd name="T40" fmla="*/ 584 w 1064"/>
                <a:gd name="T41" fmla="*/ 458 h 1107"/>
                <a:gd name="T42" fmla="*/ 600 w 1064"/>
                <a:gd name="T43" fmla="*/ 509 h 1107"/>
                <a:gd name="T44" fmla="*/ 580 w 1064"/>
                <a:gd name="T45" fmla="*/ 533 h 1107"/>
                <a:gd name="T46" fmla="*/ 553 w 1064"/>
                <a:gd name="T47" fmla="*/ 525 h 1107"/>
                <a:gd name="T48" fmla="*/ 546 w 1064"/>
                <a:gd name="T49" fmla="*/ 494 h 1107"/>
                <a:gd name="T50" fmla="*/ 532 w 1064"/>
                <a:gd name="T51" fmla="*/ 523 h 1107"/>
                <a:gd name="T52" fmla="*/ 593 w 1064"/>
                <a:gd name="T53" fmla="*/ 546 h 1107"/>
                <a:gd name="T54" fmla="*/ 618 w 1064"/>
                <a:gd name="T55" fmla="*/ 501 h 1107"/>
                <a:gd name="T56" fmla="*/ 601 w 1064"/>
                <a:gd name="T57" fmla="*/ 449 h 1107"/>
                <a:gd name="T58" fmla="*/ 617 w 1064"/>
                <a:gd name="T59" fmla="*/ 430 h 1107"/>
                <a:gd name="T60" fmla="*/ 638 w 1064"/>
                <a:gd name="T61" fmla="*/ 435 h 1107"/>
                <a:gd name="T62" fmla="*/ 645 w 1064"/>
                <a:gd name="T63" fmla="*/ 459 h 1107"/>
                <a:gd name="T64" fmla="*/ 660 w 1064"/>
                <a:gd name="T65" fmla="*/ 446 h 1107"/>
                <a:gd name="T66" fmla="*/ 619 w 1064"/>
                <a:gd name="T67" fmla="*/ 414 h 1107"/>
                <a:gd name="T68" fmla="*/ 506 w 1064"/>
                <a:gd name="T69" fmla="*/ 355 h 1107"/>
                <a:gd name="T70" fmla="*/ 506 w 1064"/>
                <a:gd name="T71" fmla="*/ 403 h 1107"/>
                <a:gd name="T72" fmla="*/ 520 w 1064"/>
                <a:gd name="T73" fmla="*/ 445 h 1107"/>
                <a:gd name="T74" fmla="*/ 497 w 1064"/>
                <a:gd name="T75" fmla="*/ 466 h 1107"/>
                <a:gd name="T76" fmla="*/ 471 w 1064"/>
                <a:gd name="T77" fmla="*/ 455 h 1107"/>
                <a:gd name="T78" fmla="*/ 469 w 1064"/>
                <a:gd name="T79" fmla="*/ 421 h 1107"/>
                <a:gd name="T80" fmla="*/ 467 w 1064"/>
                <a:gd name="T81" fmla="*/ 470 h 1107"/>
                <a:gd name="T82" fmla="*/ 531 w 1064"/>
                <a:gd name="T83" fmla="*/ 463 h 1107"/>
                <a:gd name="T84" fmla="*/ 521 w 1064"/>
                <a:gd name="T85" fmla="*/ 396 h 1107"/>
                <a:gd name="T86" fmla="*/ 517 w 1064"/>
                <a:gd name="T87" fmla="*/ 369 h 1107"/>
                <a:gd name="T88" fmla="*/ 537 w 1064"/>
                <a:gd name="T89" fmla="*/ 357 h 1107"/>
                <a:gd name="T90" fmla="*/ 556 w 1064"/>
                <a:gd name="T91" fmla="*/ 369 h 1107"/>
                <a:gd name="T92" fmla="*/ 576 w 1064"/>
                <a:gd name="T93" fmla="*/ 392 h 1107"/>
                <a:gd name="T94" fmla="*/ 566 w 1064"/>
                <a:gd name="T95" fmla="*/ 357 h 1107"/>
                <a:gd name="T96" fmla="*/ 401 w 1064"/>
                <a:gd name="T97" fmla="*/ 420 h 1107"/>
                <a:gd name="T98" fmla="*/ 244 w 1064"/>
                <a:gd name="T99" fmla="*/ 336 h 1107"/>
                <a:gd name="T100" fmla="*/ 371 w 1064"/>
                <a:gd name="T101" fmla="*/ 400 h 1107"/>
                <a:gd name="T102" fmla="*/ 188 w 1064"/>
                <a:gd name="T103" fmla="*/ 0 h 1107"/>
                <a:gd name="T104" fmla="*/ 607 w 1064"/>
                <a:gd name="T105" fmla="*/ 203 h 1107"/>
                <a:gd name="T106" fmla="*/ 918 w 1064"/>
                <a:gd name="T107" fmla="*/ 542 h 1107"/>
                <a:gd name="T108" fmla="*/ 940 w 1064"/>
                <a:gd name="T109" fmla="*/ 1107 h 1107"/>
                <a:gd name="T110" fmla="*/ 523 w 1064"/>
                <a:gd name="T111" fmla="*/ 680 h 1107"/>
                <a:gd name="T112" fmla="*/ 226 w 1064"/>
                <a:gd name="T113" fmla="*/ 442 h 1107"/>
                <a:gd name="T114" fmla="*/ 188 w 1064"/>
                <a:gd name="T115" fmla="*/ 0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4" h="1107">
                  <a:moveTo>
                    <a:pt x="858" y="689"/>
                  </a:moveTo>
                  <a:lnTo>
                    <a:pt x="723" y="756"/>
                  </a:lnTo>
                  <a:lnTo>
                    <a:pt x="730" y="770"/>
                  </a:lnTo>
                  <a:lnTo>
                    <a:pt x="828" y="722"/>
                  </a:lnTo>
                  <a:lnTo>
                    <a:pt x="772" y="868"/>
                  </a:lnTo>
                  <a:lnTo>
                    <a:pt x="907" y="801"/>
                  </a:lnTo>
                  <a:lnTo>
                    <a:pt x="900" y="787"/>
                  </a:lnTo>
                  <a:lnTo>
                    <a:pt x="800" y="836"/>
                  </a:lnTo>
                  <a:lnTo>
                    <a:pt x="858" y="689"/>
                  </a:lnTo>
                  <a:close/>
                  <a:moveTo>
                    <a:pt x="726" y="571"/>
                  </a:moveTo>
                  <a:lnTo>
                    <a:pt x="736" y="572"/>
                  </a:lnTo>
                  <a:lnTo>
                    <a:pt x="744" y="574"/>
                  </a:lnTo>
                  <a:lnTo>
                    <a:pt x="751" y="577"/>
                  </a:lnTo>
                  <a:lnTo>
                    <a:pt x="758" y="581"/>
                  </a:lnTo>
                  <a:lnTo>
                    <a:pt x="764" y="585"/>
                  </a:lnTo>
                  <a:lnTo>
                    <a:pt x="769" y="591"/>
                  </a:lnTo>
                  <a:lnTo>
                    <a:pt x="775" y="596"/>
                  </a:lnTo>
                  <a:lnTo>
                    <a:pt x="779" y="603"/>
                  </a:lnTo>
                  <a:lnTo>
                    <a:pt x="782" y="610"/>
                  </a:lnTo>
                  <a:lnTo>
                    <a:pt x="785" y="617"/>
                  </a:lnTo>
                  <a:lnTo>
                    <a:pt x="785" y="640"/>
                  </a:lnTo>
                  <a:lnTo>
                    <a:pt x="783" y="648"/>
                  </a:lnTo>
                  <a:lnTo>
                    <a:pt x="781" y="655"/>
                  </a:lnTo>
                  <a:lnTo>
                    <a:pt x="776" y="662"/>
                  </a:lnTo>
                  <a:lnTo>
                    <a:pt x="772" y="669"/>
                  </a:lnTo>
                  <a:lnTo>
                    <a:pt x="767" y="675"/>
                  </a:lnTo>
                  <a:lnTo>
                    <a:pt x="761" y="679"/>
                  </a:lnTo>
                  <a:lnTo>
                    <a:pt x="754" y="683"/>
                  </a:lnTo>
                  <a:lnTo>
                    <a:pt x="747" y="686"/>
                  </a:lnTo>
                  <a:lnTo>
                    <a:pt x="740" y="689"/>
                  </a:lnTo>
                  <a:lnTo>
                    <a:pt x="733" y="690"/>
                  </a:lnTo>
                  <a:lnTo>
                    <a:pt x="726" y="690"/>
                  </a:lnTo>
                  <a:lnTo>
                    <a:pt x="716" y="690"/>
                  </a:lnTo>
                  <a:lnTo>
                    <a:pt x="709" y="687"/>
                  </a:lnTo>
                  <a:lnTo>
                    <a:pt x="701" y="684"/>
                  </a:lnTo>
                  <a:lnTo>
                    <a:pt x="695" y="682"/>
                  </a:lnTo>
                  <a:lnTo>
                    <a:pt x="688" y="677"/>
                  </a:lnTo>
                  <a:lnTo>
                    <a:pt x="682" y="672"/>
                  </a:lnTo>
                  <a:lnTo>
                    <a:pt x="678" y="666"/>
                  </a:lnTo>
                  <a:lnTo>
                    <a:pt x="674" y="659"/>
                  </a:lnTo>
                  <a:lnTo>
                    <a:pt x="670" y="652"/>
                  </a:lnTo>
                  <a:lnTo>
                    <a:pt x="668" y="645"/>
                  </a:lnTo>
                  <a:lnTo>
                    <a:pt x="667" y="621"/>
                  </a:lnTo>
                  <a:lnTo>
                    <a:pt x="670" y="613"/>
                  </a:lnTo>
                  <a:lnTo>
                    <a:pt x="673" y="606"/>
                  </a:lnTo>
                  <a:lnTo>
                    <a:pt x="675" y="599"/>
                  </a:lnTo>
                  <a:lnTo>
                    <a:pt x="680" y="593"/>
                  </a:lnTo>
                  <a:lnTo>
                    <a:pt x="685" y="588"/>
                  </a:lnTo>
                  <a:lnTo>
                    <a:pt x="691" y="582"/>
                  </a:lnTo>
                  <a:lnTo>
                    <a:pt x="698" y="578"/>
                  </a:lnTo>
                  <a:lnTo>
                    <a:pt x="705" y="575"/>
                  </a:lnTo>
                  <a:lnTo>
                    <a:pt x="713" y="572"/>
                  </a:lnTo>
                  <a:lnTo>
                    <a:pt x="719" y="572"/>
                  </a:lnTo>
                  <a:lnTo>
                    <a:pt x="726" y="571"/>
                  </a:lnTo>
                  <a:close/>
                  <a:moveTo>
                    <a:pt x="724" y="554"/>
                  </a:moveTo>
                  <a:lnTo>
                    <a:pt x="716" y="554"/>
                  </a:lnTo>
                  <a:lnTo>
                    <a:pt x="708" y="556"/>
                  </a:lnTo>
                  <a:lnTo>
                    <a:pt x="694" y="561"/>
                  </a:lnTo>
                  <a:lnTo>
                    <a:pt x="681" y="568"/>
                  </a:lnTo>
                  <a:lnTo>
                    <a:pt x="673" y="575"/>
                  </a:lnTo>
                  <a:lnTo>
                    <a:pt x="667" y="582"/>
                  </a:lnTo>
                  <a:lnTo>
                    <a:pt x="661" y="589"/>
                  </a:lnTo>
                  <a:lnTo>
                    <a:pt x="654" y="603"/>
                  </a:lnTo>
                  <a:lnTo>
                    <a:pt x="650" y="617"/>
                  </a:lnTo>
                  <a:lnTo>
                    <a:pt x="650" y="633"/>
                  </a:lnTo>
                  <a:lnTo>
                    <a:pt x="652" y="648"/>
                  </a:lnTo>
                  <a:lnTo>
                    <a:pt x="657" y="662"/>
                  </a:lnTo>
                  <a:lnTo>
                    <a:pt x="664" y="675"/>
                  </a:lnTo>
                  <a:lnTo>
                    <a:pt x="671" y="683"/>
                  </a:lnTo>
                  <a:lnTo>
                    <a:pt x="678" y="690"/>
                  </a:lnTo>
                  <a:lnTo>
                    <a:pt x="687" y="696"/>
                  </a:lnTo>
                  <a:lnTo>
                    <a:pt x="699" y="703"/>
                  </a:lnTo>
                  <a:lnTo>
                    <a:pt x="715" y="707"/>
                  </a:lnTo>
                  <a:lnTo>
                    <a:pt x="727" y="708"/>
                  </a:lnTo>
                  <a:lnTo>
                    <a:pt x="736" y="707"/>
                  </a:lnTo>
                  <a:lnTo>
                    <a:pt x="744" y="705"/>
                  </a:lnTo>
                  <a:lnTo>
                    <a:pt x="758" y="701"/>
                  </a:lnTo>
                  <a:lnTo>
                    <a:pt x="771" y="694"/>
                  </a:lnTo>
                  <a:lnTo>
                    <a:pt x="779" y="687"/>
                  </a:lnTo>
                  <a:lnTo>
                    <a:pt x="786" y="680"/>
                  </a:lnTo>
                  <a:lnTo>
                    <a:pt x="792" y="672"/>
                  </a:lnTo>
                  <a:lnTo>
                    <a:pt x="797" y="659"/>
                  </a:lnTo>
                  <a:lnTo>
                    <a:pt x="802" y="644"/>
                  </a:lnTo>
                  <a:lnTo>
                    <a:pt x="803" y="630"/>
                  </a:lnTo>
                  <a:lnTo>
                    <a:pt x="800" y="614"/>
                  </a:lnTo>
                  <a:lnTo>
                    <a:pt x="796" y="600"/>
                  </a:lnTo>
                  <a:lnTo>
                    <a:pt x="788" y="586"/>
                  </a:lnTo>
                  <a:lnTo>
                    <a:pt x="781" y="579"/>
                  </a:lnTo>
                  <a:lnTo>
                    <a:pt x="774" y="572"/>
                  </a:lnTo>
                  <a:lnTo>
                    <a:pt x="765" y="567"/>
                  </a:lnTo>
                  <a:lnTo>
                    <a:pt x="753" y="560"/>
                  </a:lnTo>
                  <a:lnTo>
                    <a:pt x="738" y="556"/>
                  </a:lnTo>
                  <a:lnTo>
                    <a:pt x="724" y="554"/>
                  </a:lnTo>
                  <a:close/>
                  <a:moveTo>
                    <a:pt x="699" y="484"/>
                  </a:moveTo>
                  <a:lnTo>
                    <a:pt x="593" y="581"/>
                  </a:lnTo>
                  <a:lnTo>
                    <a:pt x="604" y="593"/>
                  </a:lnTo>
                  <a:lnTo>
                    <a:pt x="712" y="497"/>
                  </a:lnTo>
                  <a:lnTo>
                    <a:pt x="699" y="484"/>
                  </a:lnTo>
                  <a:close/>
                  <a:moveTo>
                    <a:pt x="618" y="414"/>
                  </a:moveTo>
                  <a:lnTo>
                    <a:pt x="605" y="416"/>
                  </a:lnTo>
                  <a:lnTo>
                    <a:pt x="594" y="424"/>
                  </a:lnTo>
                  <a:lnTo>
                    <a:pt x="589" y="431"/>
                  </a:lnTo>
                  <a:lnTo>
                    <a:pt x="586" y="438"/>
                  </a:lnTo>
                  <a:lnTo>
                    <a:pt x="583" y="445"/>
                  </a:lnTo>
                  <a:lnTo>
                    <a:pt x="584" y="458"/>
                  </a:lnTo>
                  <a:lnTo>
                    <a:pt x="589" y="472"/>
                  </a:lnTo>
                  <a:lnTo>
                    <a:pt x="596" y="488"/>
                  </a:lnTo>
                  <a:lnTo>
                    <a:pt x="598" y="497"/>
                  </a:lnTo>
                  <a:lnTo>
                    <a:pt x="600" y="502"/>
                  </a:lnTo>
                  <a:lnTo>
                    <a:pt x="600" y="509"/>
                  </a:lnTo>
                  <a:lnTo>
                    <a:pt x="598" y="515"/>
                  </a:lnTo>
                  <a:lnTo>
                    <a:pt x="596" y="521"/>
                  </a:lnTo>
                  <a:lnTo>
                    <a:pt x="593" y="525"/>
                  </a:lnTo>
                  <a:lnTo>
                    <a:pt x="587" y="530"/>
                  </a:lnTo>
                  <a:lnTo>
                    <a:pt x="580" y="533"/>
                  </a:lnTo>
                  <a:lnTo>
                    <a:pt x="573" y="535"/>
                  </a:lnTo>
                  <a:lnTo>
                    <a:pt x="573" y="535"/>
                  </a:lnTo>
                  <a:lnTo>
                    <a:pt x="566" y="533"/>
                  </a:lnTo>
                  <a:lnTo>
                    <a:pt x="559" y="530"/>
                  </a:lnTo>
                  <a:lnTo>
                    <a:pt x="553" y="525"/>
                  </a:lnTo>
                  <a:lnTo>
                    <a:pt x="548" y="519"/>
                  </a:lnTo>
                  <a:lnTo>
                    <a:pt x="545" y="514"/>
                  </a:lnTo>
                  <a:lnTo>
                    <a:pt x="544" y="508"/>
                  </a:lnTo>
                  <a:lnTo>
                    <a:pt x="545" y="501"/>
                  </a:lnTo>
                  <a:lnTo>
                    <a:pt x="546" y="494"/>
                  </a:lnTo>
                  <a:lnTo>
                    <a:pt x="551" y="486"/>
                  </a:lnTo>
                  <a:lnTo>
                    <a:pt x="534" y="481"/>
                  </a:lnTo>
                  <a:lnTo>
                    <a:pt x="528" y="495"/>
                  </a:lnTo>
                  <a:lnTo>
                    <a:pt x="528" y="509"/>
                  </a:lnTo>
                  <a:lnTo>
                    <a:pt x="532" y="523"/>
                  </a:lnTo>
                  <a:lnTo>
                    <a:pt x="542" y="536"/>
                  </a:lnTo>
                  <a:lnTo>
                    <a:pt x="559" y="546"/>
                  </a:lnTo>
                  <a:lnTo>
                    <a:pt x="576" y="550"/>
                  </a:lnTo>
                  <a:lnTo>
                    <a:pt x="576" y="550"/>
                  </a:lnTo>
                  <a:lnTo>
                    <a:pt x="593" y="546"/>
                  </a:lnTo>
                  <a:lnTo>
                    <a:pt x="607" y="535"/>
                  </a:lnTo>
                  <a:lnTo>
                    <a:pt x="612" y="529"/>
                  </a:lnTo>
                  <a:lnTo>
                    <a:pt x="617" y="521"/>
                  </a:lnTo>
                  <a:lnTo>
                    <a:pt x="618" y="514"/>
                  </a:lnTo>
                  <a:lnTo>
                    <a:pt x="618" y="501"/>
                  </a:lnTo>
                  <a:lnTo>
                    <a:pt x="614" y="487"/>
                  </a:lnTo>
                  <a:lnTo>
                    <a:pt x="605" y="466"/>
                  </a:lnTo>
                  <a:lnTo>
                    <a:pt x="603" y="460"/>
                  </a:lnTo>
                  <a:lnTo>
                    <a:pt x="601" y="453"/>
                  </a:lnTo>
                  <a:lnTo>
                    <a:pt x="601" y="449"/>
                  </a:lnTo>
                  <a:lnTo>
                    <a:pt x="601" y="444"/>
                  </a:lnTo>
                  <a:lnTo>
                    <a:pt x="604" y="439"/>
                  </a:lnTo>
                  <a:lnTo>
                    <a:pt x="607" y="437"/>
                  </a:lnTo>
                  <a:lnTo>
                    <a:pt x="611" y="432"/>
                  </a:lnTo>
                  <a:lnTo>
                    <a:pt x="617" y="430"/>
                  </a:lnTo>
                  <a:lnTo>
                    <a:pt x="621" y="430"/>
                  </a:lnTo>
                  <a:lnTo>
                    <a:pt x="622" y="430"/>
                  </a:lnTo>
                  <a:lnTo>
                    <a:pt x="628" y="430"/>
                  </a:lnTo>
                  <a:lnTo>
                    <a:pt x="632" y="432"/>
                  </a:lnTo>
                  <a:lnTo>
                    <a:pt x="638" y="435"/>
                  </a:lnTo>
                  <a:lnTo>
                    <a:pt x="640" y="439"/>
                  </a:lnTo>
                  <a:lnTo>
                    <a:pt x="643" y="444"/>
                  </a:lnTo>
                  <a:lnTo>
                    <a:pt x="645" y="448"/>
                  </a:lnTo>
                  <a:lnTo>
                    <a:pt x="645" y="453"/>
                  </a:lnTo>
                  <a:lnTo>
                    <a:pt x="645" y="459"/>
                  </a:lnTo>
                  <a:lnTo>
                    <a:pt x="643" y="465"/>
                  </a:lnTo>
                  <a:lnTo>
                    <a:pt x="660" y="467"/>
                  </a:lnTo>
                  <a:lnTo>
                    <a:pt x="661" y="460"/>
                  </a:lnTo>
                  <a:lnTo>
                    <a:pt x="661" y="453"/>
                  </a:lnTo>
                  <a:lnTo>
                    <a:pt x="660" y="446"/>
                  </a:lnTo>
                  <a:lnTo>
                    <a:pt x="657" y="439"/>
                  </a:lnTo>
                  <a:lnTo>
                    <a:pt x="653" y="432"/>
                  </a:lnTo>
                  <a:lnTo>
                    <a:pt x="647" y="427"/>
                  </a:lnTo>
                  <a:lnTo>
                    <a:pt x="635" y="417"/>
                  </a:lnTo>
                  <a:lnTo>
                    <a:pt x="619" y="414"/>
                  </a:lnTo>
                  <a:lnTo>
                    <a:pt x="618" y="414"/>
                  </a:lnTo>
                  <a:close/>
                  <a:moveTo>
                    <a:pt x="534" y="341"/>
                  </a:moveTo>
                  <a:lnTo>
                    <a:pt x="531" y="341"/>
                  </a:lnTo>
                  <a:lnTo>
                    <a:pt x="517" y="346"/>
                  </a:lnTo>
                  <a:lnTo>
                    <a:pt x="506" y="355"/>
                  </a:lnTo>
                  <a:lnTo>
                    <a:pt x="502" y="362"/>
                  </a:lnTo>
                  <a:lnTo>
                    <a:pt x="499" y="369"/>
                  </a:lnTo>
                  <a:lnTo>
                    <a:pt x="497" y="376"/>
                  </a:lnTo>
                  <a:lnTo>
                    <a:pt x="500" y="389"/>
                  </a:lnTo>
                  <a:lnTo>
                    <a:pt x="506" y="403"/>
                  </a:lnTo>
                  <a:lnTo>
                    <a:pt x="514" y="418"/>
                  </a:lnTo>
                  <a:lnTo>
                    <a:pt x="518" y="425"/>
                  </a:lnTo>
                  <a:lnTo>
                    <a:pt x="520" y="432"/>
                  </a:lnTo>
                  <a:lnTo>
                    <a:pt x="521" y="439"/>
                  </a:lnTo>
                  <a:lnTo>
                    <a:pt x="520" y="445"/>
                  </a:lnTo>
                  <a:lnTo>
                    <a:pt x="518" y="451"/>
                  </a:lnTo>
                  <a:lnTo>
                    <a:pt x="516" y="456"/>
                  </a:lnTo>
                  <a:lnTo>
                    <a:pt x="510" y="460"/>
                  </a:lnTo>
                  <a:lnTo>
                    <a:pt x="503" y="465"/>
                  </a:lnTo>
                  <a:lnTo>
                    <a:pt x="497" y="466"/>
                  </a:lnTo>
                  <a:lnTo>
                    <a:pt x="495" y="466"/>
                  </a:lnTo>
                  <a:lnTo>
                    <a:pt x="488" y="466"/>
                  </a:lnTo>
                  <a:lnTo>
                    <a:pt x="482" y="463"/>
                  </a:lnTo>
                  <a:lnTo>
                    <a:pt x="476" y="459"/>
                  </a:lnTo>
                  <a:lnTo>
                    <a:pt x="471" y="455"/>
                  </a:lnTo>
                  <a:lnTo>
                    <a:pt x="467" y="449"/>
                  </a:lnTo>
                  <a:lnTo>
                    <a:pt x="465" y="442"/>
                  </a:lnTo>
                  <a:lnTo>
                    <a:pt x="465" y="437"/>
                  </a:lnTo>
                  <a:lnTo>
                    <a:pt x="467" y="428"/>
                  </a:lnTo>
                  <a:lnTo>
                    <a:pt x="469" y="421"/>
                  </a:lnTo>
                  <a:lnTo>
                    <a:pt x="453" y="417"/>
                  </a:lnTo>
                  <a:lnTo>
                    <a:pt x="448" y="432"/>
                  </a:lnTo>
                  <a:lnTo>
                    <a:pt x="450" y="446"/>
                  </a:lnTo>
                  <a:lnTo>
                    <a:pt x="455" y="459"/>
                  </a:lnTo>
                  <a:lnTo>
                    <a:pt x="467" y="470"/>
                  </a:lnTo>
                  <a:lnTo>
                    <a:pt x="482" y="479"/>
                  </a:lnTo>
                  <a:lnTo>
                    <a:pt x="496" y="481"/>
                  </a:lnTo>
                  <a:lnTo>
                    <a:pt x="502" y="481"/>
                  </a:lnTo>
                  <a:lnTo>
                    <a:pt x="517" y="476"/>
                  </a:lnTo>
                  <a:lnTo>
                    <a:pt x="531" y="463"/>
                  </a:lnTo>
                  <a:lnTo>
                    <a:pt x="537" y="452"/>
                  </a:lnTo>
                  <a:lnTo>
                    <a:pt x="539" y="441"/>
                  </a:lnTo>
                  <a:lnTo>
                    <a:pt x="538" y="428"/>
                  </a:lnTo>
                  <a:lnTo>
                    <a:pt x="532" y="416"/>
                  </a:lnTo>
                  <a:lnTo>
                    <a:pt x="521" y="396"/>
                  </a:lnTo>
                  <a:lnTo>
                    <a:pt x="518" y="389"/>
                  </a:lnTo>
                  <a:lnTo>
                    <a:pt x="517" y="383"/>
                  </a:lnTo>
                  <a:lnTo>
                    <a:pt x="516" y="379"/>
                  </a:lnTo>
                  <a:lnTo>
                    <a:pt x="516" y="374"/>
                  </a:lnTo>
                  <a:lnTo>
                    <a:pt x="517" y="369"/>
                  </a:lnTo>
                  <a:lnTo>
                    <a:pt x="520" y="365"/>
                  </a:lnTo>
                  <a:lnTo>
                    <a:pt x="524" y="361"/>
                  </a:lnTo>
                  <a:lnTo>
                    <a:pt x="528" y="358"/>
                  </a:lnTo>
                  <a:lnTo>
                    <a:pt x="534" y="357"/>
                  </a:lnTo>
                  <a:lnTo>
                    <a:pt x="537" y="357"/>
                  </a:lnTo>
                  <a:lnTo>
                    <a:pt x="541" y="357"/>
                  </a:lnTo>
                  <a:lnTo>
                    <a:pt x="545" y="360"/>
                  </a:lnTo>
                  <a:lnTo>
                    <a:pt x="551" y="362"/>
                  </a:lnTo>
                  <a:lnTo>
                    <a:pt x="553" y="365"/>
                  </a:lnTo>
                  <a:lnTo>
                    <a:pt x="556" y="369"/>
                  </a:lnTo>
                  <a:lnTo>
                    <a:pt x="559" y="374"/>
                  </a:lnTo>
                  <a:lnTo>
                    <a:pt x="559" y="378"/>
                  </a:lnTo>
                  <a:lnTo>
                    <a:pt x="561" y="383"/>
                  </a:lnTo>
                  <a:lnTo>
                    <a:pt x="559" y="390"/>
                  </a:lnTo>
                  <a:lnTo>
                    <a:pt x="576" y="392"/>
                  </a:lnTo>
                  <a:lnTo>
                    <a:pt x="577" y="383"/>
                  </a:lnTo>
                  <a:lnTo>
                    <a:pt x="576" y="376"/>
                  </a:lnTo>
                  <a:lnTo>
                    <a:pt x="575" y="369"/>
                  </a:lnTo>
                  <a:lnTo>
                    <a:pt x="570" y="362"/>
                  </a:lnTo>
                  <a:lnTo>
                    <a:pt x="566" y="357"/>
                  </a:lnTo>
                  <a:lnTo>
                    <a:pt x="561" y="351"/>
                  </a:lnTo>
                  <a:lnTo>
                    <a:pt x="546" y="344"/>
                  </a:lnTo>
                  <a:lnTo>
                    <a:pt x="534" y="341"/>
                  </a:lnTo>
                  <a:close/>
                  <a:moveTo>
                    <a:pt x="479" y="299"/>
                  </a:moveTo>
                  <a:lnTo>
                    <a:pt x="401" y="420"/>
                  </a:lnTo>
                  <a:lnTo>
                    <a:pt x="415" y="430"/>
                  </a:lnTo>
                  <a:lnTo>
                    <a:pt x="493" y="308"/>
                  </a:lnTo>
                  <a:lnTo>
                    <a:pt x="479" y="299"/>
                  </a:lnTo>
                  <a:close/>
                  <a:moveTo>
                    <a:pt x="336" y="214"/>
                  </a:moveTo>
                  <a:lnTo>
                    <a:pt x="244" y="336"/>
                  </a:lnTo>
                  <a:lnTo>
                    <a:pt x="258" y="343"/>
                  </a:lnTo>
                  <a:lnTo>
                    <a:pt x="318" y="263"/>
                  </a:lnTo>
                  <a:lnTo>
                    <a:pt x="312" y="376"/>
                  </a:lnTo>
                  <a:lnTo>
                    <a:pt x="398" y="304"/>
                  </a:lnTo>
                  <a:lnTo>
                    <a:pt x="371" y="400"/>
                  </a:lnTo>
                  <a:lnTo>
                    <a:pt x="385" y="407"/>
                  </a:lnTo>
                  <a:lnTo>
                    <a:pt x="427" y="260"/>
                  </a:lnTo>
                  <a:lnTo>
                    <a:pt x="328" y="344"/>
                  </a:lnTo>
                  <a:lnTo>
                    <a:pt x="336" y="214"/>
                  </a:lnTo>
                  <a:close/>
                  <a:moveTo>
                    <a:pt x="188" y="0"/>
                  </a:moveTo>
                  <a:lnTo>
                    <a:pt x="279" y="28"/>
                  </a:lnTo>
                  <a:lnTo>
                    <a:pt x="366" y="63"/>
                  </a:lnTo>
                  <a:lnTo>
                    <a:pt x="450" y="103"/>
                  </a:lnTo>
                  <a:lnTo>
                    <a:pt x="530" y="150"/>
                  </a:lnTo>
                  <a:lnTo>
                    <a:pt x="607" y="203"/>
                  </a:lnTo>
                  <a:lnTo>
                    <a:pt x="678" y="260"/>
                  </a:lnTo>
                  <a:lnTo>
                    <a:pt x="745" y="325"/>
                  </a:lnTo>
                  <a:lnTo>
                    <a:pt x="809" y="392"/>
                  </a:lnTo>
                  <a:lnTo>
                    <a:pt x="866" y="465"/>
                  </a:lnTo>
                  <a:lnTo>
                    <a:pt x="918" y="542"/>
                  </a:lnTo>
                  <a:lnTo>
                    <a:pt x="963" y="623"/>
                  </a:lnTo>
                  <a:lnTo>
                    <a:pt x="1003" y="707"/>
                  </a:lnTo>
                  <a:lnTo>
                    <a:pt x="1037" y="795"/>
                  </a:lnTo>
                  <a:lnTo>
                    <a:pt x="1064" y="886"/>
                  </a:lnTo>
                  <a:lnTo>
                    <a:pt x="940" y="1107"/>
                  </a:lnTo>
                  <a:lnTo>
                    <a:pt x="663" y="955"/>
                  </a:lnTo>
                  <a:lnTo>
                    <a:pt x="638" y="880"/>
                  </a:lnTo>
                  <a:lnTo>
                    <a:pt x="605" y="809"/>
                  </a:lnTo>
                  <a:lnTo>
                    <a:pt x="566" y="743"/>
                  </a:lnTo>
                  <a:lnTo>
                    <a:pt x="523" y="680"/>
                  </a:lnTo>
                  <a:lnTo>
                    <a:pt x="472" y="623"/>
                  </a:lnTo>
                  <a:lnTo>
                    <a:pt x="418" y="570"/>
                  </a:lnTo>
                  <a:lnTo>
                    <a:pt x="357" y="521"/>
                  </a:lnTo>
                  <a:lnTo>
                    <a:pt x="293" y="479"/>
                  </a:lnTo>
                  <a:lnTo>
                    <a:pt x="226" y="442"/>
                  </a:lnTo>
                  <a:lnTo>
                    <a:pt x="153" y="413"/>
                  </a:lnTo>
                  <a:lnTo>
                    <a:pt x="78" y="389"/>
                  </a:lnTo>
                  <a:lnTo>
                    <a:pt x="0" y="374"/>
                  </a:lnTo>
                  <a:lnTo>
                    <a:pt x="193" y="3"/>
                  </a:lnTo>
                  <a:lnTo>
                    <a:pt x="188" y="0"/>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grpSp>
          <p:nvGrpSpPr>
            <p:cNvPr id="86" name="Group 85"/>
            <p:cNvGrpSpPr/>
            <p:nvPr/>
          </p:nvGrpSpPr>
          <p:grpSpPr>
            <a:xfrm>
              <a:off x="6724129" y="2603466"/>
              <a:ext cx="1360056" cy="1309488"/>
              <a:chOff x="6724129" y="2603466"/>
              <a:chExt cx="1360056" cy="1309488"/>
            </a:xfrm>
            <a:solidFill>
              <a:schemeClr val="accent2"/>
            </a:solidFill>
          </p:grpSpPr>
          <p:sp>
            <p:nvSpPr>
              <p:cNvPr id="122" name="Freeform 218"/>
              <p:cNvSpPr/>
              <p:nvPr/>
            </p:nvSpPr>
            <p:spPr bwMode="auto">
              <a:xfrm>
                <a:off x="7104731" y="3119809"/>
                <a:ext cx="23955" cy="66540"/>
              </a:xfrm>
              <a:custGeom>
                <a:avLst/>
                <a:gdLst>
                  <a:gd name="T0" fmla="*/ 0 w 17"/>
                  <a:gd name="T1" fmla="*/ 0 h 51"/>
                  <a:gd name="T2" fmla="*/ 17 w 17"/>
                  <a:gd name="T3" fmla="*/ 51 h 51"/>
                  <a:gd name="T4" fmla="*/ 17 w 17"/>
                  <a:gd name="T5" fmla="*/ 51 h 51"/>
                  <a:gd name="T6" fmla="*/ 0 w 17"/>
                  <a:gd name="T7" fmla="*/ 41 h 51"/>
                  <a:gd name="T8" fmla="*/ 0 w 17"/>
                  <a:gd name="T9" fmla="*/ 0 h 51"/>
                </a:gdLst>
                <a:ahLst/>
                <a:cxnLst>
                  <a:cxn ang="0">
                    <a:pos x="T0" y="T1"/>
                  </a:cxn>
                  <a:cxn ang="0">
                    <a:pos x="T2" y="T3"/>
                  </a:cxn>
                  <a:cxn ang="0">
                    <a:pos x="T4" y="T5"/>
                  </a:cxn>
                  <a:cxn ang="0">
                    <a:pos x="T6" y="T7"/>
                  </a:cxn>
                  <a:cxn ang="0">
                    <a:pos x="T8" y="T9"/>
                  </a:cxn>
                </a:cxnLst>
                <a:rect l="0" t="0" r="r" b="b"/>
                <a:pathLst>
                  <a:path w="17" h="51">
                    <a:moveTo>
                      <a:pt x="0" y="0"/>
                    </a:moveTo>
                    <a:lnTo>
                      <a:pt x="17" y="51"/>
                    </a:lnTo>
                    <a:lnTo>
                      <a:pt x="17" y="51"/>
                    </a:lnTo>
                    <a:lnTo>
                      <a:pt x="0" y="41"/>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3" name="Freeform 298"/>
              <p:cNvSpPr/>
              <p:nvPr/>
            </p:nvSpPr>
            <p:spPr bwMode="auto">
              <a:xfrm>
                <a:off x="6724129" y="2960115"/>
                <a:ext cx="39924" cy="194295"/>
              </a:xfrm>
              <a:custGeom>
                <a:avLst/>
                <a:gdLst>
                  <a:gd name="T0" fmla="*/ 0 w 31"/>
                  <a:gd name="T1" fmla="*/ 0 h 147"/>
                  <a:gd name="T2" fmla="*/ 31 w 31"/>
                  <a:gd name="T3" fmla="*/ 18 h 147"/>
                  <a:gd name="T4" fmla="*/ 31 w 31"/>
                  <a:gd name="T5" fmla="*/ 147 h 147"/>
                  <a:gd name="T6" fmla="*/ 0 w 31"/>
                  <a:gd name="T7" fmla="*/ 35 h 147"/>
                  <a:gd name="T8" fmla="*/ 0 w 31"/>
                  <a:gd name="T9" fmla="*/ 0 h 147"/>
                </a:gdLst>
                <a:ahLst/>
                <a:cxnLst>
                  <a:cxn ang="0">
                    <a:pos x="T0" y="T1"/>
                  </a:cxn>
                  <a:cxn ang="0">
                    <a:pos x="T2" y="T3"/>
                  </a:cxn>
                  <a:cxn ang="0">
                    <a:pos x="T4" y="T5"/>
                  </a:cxn>
                  <a:cxn ang="0">
                    <a:pos x="T6" y="T7"/>
                  </a:cxn>
                  <a:cxn ang="0">
                    <a:pos x="T8" y="T9"/>
                  </a:cxn>
                </a:cxnLst>
                <a:rect l="0" t="0" r="r" b="b"/>
                <a:pathLst>
                  <a:path w="31" h="147">
                    <a:moveTo>
                      <a:pt x="0" y="0"/>
                    </a:moveTo>
                    <a:lnTo>
                      <a:pt x="31" y="18"/>
                    </a:lnTo>
                    <a:lnTo>
                      <a:pt x="31" y="147"/>
                    </a:lnTo>
                    <a:lnTo>
                      <a:pt x="0" y="35"/>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4" name="Freeform 299"/>
              <p:cNvSpPr/>
              <p:nvPr/>
            </p:nvSpPr>
            <p:spPr bwMode="auto">
              <a:xfrm>
                <a:off x="6764051" y="2984068"/>
                <a:ext cx="42585" cy="319387"/>
              </a:xfrm>
              <a:custGeom>
                <a:avLst/>
                <a:gdLst>
                  <a:gd name="T0" fmla="*/ 0 w 32"/>
                  <a:gd name="T1" fmla="*/ 0 h 241"/>
                  <a:gd name="T2" fmla="*/ 32 w 32"/>
                  <a:gd name="T3" fmla="*/ 18 h 241"/>
                  <a:gd name="T4" fmla="*/ 32 w 32"/>
                  <a:gd name="T5" fmla="*/ 241 h 241"/>
                  <a:gd name="T6" fmla="*/ 0 w 32"/>
                  <a:gd name="T7" fmla="*/ 129 h 241"/>
                  <a:gd name="T8" fmla="*/ 0 w 32"/>
                  <a:gd name="T9" fmla="*/ 0 h 241"/>
                </a:gdLst>
                <a:ahLst/>
                <a:cxnLst>
                  <a:cxn ang="0">
                    <a:pos x="T0" y="T1"/>
                  </a:cxn>
                  <a:cxn ang="0">
                    <a:pos x="T2" y="T3"/>
                  </a:cxn>
                  <a:cxn ang="0">
                    <a:pos x="T4" y="T5"/>
                  </a:cxn>
                  <a:cxn ang="0">
                    <a:pos x="T6" y="T7"/>
                  </a:cxn>
                  <a:cxn ang="0">
                    <a:pos x="T8" y="T9"/>
                  </a:cxn>
                </a:cxnLst>
                <a:rect l="0" t="0" r="r" b="b"/>
                <a:pathLst>
                  <a:path w="32" h="241">
                    <a:moveTo>
                      <a:pt x="0" y="0"/>
                    </a:moveTo>
                    <a:lnTo>
                      <a:pt x="32" y="18"/>
                    </a:lnTo>
                    <a:lnTo>
                      <a:pt x="32" y="241"/>
                    </a:lnTo>
                    <a:lnTo>
                      <a:pt x="0" y="1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5" name="Freeform 300"/>
              <p:cNvSpPr/>
              <p:nvPr/>
            </p:nvSpPr>
            <p:spPr bwMode="auto">
              <a:xfrm>
                <a:off x="6806636" y="3008023"/>
                <a:ext cx="42585" cy="444481"/>
              </a:xfrm>
              <a:custGeom>
                <a:avLst/>
                <a:gdLst>
                  <a:gd name="T0" fmla="*/ 0 w 32"/>
                  <a:gd name="T1" fmla="*/ 0 h 333"/>
                  <a:gd name="T2" fmla="*/ 32 w 32"/>
                  <a:gd name="T3" fmla="*/ 18 h 333"/>
                  <a:gd name="T4" fmla="*/ 32 w 32"/>
                  <a:gd name="T5" fmla="*/ 333 h 333"/>
                  <a:gd name="T6" fmla="*/ 0 w 32"/>
                  <a:gd name="T7" fmla="*/ 223 h 333"/>
                  <a:gd name="T8" fmla="*/ 0 w 32"/>
                  <a:gd name="T9" fmla="*/ 0 h 333"/>
                </a:gdLst>
                <a:ahLst/>
                <a:cxnLst>
                  <a:cxn ang="0">
                    <a:pos x="T0" y="T1"/>
                  </a:cxn>
                  <a:cxn ang="0">
                    <a:pos x="T2" y="T3"/>
                  </a:cxn>
                  <a:cxn ang="0">
                    <a:pos x="T4" y="T5"/>
                  </a:cxn>
                  <a:cxn ang="0">
                    <a:pos x="T6" y="T7"/>
                  </a:cxn>
                  <a:cxn ang="0">
                    <a:pos x="T8" y="T9"/>
                  </a:cxn>
                </a:cxnLst>
                <a:rect l="0" t="0" r="r" b="b"/>
                <a:pathLst>
                  <a:path w="32" h="333">
                    <a:moveTo>
                      <a:pt x="0" y="0"/>
                    </a:moveTo>
                    <a:lnTo>
                      <a:pt x="32" y="18"/>
                    </a:lnTo>
                    <a:lnTo>
                      <a:pt x="32" y="333"/>
                    </a:lnTo>
                    <a:lnTo>
                      <a:pt x="0" y="223"/>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6" name="Freeform 301"/>
              <p:cNvSpPr/>
              <p:nvPr/>
            </p:nvSpPr>
            <p:spPr bwMode="auto">
              <a:xfrm>
                <a:off x="6849221" y="3031976"/>
                <a:ext cx="45247" cy="460451"/>
              </a:xfrm>
              <a:custGeom>
                <a:avLst/>
                <a:gdLst>
                  <a:gd name="T0" fmla="*/ 0 w 32"/>
                  <a:gd name="T1" fmla="*/ 0 h 346"/>
                  <a:gd name="T2" fmla="*/ 18 w 32"/>
                  <a:gd name="T3" fmla="*/ 10 h 346"/>
                  <a:gd name="T4" fmla="*/ 32 w 32"/>
                  <a:gd name="T5" fmla="*/ 17 h 346"/>
                  <a:gd name="T6" fmla="*/ 32 w 32"/>
                  <a:gd name="T7" fmla="*/ 346 h 346"/>
                  <a:gd name="T8" fmla="*/ 4 w 32"/>
                  <a:gd name="T9" fmla="*/ 331 h 346"/>
                  <a:gd name="T10" fmla="*/ 0 w 32"/>
                  <a:gd name="T11" fmla="*/ 315 h 346"/>
                  <a:gd name="T12" fmla="*/ 0 w 32"/>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32" h="346">
                    <a:moveTo>
                      <a:pt x="0" y="0"/>
                    </a:moveTo>
                    <a:lnTo>
                      <a:pt x="18" y="10"/>
                    </a:lnTo>
                    <a:lnTo>
                      <a:pt x="32" y="17"/>
                    </a:lnTo>
                    <a:lnTo>
                      <a:pt x="32" y="346"/>
                    </a:lnTo>
                    <a:lnTo>
                      <a:pt x="4" y="331"/>
                    </a:lnTo>
                    <a:lnTo>
                      <a:pt x="0" y="315"/>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7" name="Freeform 302"/>
              <p:cNvSpPr/>
              <p:nvPr/>
            </p:nvSpPr>
            <p:spPr bwMode="auto">
              <a:xfrm>
                <a:off x="6894469" y="3055931"/>
                <a:ext cx="42585" cy="460451"/>
              </a:xfrm>
              <a:custGeom>
                <a:avLst/>
                <a:gdLst>
                  <a:gd name="T0" fmla="*/ 0 w 32"/>
                  <a:gd name="T1" fmla="*/ 0 h 347"/>
                  <a:gd name="T2" fmla="*/ 32 w 32"/>
                  <a:gd name="T3" fmla="*/ 18 h 347"/>
                  <a:gd name="T4" fmla="*/ 32 w 32"/>
                  <a:gd name="T5" fmla="*/ 347 h 347"/>
                  <a:gd name="T6" fmla="*/ 0 w 32"/>
                  <a:gd name="T7" fmla="*/ 329 h 347"/>
                  <a:gd name="T8" fmla="*/ 0 w 32"/>
                  <a:gd name="T9" fmla="*/ 0 h 347"/>
                </a:gdLst>
                <a:ahLst/>
                <a:cxnLst>
                  <a:cxn ang="0">
                    <a:pos x="T0" y="T1"/>
                  </a:cxn>
                  <a:cxn ang="0">
                    <a:pos x="T2" y="T3"/>
                  </a:cxn>
                  <a:cxn ang="0">
                    <a:pos x="T4" y="T5"/>
                  </a:cxn>
                  <a:cxn ang="0">
                    <a:pos x="T6" y="T7"/>
                  </a:cxn>
                  <a:cxn ang="0">
                    <a:pos x="T8" y="T9"/>
                  </a:cxn>
                </a:cxnLst>
                <a:rect l="0" t="0" r="r" b="b"/>
                <a:pathLst>
                  <a:path w="32" h="347">
                    <a:moveTo>
                      <a:pt x="0" y="0"/>
                    </a:moveTo>
                    <a:lnTo>
                      <a:pt x="32" y="18"/>
                    </a:lnTo>
                    <a:lnTo>
                      <a:pt x="32" y="347"/>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8" name="Freeform 303"/>
              <p:cNvSpPr/>
              <p:nvPr/>
            </p:nvSpPr>
            <p:spPr bwMode="auto">
              <a:xfrm>
                <a:off x="6937054" y="3079884"/>
                <a:ext cx="39924" cy="460451"/>
              </a:xfrm>
              <a:custGeom>
                <a:avLst/>
                <a:gdLst>
                  <a:gd name="T0" fmla="*/ 0 w 31"/>
                  <a:gd name="T1" fmla="*/ 0 h 348"/>
                  <a:gd name="T2" fmla="*/ 31 w 31"/>
                  <a:gd name="T3" fmla="*/ 19 h 348"/>
                  <a:gd name="T4" fmla="*/ 31 w 31"/>
                  <a:gd name="T5" fmla="*/ 348 h 348"/>
                  <a:gd name="T6" fmla="*/ 0 w 31"/>
                  <a:gd name="T7" fmla="*/ 329 h 348"/>
                  <a:gd name="T8" fmla="*/ 0 w 31"/>
                  <a:gd name="T9" fmla="*/ 0 h 348"/>
                </a:gdLst>
                <a:ahLst/>
                <a:cxnLst>
                  <a:cxn ang="0">
                    <a:pos x="T0" y="T1"/>
                  </a:cxn>
                  <a:cxn ang="0">
                    <a:pos x="T2" y="T3"/>
                  </a:cxn>
                  <a:cxn ang="0">
                    <a:pos x="T4" y="T5"/>
                  </a:cxn>
                  <a:cxn ang="0">
                    <a:pos x="T6" y="T7"/>
                  </a:cxn>
                  <a:cxn ang="0">
                    <a:pos x="T8" y="T9"/>
                  </a:cxn>
                </a:cxnLst>
                <a:rect l="0" t="0" r="r" b="b"/>
                <a:pathLst>
                  <a:path w="31" h="348">
                    <a:moveTo>
                      <a:pt x="0" y="0"/>
                    </a:moveTo>
                    <a:lnTo>
                      <a:pt x="31" y="19"/>
                    </a:lnTo>
                    <a:lnTo>
                      <a:pt x="31" y="348"/>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9" name="Freeform 304"/>
              <p:cNvSpPr/>
              <p:nvPr/>
            </p:nvSpPr>
            <p:spPr bwMode="auto">
              <a:xfrm>
                <a:off x="6976976" y="3103839"/>
                <a:ext cx="42585" cy="460451"/>
              </a:xfrm>
              <a:custGeom>
                <a:avLst/>
                <a:gdLst>
                  <a:gd name="T0" fmla="*/ 0 w 33"/>
                  <a:gd name="T1" fmla="*/ 0 h 345"/>
                  <a:gd name="T2" fmla="*/ 33 w 33"/>
                  <a:gd name="T3" fmla="*/ 16 h 345"/>
                  <a:gd name="T4" fmla="*/ 33 w 33"/>
                  <a:gd name="T5" fmla="*/ 345 h 345"/>
                  <a:gd name="T6" fmla="*/ 10 w 33"/>
                  <a:gd name="T7" fmla="*/ 334 h 345"/>
                  <a:gd name="T8" fmla="*/ 0 w 33"/>
                  <a:gd name="T9" fmla="*/ 329 h 345"/>
                  <a:gd name="T10" fmla="*/ 0 w 33"/>
                  <a:gd name="T11" fmla="*/ 0 h 345"/>
                </a:gdLst>
                <a:ahLst/>
                <a:cxnLst>
                  <a:cxn ang="0">
                    <a:pos x="T0" y="T1"/>
                  </a:cxn>
                  <a:cxn ang="0">
                    <a:pos x="T2" y="T3"/>
                  </a:cxn>
                  <a:cxn ang="0">
                    <a:pos x="T4" y="T5"/>
                  </a:cxn>
                  <a:cxn ang="0">
                    <a:pos x="T6" y="T7"/>
                  </a:cxn>
                  <a:cxn ang="0">
                    <a:pos x="T8" y="T9"/>
                  </a:cxn>
                  <a:cxn ang="0">
                    <a:pos x="T10" y="T11"/>
                  </a:cxn>
                </a:cxnLst>
                <a:rect l="0" t="0" r="r" b="b"/>
                <a:pathLst>
                  <a:path w="33" h="345">
                    <a:moveTo>
                      <a:pt x="0" y="0"/>
                    </a:moveTo>
                    <a:lnTo>
                      <a:pt x="33" y="16"/>
                    </a:lnTo>
                    <a:lnTo>
                      <a:pt x="33" y="345"/>
                    </a:lnTo>
                    <a:lnTo>
                      <a:pt x="10" y="334"/>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0" name="Freeform 305"/>
              <p:cNvSpPr/>
              <p:nvPr/>
            </p:nvSpPr>
            <p:spPr bwMode="auto">
              <a:xfrm>
                <a:off x="7019561" y="3125132"/>
                <a:ext cx="42585" cy="463111"/>
              </a:xfrm>
              <a:custGeom>
                <a:avLst/>
                <a:gdLst>
                  <a:gd name="T0" fmla="*/ 0 w 32"/>
                  <a:gd name="T1" fmla="*/ 0 h 348"/>
                  <a:gd name="T2" fmla="*/ 32 w 32"/>
                  <a:gd name="T3" fmla="*/ 19 h 348"/>
                  <a:gd name="T4" fmla="*/ 32 w 32"/>
                  <a:gd name="T5" fmla="*/ 348 h 348"/>
                  <a:gd name="T6" fmla="*/ 0 w 32"/>
                  <a:gd name="T7" fmla="*/ 329 h 348"/>
                  <a:gd name="T8" fmla="*/ 0 w 32"/>
                  <a:gd name="T9" fmla="*/ 0 h 348"/>
                </a:gdLst>
                <a:ahLst/>
                <a:cxnLst>
                  <a:cxn ang="0">
                    <a:pos x="T0" y="T1"/>
                  </a:cxn>
                  <a:cxn ang="0">
                    <a:pos x="T2" y="T3"/>
                  </a:cxn>
                  <a:cxn ang="0">
                    <a:pos x="T4" y="T5"/>
                  </a:cxn>
                  <a:cxn ang="0">
                    <a:pos x="T6" y="T7"/>
                  </a:cxn>
                  <a:cxn ang="0">
                    <a:pos x="T8" y="T9"/>
                  </a:cxn>
                </a:cxnLst>
                <a:rect l="0" t="0" r="r" b="b"/>
                <a:pathLst>
                  <a:path w="32" h="348">
                    <a:moveTo>
                      <a:pt x="0" y="0"/>
                    </a:moveTo>
                    <a:lnTo>
                      <a:pt x="32" y="19"/>
                    </a:lnTo>
                    <a:lnTo>
                      <a:pt x="32" y="348"/>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1" name="Freeform 306"/>
              <p:cNvSpPr/>
              <p:nvPr/>
            </p:nvSpPr>
            <p:spPr bwMode="auto">
              <a:xfrm>
                <a:off x="7062146" y="3149085"/>
                <a:ext cx="42585" cy="463111"/>
              </a:xfrm>
              <a:custGeom>
                <a:avLst/>
                <a:gdLst>
                  <a:gd name="T0" fmla="*/ 0 w 32"/>
                  <a:gd name="T1" fmla="*/ 0 h 347"/>
                  <a:gd name="T2" fmla="*/ 32 w 32"/>
                  <a:gd name="T3" fmla="*/ 18 h 347"/>
                  <a:gd name="T4" fmla="*/ 32 w 32"/>
                  <a:gd name="T5" fmla="*/ 347 h 347"/>
                  <a:gd name="T6" fmla="*/ 0 w 32"/>
                  <a:gd name="T7" fmla="*/ 329 h 347"/>
                  <a:gd name="T8" fmla="*/ 0 w 32"/>
                  <a:gd name="T9" fmla="*/ 0 h 347"/>
                </a:gdLst>
                <a:ahLst/>
                <a:cxnLst>
                  <a:cxn ang="0">
                    <a:pos x="T0" y="T1"/>
                  </a:cxn>
                  <a:cxn ang="0">
                    <a:pos x="T2" y="T3"/>
                  </a:cxn>
                  <a:cxn ang="0">
                    <a:pos x="T4" y="T5"/>
                  </a:cxn>
                  <a:cxn ang="0">
                    <a:pos x="T6" y="T7"/>
                  </a:cxn>
                  <a:cxn ang="0">
                    <a:pos x="T8" y="T9"/>
                  </a:cxn>
                </a:cxnLst>
                <a:rect l="0" t="0" r="r" b="b"/>
                <a:pathLst>
                  <a:path w="32" h="347">
                    <a:moveTo>
                      <a:pt x="0" y="0"/>
                    </a:moveTo>
                    <a:lnTo>
                      <a:pt x="32" y="18"/>
                    </a:lnTo>
                    <a:lnTo>
                      <a:pt x="32" y="347"/>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2" name="Freeform 307"/>
              <p:cNvSpPr/>
              <p:nvPr/>
            </p:nvSpPr>
            <p:spPr bwMode="auto">
              <a:xfrm>
                <a:off x="7104731" y="3173040"/>
                <a:ext cx="42585" cy="460451"/>
              </a:xfrm>
              <a:custGeom>
                <a:avLst/>
                <a:gdLst>
                  <a:gd name="T0" fmla="*/ 0 w 31"/>
                  <a:gd name="T1" fmla="*/ 0 h 346"/>
                  <a:gd name="T2" fmla="*/ 17 w 31"/>
                  <a:gd name="T3" fmla="*/ 10 h 346"/>
                  <a:gd name="T4" fmla="*/ 31 w 31"/>
                  <a:gd name="T5" fmla="*/ 17 h 346"/>
                  <a:gd name="T6" fmla="*/ 31 w 31"/>
                  <a:gd name="T7" fmla="*/ 346 h 346"/>
                  <a:gd name="T8" fmla="*/ 0 w 31"/>
                  <a:gd name="T9" fmla="*/ 329 h 346"/>
                  <a:gd name="T10" fmla="*/ 0 w 31"/>
                  <a:gd name="T11" fmla="*/ 0 h 346"/>
                </a:gdLst>
                <a:ahLst/>
                <a:cxnLst>
                  <a:cxn ang="0">
                    <a:pos x="T0" y="T1"/>
                  </a:cxn>
                  <a:cxn ang="0">
                    <a:pos x="T2" y="T3"/>
                  </a:cxn>
                  <a:cxn ang="0">
                    <a:pos x="T4" y="T5"/>
                  </a:cxn>
                  <a:cxn ang="0">
                    <a:pos x="T6" y="T7"/>
                  </a:cxn>
                  <a:cxn ang="0">
                    <a:pos x="T8" y="T9"/>
                  </a:cxn>
                  <a:cxn ang="0">
                    <a:pos x="T10" y="T11"/>
                  </a:cxn>
                </a:cxnLst>
                <a:rect l="0" t="0" r="r" b="b"/>
                <a:pathLst>
                  <a:path w="31" h="346">
                    <a:moveTo>
                      <a:pt x="0" y="0"/>
                    </a:moveTo>
                    <a:lnTo>
                      <a:pt x="17" y="10"/>
                    </a:lnTo>
                    <a:lnTo>
                      <a:pt x="31" y="17"/>
                    </a:lnTo>
                    <a:lnTo>
                      <a:pt x="31" y="346"/>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3" name="Freeform 308"/>
              <p:cNvSpPr/>
              <p:nvPr/>
            </p:nvSpPr>
            <p:spPr bwMode="auto">
              <a:xfrm>
                <a:off x="7147316" y="3196993"/>
                <a:ext cx="42585" cy="460451"/>
              </a:xfrm>
              <a:custGeom>
                <a:avLst/>
                <a:gdLst>
                  <a:gd name="T0" fmla="*/ 0 w 32"/>
                  <a:gd name="T1" fmla="*/ 0 h 347"/>
                  <a:gd name="T2" fmla="*/ 32 w 32"/>
                  <a:gd name="T3" fmla="*/ 18 h 347"/>
                  <a:gd name="T4" fmla="*/ 32 w 32"/>
                  <a:gd name="T5" fmla="*/ 347 h 347"/>
                  <a:gd name="T6" fmla="*/ 11 w 32"/>
                  <a:gd name="T7" fmla="*/ 336 h 347"/>
                  <a:gd name="T8" fmla="*/ 0 w 32"/>
                  <a:gd name="T9" fmla="*/ 329 h 347"/>
                  <a:gd name="T10" fmla="*/ 0 w 32"/>
                  <a:gd name="T11" fmla="*/ 0 h 347"/>
                </a:gdLst>
                <a:ahLst/>
                <a:cxnLst>
                  <a:cxn ang="0">
                    <a:pos x="T0" y="T1"/>
                  </a:cxn>
                  <a:cxn ang="0">
                    <a:pos x="T2" y="T3"/>
                  </a:cxn>
                  <a:cxn ang="0">
                    <a:pos x="T4" y="T5"/>
                  </a:cxn>
                  <a:cxn ang="0">
                    <a:pos x="T6" y="T7"/>
                  </a:cxn>
                  <a:cxn ang="0">
                    <a:pos x="T8" y="T9"/>
                  </a:cxn>
                  <a:cxn ang="0">
                    <a:pos x="T10" y="T11"/>
                  </a:cxn>
                </a:cxnLst>
                <a:rect l="0" t="0" r="r" b="b"/>
                <a:pathLst>
                  <a:path w="32" h="347">
                    <a:moveTo>
                      <a:pt x="0" y="0"/>
                    </a:moveTo>
                    <a:lnTo>
                      <a:pt x="32" y="18"/>
                    </a:lnTo>
                    <a:lnTo>
                      <a:pt x="32" y="347"/>
                    </a:lnTo>
                    <a:lnTo>
                      <a:pt x="11" y="336"/>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4" name="Freeform 309"/>
              <p:cNvSpPr/>
              <p:nvPr/>
            </p:nvSpPr>
            <p:spPr bwMode="auto">
              <a:xfrm>
                <a:off x="7189901" y="3220948"/>
                <a:ext cx="42585" cy="463111"/>
              </a:xfrm>
              <a:custGeom>
                <a:avLst/>
                <a:gdLst>
                  <a:gd name="T0" fmla="*/ 0 w 32"/>
                  <a:gd name="T1" fmla="*/ 0 h 347"/>
                  <a:gd name="T2" fmla="*/ 32 w 32"/>
                  <a:gd name="T3" fmla="*/ 18 h 347"/>
                  <a:gd name="T4" fmla="*/ 32 w 32"/>
                  <a:gd name="T5" fmla="*/ 347 h 347"/>
                  <a:gd name="T6" fmla="*/ 0 w 32"/>
                  <a:gd name="T7" fmla="*/ 329 h 347"/>
                  <a:gd name="T8" fmla="*/ 0 w 32"/>
                  <a:gd name="T9" fmla="*/ 0 h 347"/>
                </a:gdLst>
                <a:ahLst/>
                <a:cxnLst>
                  <a:cxn ang="0">
                    <a:pos x="T0" y="T1"/>
                  </a:cxn>
                  <a:cxn ang="0">
                    <a:pos x="T2" y="T3"/>
                  </a:cxn>
                  <a:cxn ang="0">
                    <a:pos x="T4" y="T5"/>
                  </a:cxn>
                  <a:cxn ang="0">
                    <a:pos x="T6" y="T7"/>
                  </a:cxn>
                  <a:cxn ang="0">
                    <a:pos x="T8" y="T9"/>
                  </a:cxn>
                </a:cxnLst>
                <a:rect l="0" t="0" r="r" b="b"/>
                <a:pathLst>
                  <a:path w="32" h="347">
                    <a:moveTo>
                      <a:pt x="0" y="0"/>
                    </a:moveTo>
                    <a:lnTo>
                      <a:pt x="32" y="18"/>
                    </a:lnTo>
                    <a:lnTo>
                      <a:pt x="32" y="347"/>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5" name="Freeform 310"/>
              <p:cNvSpPr/>
              <p:nvPr/>
            </p:nvSpPr>
            <p:spPr bwMode="auto">
              <a:xfrm>
                <a:off x="7232486" y="3244901"/>
                <a:ext cx="42585" cy="460451"/>
              </a:xfrm>
              <a:custGeom>
                <a:avLst/>
                <a:gdLst>
                  <a:gd name="T0" fmla="*/ 0 w 33"/>
                  <a:gd name="T1" fmla="*/ 0 h 346"/>
                  <a:gd name="T2" fmla="*/ 33 w 33"/>
                  <a:gd name="T3" fmla="*/ 17 h 346"/>
                  <a:gd name="T4" fmla="*/ 33 w 33"/>
                  <a:gd name="T5" fmla="*/ 346 h 346"/>
                  <a:gd name="T6" fmla="*/ 0 w 33"/>
                  <a:gd name="T7" fmla="*/ 329 h 346"/>
                  <a:gd name="T8" fmla="*/ 0 w 33"/>
                  <a:gd name="T9" fmla="*/ 0 h 346"/>
                </a:gdLst>
                <a:ahLst/>
                <a:cxnLst>
                  <a:cxn ang="0">
                    <a:pos x="T0" y="T1"/>
                  </a:cxn>
                  <a:cxn ang="0">
                    <a:pos x="T2" y="T3"/>
                  </a:cxn>
                  <a:cxn ang="0">
                    <a:pos x="T4" y="T5"/>
                  </a:cxn>
                  <a:cxn ang="0">
                    <a:pos x="T6" y="T7"/>
                  </a:cxn>
                  <a:cxn ang="0">
                    <a:pos x="T8" y="T9"/>
                  </a:cxn>
                </a:cxnLst>
                <a:rect l="0" t="0" r="r" b="b"/>
                <a:pathLst>
                  <a:path w="33" h="346">
                    <a:moveTo>
                      <a:pt x="0" y="0"/>
                    </a:moveTo>
                    <a:lnTo>
                      <a:pt x="33" y="17"/>
                    </a:lnTo>
                    <a:lnTo>
                      <a:pt x="33" y="346"/>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6" name="Freeform 311"/>
              <p:cNvSpPr/>
              <p:nvPr/>
            </p:nvSpPr>
            <p:spPr bwMode="auto">
              <a:xfrm>
                <a:off x="7275071" y="3266193"/>
                <a:ext cx="42585" cy="463111"/>
              </a:xfrm>
              <a:custGeom>
                <a:avLst/>
                <a:gdLst>
                  <a:gd name="T0" fmla="*/ 0 w 32"/>
                  <a:gd name="T1" fmla="*/ 0 h 347"/>
                  <a:gd name="T2" fmla="*/ 32 w 32"/>
                  <a:gd name="T3" fmla="*/ 18 h 347"/>
                  <a:gd name="T4" fmla="*/ 32 w 32"/>
                  <a:gd name="T5" fmla="*/ 347 h 347"/>
                  <a:gd name="T6" fmla="*/ 0 w 32"/>
                  <a:gd name="T7" fmla="*/ 329 h 347"/>
                  <a:gd name="T8" fmla="*/ 0 w 32"/>
                  <a:gd name="T9" fmla="*/ 0 h 347"/>
                </a:gdLst>
                <a:ahLst/>
                <a:cxnLst>
                  <a:cxn ang="0">
                    <a:pos x="T0" y="T1"/>
                  </a:cxn>
                  <a:cxn ang="0">
                    <a:pos x="T2" y="T3"/>
                  </a:cxn>
                  <a:cxn ang="0">
                    <a:pos x="T4" y="T5"/>
                  </a:cxn>
                  <a:cxn ang="0">
                    <a:pos x="T6" y="T7"/>
                  </a:cxn>
                  <a:cxn ang="0">
                    <a:pos x="T8" y="T9"/>
                  </a:cxn>
                </a:cxnLst>
                <a:rect l="0" t="0" r="r" b="b"/>
                <a:pathLst>
                  <a:path w="32" h="347">
                    <a:moveTo>
                      <a:pt x="0" y="0"/>
                    </a:moveTo>
                    <a:lnTo>
                      <a:pt x="32" y="18"/>
                    </a:lnTo>
                    <a:lnTo>
                      <a:pt x="32" y="347"/>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7" name="Freeform 312"/>
              <p:cNvSpPr/>
              <p:nvPr/>
            </p:nvSpPr>
            <p:spPr bwMode="auto">
              <a:xfrm>
                <a:off x="7317656" y="3292809"/>
                <a:ext cx="42585" cy="460451"/>
              </a:xfrm>
              <a:custGeom>
                <a:avLst/>
                <a:gdLst>
                  <a:gd name="T0" fmla="*/ 0 w 31"/>
                  <a:gd name="T1" fmla="*/ 0 h 347"/>
                  <a:gd name="T2" fmla="*/ 31 w 31"/>
                  <a:gd name="T3" fmla="*/ 18 h 347"/>
                  <a:gd name="T4" fmla="*/ 31 w 31"/>
                  <a:gd name="T5" fmla="*/ 347 h 347"/>
                  <a:gd name="T6" fmla="*/ 0 w 31"/>
                  <a:gd name="T7" fmla="*/ 329 h 347"/>
                  <a:gd name="T8" fmla="*/ 0 w 31"/>
                  <a:gd name="T9" fmla="*/ 0 h 347"/>
                </a:gdLst>
                <a:ahLst/>
                <a:cxnLst>
                  <a:cxn ang="0">
                    <a:pos x="T0" y="T1"/>
                  </a:cxn>
                  <a:cxn ang="0">
                    <a:pos x="T2" y="T3"/>
                  </a:cxn>
                  <a:cxn ang="0">
                    <a:pos x="T4" y="T5"/>
                  </a:cxn>
                  <a:cxn ang="0">
                    <a:pos x="T6" y="T7"/>
                  </a:cxn>
                  <a:cxn ang="0">
                    <a:pos x="T8" y="T9"/>
                  </a:cxn>
                </a:cxnLst>
                <a:rect l="0" t="0" r="r" b="b"/>
                <a:pathLst>
                  <a:path w="31" h="347">
                    <a:moveTo>
                      <a:pt x="0" y="0"/>
                    </a:moveTo>
                    <a:lnTo>
                      <a:pt x="31" y="18"/>
                    </a:lnTo>
                    <a:lnTo>
                      <a:pt x="31" y="347"/>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8" name="Freeform 313"/>
              <p:cNvSpPr/>
              <p:nvPr/>
            </p:nvSpPr>
            <p:spPr bwMode="auto">
              <a:xfrm>
                <a:off x="7360241" y="3316764"/>
                <a:ext cx="42585" cy="460451"/>
              </a:xfrm>
              <a:custGeom>
                <a:avLst/>
                <a:gdLst>
                  <a:gd name="T0" fmla="*/ 0 w 32"/>
                  <a:gd name="T1" fmla="*/ 0 h 346"/>
                  <a:gd name="T2" fmla="*/ 32 w 32"/>
                  <a:gd name="T3" fmla="*/ 17 h 346"/>
                  <a:gd name="T4" fmla="*/ 32 w 32"/>
                  <a:gd name="T5" fmla="*/ 346 h 346"/>
                  <a:gd name="T6" fmla="*/ 0 w 32"/>
                  <a:gd name="T7" fmla="*/ 329 h 346"/>
                  <a:gd name="T8" fmla="*/ 0 w 32"/>
                  <a:gd name="T9" fmla="*/ 0 h 346"/>
                </a:gdLst>
                <a:ahLst/>
                <a:cxnLst>
                  <a:cxn ang="0">
                    <a:pos x="T0" y="T1"/>
                  </a:cxn>
                  <a:cxn ang="0">
                    <a:pos x="T2" y="T3"/>
                  </a:cxn>
                  <a:cxn ang="0">
                    <a:pos x="T4" y="T5"/>
                  </a:cxn>
                  <a:cxn ang="0">
                    <a:pos x="T6" y="T7"/>
                  </a:cxn>
                  <a:cxn ang="0">
                    <a:pos x="T8" y="T9"/>
                  </a:cxn>
                </a:cxnLst>
                <a:rect l="0" t="0" r="r" b="b"/>
                <a:pathLst>
                  <a:path w="32" h="346">
                    <a:moveTo>
                      <a:pt x="0" y="0"/>
                    </a:moveTo>
                    <a:lnTo>
                      <a:pt x="32" y="17"/>
                    </a:lnTo>
                    <a:lnTo>
                      <a:pt x="32" y="346"/>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9" name="Freeform 314"/>
              <p:cNvSpPr/>
              <p:nvPr/>
            </p:nvSpPr>
            <p:spPr bwMode="auto">
              <a:xfrm>
                <a:off x="7402826" y="3338056"/>
                <a:ext cx="42585" cy="463111"/>
              </a:xfrm>
              <a:custGeom>
                <a:avLst/>
                <a:gdLst>
                  <a:gd name="T0" fmla="*/ 0 w 32"/>
                  <a:gd name="T1" fmla="*/ 0 h 347"/>
                  <a:gd name="T2" fmla="*/ 32 w 32"/>
                  <a:gd name="T3" fmla="*/ 18 h 347"/>
                  <a:gd name="T4" fmla="*/ 32 w 32"/>
                  <a:gd name="T5" fmla="*/ 347 h 347"/>
                  <a:gd name="T6" fmla="*/ 0 w 32"/>
                  <a:gd name="T7" fmla="*/ 329 h 347"/>
                  <a:gd name="T8" fmla="*/ 0 w 32"/>
                  <a:gd name="T9" fmla="*/ 0 h 347"/>
                </a:gdLst>
                <a:ahLst/>
                <a:cxnLst>
                  <a:cxn ang="0">
                    <a:pos x="T0" y="T1"/>
                  </a:cxn>
                  <a:cxn ang="0">
                    <a:pos x="T2" y="T3"/>
                  </a:cxn>
                  <a:cxn ang="0">
                    <a:pos x="T4" y="T5"/>
                  </a:cxn>
                  <a:cxn ang="0">
                    <a:pos x="T6" y="T7"/>
                  </a:cxn>
                  <a:cxn ang="0">
                    <a:pos x="T8" y="T9"/>
                  </a:cxn>
                </a:cxnLst>
                <a:rect l="0" t="0" r="r" b="b"/>
                <a:pathLst>
                  <a:path w="32" h="347">
                    <a:moveTo>
                      <a:pt x="0" y="0"/>
                    </a:moveTo>
                    <a:lnTo>
                      <a:pt x="32" y="18"/>
                    </a:lnTo>
                    <a:lnTo>
                      <a:pt x="32" y="347"/>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0" name="Freeform 315"/>
              <p:cNvSpPr/>
              <p:nvPr/>
            </p:nvSpPr>
            <p:spPr bwMode="auto">
              <a:xfrm>
                <a:off x="7445411" y="3362010"/>
                <a:ext cx="42585" cy="463111"/>
              </a:xfrm>
              <a:custGeom>
                <a:avLst/>
                <a:gdLst>
                  <a:gd name="T0" fmla="*/ 0 w 32"/>
                  <a:gd name="T1" fmla="*/ 0 h 347"/>
                  <a:gd name="T2" fmla="*/ 32 w 32"/>
                  <a:gd name="T3" fmla="*/ 18 h 347"/>
                  <a:gd name="T4" fmla="*/ 32 w 32"/>
                  <a:gd name="T5" fmla="*/ 347 h 347"/>
                  <a:gd name="T6" fmla="*/ 0 w 32"/>
                  <a:gd name="T7" fmla="*/ 329 h 347"/>
                  <a:gd name="T8" fmla="*/ 0 w 32"/>
                  <a:gd name="T9" fmla="*/ 0 h 347"/>
                </a:gdLst>
                <a:ahLst/>
                <a:cxnLst>
                  <a:cxn ang="0">
                    <a:pos x="T0" y="T1"/>
                  </a:cxn>
                  <a:cxn ang="0">
                    <a:pos x="T2" y="T3"/>
                  </a:cxn>
                  <a:cxn ang="0">
                    <a:pos x="T4" y="T5"/>
                  </a:cxn>
                  <a:cxn ang="0">
                    <a:pos x="T6" y="T7"/>
                  </a:cxn>
                  <a:cxn ang="0">
                    <a:pos x="T8" y="T9"/>
                  </a:cxn>
                </a:cxnLst>
                <a:rect l="0" t="0" r="r" b="b"/>
                <a:pathLst>
                  <a:path w="32" h="347">
                    <a:moveTo>
                      <a:pt x="0" y="0"/>
                    </a:moveTo>
                    <a:lnTo>
                      <a:pt x="32" y="18"/>
                    </a:lnTo>
                    <a:lnTo>
                      <a:pt x="32" y="347"/>
                    </a:lnTo>
                    <a:lnTo>
                      <a:pt x="0" y="329"/>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1" name="Freeform 316"/>
              <p:cNvSpPr/>
              <p:nvPr/>
            </p:nvSpPr>
            <p:spPr bwMode="auto">
              <a:xfrm>
                <a:off x="7487996" y="3330071"/>
                <a:ext cx="42585" cy="516343"/>
              </a:xfrm>
              <a:custGeom>
                <a:avLst/>
                <a:gdLst>
                  <a:gd name="T0" fmla="*/ 33 w 33"/>
                  <a:gd name="T1" fmla="*/ 0 h 388"/>
                  <a:gd name="T2" fmla="*/ 33 w 33"/>
                  <a:gd name="T3" fmla="*/ 388 h 388"/>
                  <a:gd name="T4" fmla="*/ 0 w 33"/>
                  <a:gd name="T5" fmla="*/ 371 h 388"/>
                  <a:gd name="T6" fmla="*/ 0 w 33"/>
                  <a:gd name="T7" fmla="*/ 42 h 388"/>
                  <a:gd name="T8" fmla="*/ 7 w 33"/>
                  <a:gd name="T9" fmla="*/ 45 h 388"/>
                  <a:gd name="T10" fmla="*/ 33 w 33"/>
                  <a:gd name="T11" fmla="*/ 0 h 388"/>
                </a:gdLst>
                <a:ahLst/>
                <a:cxnLst>
                  <a:cxn ang="0">
                    <a:pos x="T0" y="T1"/>
                  </a:cxn>
                  <a:cxn ang="0">
                    <a:pos x="T2" y="T3"/>
                  </a:cxn>
                  <a:cxn ang="0">
                    <a:pos x="T4" y="T5"/>
                  </a:cxn>
                  <a:cxn ang="0">
                    <a:pos x="T6" y="T7"/>
                  </a:cxn>
                  <a:cxn ang="0">
                    <a:pos x="T8" y="T9"/>
                  </a:cxn>
                  <a:cxn ang="0">
                    <a:pos x="T10" y="T11"/>
                  </a:cxn>
                </a:cxnLst>
                <a:rect l="0" t="0" r="r" b="b"/>
                <a:pathLst>
                  <a:path w="33" h="388">
                    <a:moveTo>
                      <a:pt x="33" y="0"/>
                    </a:moveTo>
                    <a:lnTo>
                      <a:pt x="33" y="388"/>
                    </a:lnTo>
                    <a:lnTo>
                      <a:pt x="0" y="371"/>
                    </a:lnTo>
                    <a:lnTo>
                      <a:pt x="0" y="42"/>
                    </a:lnTo>
                    <a:lnTo>
                      <a:pt x="7" y="45"/>
                    </a:lnTo>
                    <a:lnTo>
                      <a:pt x="33"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2" name="Freeform 317"/>
              <p:cNvSpPr/>
              <p:nvPr/>
            </p:nvSpPr>
            <p:spPr bwMode="auto">
              <a:xfrm>
                <a:off x="7530581" y="3255547"/>
                <a:ext cx="42585" cy="614821"/>
              </a:xfrm>
              <a:custGeom>
                <a:avLst/>
                <a:gdLst>
                  <a:gd name="T0" fmla="*/ 30 w 30"/>
                  <a:gd name="T1" fmla="*/ 0 h 463"/>
                  <a:gd name="T2" fmla="*/ 30 w 30"/>
                  <a:gd name="T3" fmla="*/ 463 h 463"/>
                  <a:gd name="T4" fmla="*/ 0 w 30"/>
                  <a:gd name="T5" fmla="*/ 445 h 463"/>
                  <a:gd name="T6" fmla="*/ 0 w 30"/>
                  <a:gd name="T7" fmla="*/ 57 h 463"/>
                  <a:gd name="T8" fmla="*/ 30 w 30"/>
                  <a:gd name="T9" fmla="*/ 0 h 463"/>
                </a:gdLst>
                <a:ahLst/>
                <a:cxnLst>
                  <a:cxn ang="0">
                    <a:pos x="T0" y="T1"/>
                  </a:cxn>
                  <a:cxn ang="0">
                    <a:pos x="T2" y="T3"/>
                  </a:cxn>
                  <a:cxn ang="0">
                    <a:pos x="T4" y="T5"/>
                  </a:cxn>
                  <a:cxn ang="0">
                    <a:pos x="T6" y="T7"/>
                  </a:cxn>
                  <a:cxn ang="0">
                    <a:pos x="T8" y="T9"/>
                  </a:cxn>
                </a:cxnLst>
                <a:rect l="0" t="0" r="r" b="b"/>
                <a:pathLst>
                  <a:path w="30" h="463">
                    <a:moveTo>
                      <a:pt x="30" y="0"/>
                    </a:moveTo>
                    <a:lnTo>
                      <a:pt x="30" y="463"/>
                    </a:lnTo>
                    <a:lnTo>
                      <a:pt x="0" y="445"/>
                    </a:lnTo>
                    <a:lnTo>
                      <a:pt x="0" y="57"/>
                    </a:lnTo>
                    <a:lnTo>
                      <a:pt x="3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3" name="Freeform 318"/>
              <p:cNvSpPr/>
              <p:nvPr/>
            </p:nvSpPr>
            <p:spPr bwMode="auto">
              <a:xfrm>
                <a:off x="7573166" y="3178363"/>
                <a:ext cx="42585" cy="715960"/>
              </a:xfrm>
              <a:custGeom>
                <a:avLst/>
                <a:gdLst>
                  <a:gd name="T0" fmla="*/ 33 w 33"/>
                  <a:gd name="T1" fmla="*/ 0 h 539"/>
                  <a:gd name="T2" fmla="*/ 33 w 33"/>
                  <a:gd name="T3" fmla="*/ 539 h 539"/>
                  <a:gd name="T4" fmla="*/ 0 w 33"/>
                  <a:gd name="T5" fmla="*/ 520 h 539"/>
                  <a:gd name="T6" fmla="*/ 0 w 33"/>
                  <a:gd name="T7" fmla="*/ 57 h 539"/>
                  <a:gd name="T8" fmla="*/ 33 w 33"/>
                  <a:gd name="T9" fmla="*/ 0 h 539"/>
                </a:gdLst>
                <a:ahLst/>
                <a:cxnLst>
                  <a:cxn ang="0">
                    <a:pos x="T0" y="T1"/>
                  </a:cxn>
                  <a:cxn ang="0">
                    <a:pos x="T2" y="T3"/>
                  </a:cxn>
                  <a:cxn ang="0">
                    <a:pos x="T4" y="T5"/>
                  </a:cxn>
                  <a:cxn ang="0">
                    <a:pos x="T6" y="T7"/>
                  </a:cxn>
                  <a:cxn ang="0">
                    <a:pos x="T8" y="T9"/>
                  </a:cxn>
                </a:cxnLst>
                <a:rect l="0" t="0" r="r" b="b"/>
                <a:pathLst>
                  <a:path w="33" h="539">
                    <a:moveTo>
                      <a:pt x="33" y="0"/>
                    </a:moveTo>
                    <a:lnTo>
                      <a:pt x="33" y="539"/>
                    </a:lnTo>
                    <a:lnTo>
                      <a:pt x="0" y="520"/>
                    </a:lnTo>
                    <a:lnTo>
                      <a:pt x="0" y="57"/>
                    </a:lnTo>
                    <a:lnTo>
                      <a:pt x="33"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4" name="Freeform 319"/>
              <p:cNvSpPr/>
              <p:nvPr/>
            </p:nvSpPr>
            <p:spPr bwMode="auto">
              <a:xfrm>
                <a:off x="7615751" y="3101177"/>
                <a:ext cx="42585" cy="811777"/>
              </a:xfrm>
              <a:custGeom>
                <a:avLst/>
                <a:gdLst>
                  <a:gd name="T0" fmla="*/ 32 w 32"/>
                  <a:gd name="T1" fmla="*/ 0 h 609"/>
                  <a:gd name="T2" fmla="*/ 32 w 32"/>
                  <a:gd name="T3" fmla="*/ 592 h 609"/>
                  <a:gd name="T4" fmla="*/ 22 w 32"/>
                  <a:gd name="T5" fmla="*/ 609 h 609"/>
                  <a:gd name="T6" fmla="*/ 22 w 32"/>
                  <a:gd name="T7" fmla="*/ 609 h 609"/>
                  <a:gd name="T8" fmla="*/ 0 w 32"/>
                  <a:gd name="T9" fmla="*/ 597 h 609"/>
                  <a:gd name="T10" fmla="*/ 0 w 32"/>
                  <a:gd name="T11" fmla="*/ 58 h 609"/>
                  <a:gd name="T12" fmla="*/ 32 w 32"/>
                  <a:gd name="T13" fmla="*/ 0 h 609"/>
                </a:gdLst>
                <a:ahLst/>
                <a:cxnLst>
                  <a:cxn ang="0">
                    <a:pos x="T0" y="T1"/>
                  </a:cxn>
                  <a:cxn ang="0">
                    <a:pos x="T2" y="T3"/>
                  </a:cxn>
                  <a:cxn ang="0">
                    <a:pos x="T4" y="T5"/>
                  </a:cxn>
                  <a:cxn ang="0">
                    <a:pos x="T6" y="T7"/>
                  </a:cxn>
                  <a:cxn ang="0">
                    <a:pos x="T8" y="T9"/>
                  </a:cxn>
                  <a:cxn ang="0">
                    <a:pos x="T10" y="T11"/>
                  </a:cxn>
                  <a:cxn ang="0">
                    <a:pos x="T12" y="T13"/>
                  </a:cxn>
                </a:cxnLst>
                <a:rect l="0" t="0" r="r" b="b"/>
                <a:pathLst>
                  <a:path w="32" h="609">
                    <a:moveTo>
                      <a:pt x="32" y="0"/>
                    </a:moveTo>
                    <a:lnTo>
                      <a:pt x="32" y="592"/>
                    </a:lnTo>
                    <a:lnTo>
                      <a:pt x="22" y="609"/>
                    </a:lnTo>
                    <a:lnTo>
                      <a:pt x="22" y="609"/>
                    </a:lnTo>
                    <a:lnTo>
                      <a:pt x="0" y="597"/>
                    </a:lnTo>
                    <a:lnTo>
                      <a:pt x="0" y="58"/>
                    </a:lnTo>
                    <a:lnTo>
                      <a:pt x="32"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5" name="Freeform 320"/>
              <p:cNvSpPr/>
              <p:nvPr/>
            </p:nvSpPr>
            <p:spPr bwMode="auto">
              <a:xfrm>
                <a:off x="7658335" y="3023992"/>
                <a:ext cx="42585" cy="865008"/>
              </a:xfrm>
              <a:custGeom>
                <a:avLst/>
                <a:gdLst>
                  <a:gd name="T0" fmla="*/ 32 w 32"/>
                  <a:gd name="T1" fmla="*/ 0 h 649"/>
                  <a:gd name="T2" fmla="*/ 32 w 32"/>
                  <a:gd name="T3" fmla="*/ 592 h 649"/>
                  <a:gd name="T4" fmla="*/ 5 w 32"/>
                  <a:gd name="T5" fmla="*/ 638 h 649"/>
                  <a:gd name="T6" fmla="*/ 0 w 32"/>
                  <a:gd name="T7" fmla="*/ 649 h 649"/>
                  <a:gd name="T8" fmla="*/ 0 w 32"/>
                  <a:gd name="T9" fmla="*/ 57 h 649"/>
                  <a:gd name="T10" fmla="*/ 3 w 32"/>
                  <a:gd name="T11" fmla="*/ 53 h 649"/>
                  <a:gd name="T12" fmla="*/ 32 w 32"/>
                  <a:gd name="T13" fmla="*/ 0 h 649"/>
                </a:gdLst>
                <a:ahLst/>
                <a:cxnLst>
                  <a:cxn ang="0">
                    <a:pos x="T0" y="T1"/>
                  </a:cxn>
                  <a:cxn ang="0">
                    <a:pos x="T2" y="T3"/>
                  </a:cxn>
                  <a:cxn ang="0">
                    <a:pos x="T4" y="T5"/>
                  </a:cxn>
                  <a:cxn ang="0">
                    <a:pos x="T6" y="T7"/>
                  </a:cxn>
                  <a:cxn ang="0">
                    <a:pos x="T8" y="T9"/>
                  </a:cxn>
                  <a:cxn ang="0">
                    <a:pos x="T10" y="T11"/>
                  </a:cxn>
                  <a:cxn ang="0">
                    <a:pos x="T12" y="T13"/>
                  </a:cxn>
                </a:cxnLst>
                <a:rect l="0" t="0" r="r" b="b"/>
                <a:pathLst>
                  <a:path w="32" h="649">
                    <a:moveTo>
                      <a:pt x="32" y="0"/>
                    </a:moveTo>
                    <a:lnTo>
                      <a:pt x="32" y="592"/>
                    </a:lnTo>
                    <a:lnTo>
                      <a:pt x="5" y="638"/>
                    </a:lnTo>
                    <a:lnTo>
                      <a:pt x="0" y="649"/>
                    </a:lnTo>
                    <a:lnTo>
                      <a:pt x="0" y="57"/>
                    </a:lnTo>
                    <a:lnTo>
                      <a:pt x="3" y="53"/>
                    </a:lnTo>
                    <a:lnTo>
                      <a:pt x="32"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6" name="Freeform 321"/>
              <p:cNvSpPr/>
              <p:nvPr/>
            </p:nvSpPr>
            <p:spPr bwMode="auto">
              <a:xfrm>
                <a:off x="7700920" y="2949469"/>
                <a:ext cx="39924" cy="865008"/>
              </a:xfrm>
              <a:custGeom>
                <a:avLst/>
                <a:gdLst>
                  <a:gd name="T0" fmla="*/ 31 w 31"/>
                  <a:gd name="T1" fmla="*/ 0 h 650"/>
                  <a:gd name="T2" fmla="*/ 31 w 31"/>
                  <a:gd name="T3" fmla="*/ 593 h 650"/>
                  <a:gd name="T4" fmla="*/ 0 w 31"/>
                  <a:gd name="T5" fmla="*/ 650 h 650"/>
                  <a:gd name="T6" fmla="*/ 0 w 31"/>
                  <a:gd name="T7" fmla="*/ 58 h 650"/>
                  <a:gd name="T8" fmla="*/ 31 w 31"/>
                  <a:gd name="T9" fmla="*/ 0 h 650"/>
                </a:gdLst>
                <a:ahLst/>
                <a:cxnLst>
                  <a:cxn ang="0">
                    <a:pos x="T0" y="T1"/>
                  </a:cxn>
                  <a:cxn ang="0">
                    <a:pos x="T2" y="T3"/>
                  </a:cxn>
                  <a:cxn ang="0">
                    <a:pos x="T4" y="T5"/>
                  </a:cxn>
                  <a:cxn ang="0">
                    <a:pos x="T6" y="T7"/>
                  </a:cxn>
                  <a:cxn ang="0">
                    <a:pos x="T8" y="T9"/>
                  </a:cxn>
                </a:cxnLst>
                <a:rect l="0" t="0" r="r" b="b"/>
                <a:pathLst>
                  <a:path w="31" h="650">
                    <a:moveTo>
                      <a:pt x="31" y="0"/>
                    </a:moveTo>
                    <a:lnTo>
                      <a:pt x="31" y="593"/>
                    </a:lnTo>
                    <a:lnTo>
                      <a:pt x="0" y="650"/>
                    </a:lnTo>
                    <a:lnTo>
                      <a:pt x="0" y="58"/>
                    </a:lnTo>
                    <a:lnTo>
                      <a:pt x="31"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7" name="Freeform 322"/>
              <p:cNvSpPr/>
              <p:nvPr/>
            </p:nvSpPr>
            <p:spPr bwMode="auto">
              <a:xfrm>
                <a:off x="7740845" y="2872283"/>
                <a:ext cx="45247" cy="865008"/>
              </a:xfrm>
              <a:custGeom>
                <a:avLst/>
                <a:gdLst>
                  <a:gd name="T0" fmla="*/ 32 w 32"/>
                  <a:gd name="T1" fmla="*/ 0 h 650"/>
                  <a:gd name="T2" fmla="*/ 32 w 32"/>
                  <a:gd name="T3" fmla="*/ 592 h 650"/>
                  <a:gd name="T4" fmla="*/ 0 w 32"/>
                  <a:gd name="T5" fmla="*/ 650 h 650"/>
                  <a:gd name="T6" fmla="*/ 0 w 32"/>
                  <a:gd name="T7" fmla="*/ 57 h 650"/>
                  <a:gd name="T8" fmla="*/ 32 w 32"/>
                  <a:gd name="T9" fmla="*/ 0 h 650"/>
                </a:gdLst>
                <a:ahLst/>
                <a:cxnLst>
                  <a:cxn ang="0">
                    <a:pos x="T0" y="T1"/>
                  </a:cxn>
                  <a:cxn ang="0">
                    <a:pos x="T2" y="T3"/>
                  </a:cxn>
                  <a:cxn ang="0">
                    <a:pos x="T4" y="T5"/>
                  </a:cxn>
                  <a:cxn ang="0">
                    <a:pos x="T6" y="T7"/>
                  </a:cxn>
                  <a:cxn ang="0">
                    <a:pos x="T8" y="T9"/>
                  </a:cxn>
                </a:cxnLst>
                <a:rect l="0" t="0" r="r" b="b"/>
                <a:pathLst>
                  <a:path w="32" h="650">
                    <a:moveTo>
                      <a:pt x="32" y="0"/>
                    </a:moveTo>
                    <a:lnTo>
                      <a:pt x="32" y="592"/>
                    </a:lnTo>
                    <a:lnTo>
                      <a:pt x="0" y="650"/>
                    </a:lnTo>
                    <a:lnTo>
                      <a:pt x="0" y="57"/>
                    </a:lnTo>
                    <a:lnTo>
                      <a:pt x="32"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8" name="Freeform 323"/>
              <p:cNvSpPr/>
              <p:nvPr/>
            </p:nvSpPr>
            <p:spPr bwMode="auto">
              <a:xfrm>
                <a:off x="7786090" y="2795098"/>
                <a:ext cx="42585" cy="865008"/>
              </a:xfrm>
              <a:custGeom>
                <a:avLst/>
                <a:gdLst>
                  <a:gd name="T0" fmla="*/ 32 w 32"/>
                  <a:gd name="T1" fmla="*/ 0 h 649"/>
                  <a:gd name="T2" fmla="*/ 32 w 32"/>
                  <a:gd name="T3" fmla="*/ 592 h 649"/>
                  <a:gd name="T4" fmla="*/ 0 w 32"/>
                  <a:gd name="T5" fmla="*/ 649 h 649"/>
                  <a:gd name="T6" fmla="*/ 0 w 32"/>
                  <a:gd name="T7" fmla="*/ 57 h 649"/>
                  <a:gd name="T8" fmla="*/ 32 w 32"/>
                  <a:gd name="T9" fmla="*/ 0 h 649"/>
                </a:gdLst>
                <a:ahLst/>
                <a:cxnLst>
                  <a:cxn ang="0">
                    <a:pos x="T0" y="T1"/>
                  </a:cxn>
                  <a:cxn ang="0">
                    <a:pos x="T2" y="T3"/>
                  </a:cxn>
                  <a:cxn ang="0">
                    <a:pos x="T4" y="T5"/>
                  </a:cxn>
                  <a:cxn ang="0">
                    <a:pos x="T6" y="T7"/>
                  </a:cxn>
                  <a:cxn ang="0">
                    <a:pos x="T8" y="T9"/>
                  </a:cxn>
                </a:cxnLst>
                <a:rect l="0" t="0" r="r" b="b"/>
                <a:pathLst>
                  <a:path w="32" h="649">
                    <a:moveTo>
                      <a:pt x="32" y="0"/>
                    </a:moveTo>
                    <a:lnTo>
                      <a:pt x="32" y="592"/>
                    </a:lnTo>
                    <a:lnTo>
                      <a:pt x="0" y="649"/>
                    </a:lnTo>
                    <a:lnTo>
                      <a:pt x="0" y="57"/>
                    </a:lnTo>
                    <a:lnTo>
                      <a:pt x="32"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9" name="Freeform 324"/>
              <p:cNvSpPr/>
              <p:nvPr/>
            </p:nvSpPr>
            <p:spPr bwMode="auto">
              <a:xfrm>
                <a:off x="7828675" y="2720575"/>
                <a:ext cx="42585" cy="862345"/>
              </a:xfrm>
              <a:custGeom>
                <a:avLst/>
                <a:gdLst>
                  <a:gd name="T0" fmla="*/ 33 w 33"/>
                  <a:gd name="T1" fmla="*/ 0 h 650"/>
                  <a:gd name="T2" fmla="*/ 33 w 33"/>
                  <a:gd name="T3" fmla="*/ 592 h 650"/>
                  <a:gd name="T4" fmla="*/ 0 w 33"/>
                  <a:gd name="T5" fmla="*/ 650 h 650"/>
                  <a:gd name="T6" fmla="*/ 0 w 33"/>
                  <a:gd name="T7" fmla="*/ 58 h 650"/>
                  <a:gd name="T8" fmla="*/ 33 w 33"/>
                  <a:gd name="T9" fmla="*/ 0 h 650"/>
                </a:gdLst>
                <a:ahLst/>
                <a:cxnLst>
                  <a:cxn ang="0">
                    <a:pos x="T0" y="T1"/>
                  </a:cxn>
                  <a:cxn ang="0">
                    <a:pos x="T2" y="T3"/>
                  </a:cxn>
                  <a:cxn ang="0">
                    <a:pos x="T4" y="T5"/>
                  </a:cxn>
                  <a:cxn ang="0">
                    <a:pos x="T6" y="T7"/>
                  </a:cxn>
                  <a:cxn ang="0">
                    <a:pos x="T8" y="T9"/>
                  </a:cxn>
                </a:cxnLst>
                <a:rect l="0" t="0" r="r" b="b"/>
                <a:pathLst>
                  <a:path w="33" h="650">
                    <a:moveTo>
                      <a:pt x="33" y="0"/>
                    </a:moveTo>
                    <a:lnTo>
                      <a:pt x="33" y="592"/>
                    </a:lnTo>
                    <a:lnTo>
                      <a:pt x="0" y="650"/>
                    </a:lnTo>
                    <a:lnTo>
                      <a:pt x="0" y="58"/>
                    </a:lnTo>
                    <a:lnTo>
                      <a:pt x="33"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0" name="Freeform 325"/>
              <p:cNvSpPr/>
              <p:nvPr/>
            </p:nvSpPr>
            <p:spPr bwMode="auto">
              <a:xfrm>
                <a:off x="7871260" y="2643388"/>
                <a:ext cx="42585" cy="865008"/>
              </a:xfrm>
              <a:custGeom>
                <a:avLst/>
                <a:gdLst>
                  <a:gd name="T0" fmla="*/ 32 w 32"/>
                  <a:gd name="T1" fmla="*/ 0 h 649"/>
                  <a:gd name="T2" fmla="*/ 32 w 32"/>
                  <a:gd name="T3" fmla="*/ 592 h 649"/>
                  <a:gd name="T4" fmla="*/ 0 w 32"/>
                  <a:gd name="T5" fmla="*/ 649 h 649"/>
                  <a:gd name="T6" fmla="*/ 0 w 32"/>
                  <a:gd name="T7" fmla="*/ 57 h 649"/>
                  <a:gd name="T8" fmla="*/ 32 w 32"/>
                  <a:gd name="T9" fmla="*/ 0 h 649"/>
                </a:gdLst>
                <a:ahLst/>
                <a:cxnLst>
                  <a:cxn ang="0">
                    <a:pos x="T0" y="T1"/>
                  </a:cxn>
                  <a:cxn ang="0">
                    <a:pos x="T2" y="T3"/>
                  </a:cxn>
                  <a:cxn ang="0">
                    <a:pos x="T4" y="T5"/>
                  </a:cxn>
                  <a:cxn ang="0">
                    <a:pos x="T6" y="T7"/>
                  </a:cxn>
                  <a:cxn ang="0">
                    <a:pos x="T8" y="T9"/>
                  </a:cxn>
                </a:cxnLst>
                <a:rect l="0" t="0" r="r" b="b"/>
                <a:pathLst>
                  <a:path w="32" h="649">
                    <a:moveTo>
                      <a:pt x="32" y="0"/>
                    </a:moveTo>
                    <a:lnTo>
                      <a:pt x="32" y="592"/>
                    </a:lnTo>
                    <a:lnTo>
                      <a:pt x="0" y="649"/>
                    </a:lnTo>
                    <a:lnTo>
                      <a:pt x="0" y="57"/>
                    </a:lnTo>
                    <a:lnTo>
                      <a:pt x="32"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1" name="Freeform 326"/>
              <p:cNvSpPr/>
              <p:nvPr/>
            </p:nvSpPr>
            <p:spPr bwMode="auto">
              <a:xfrm>
                <a:off x="7913845" y="2603466"/>
                <a:ext cx="39924" cy="827746"/>
              </a:xfrm>
              <a:custGeom>
                <a:avLst/>
                <a:gdLst>
                  <a:gd name="T0" fmla="*/ 17 w 31"/>
                  <a:gd name="T1" fmla="*/ 0 h 623"/>
                  <a:gd name="T2" fmla="*/ 31 w 31"/>
                  <a:gd name="T3" fmla="*/ 52 h 623"/>
                  <a:gd name="T4" fmla="*/ 31 w 31"/>
                  <a:gd name="T5" fmla="*/ 566 h 623"/>
                  <a:gd name="T6" fmla="*/ 0 w 31"/>
                  <a:gd name="T7" fmla="*/ 623 h 623"/>
                  <a:gd name="T8" fmla="*/ 0 w 31"/>
                  <a:gd name="T9" fmla="*/ 31 h 623"/>
                  <a:gd name="T10" fmla="*/ 17 w 31"/>
                  <a:gd name="T11" fmla="*/ 0 h 623"/>
                </a:gdLst>
                <a:ahLst/>
                <a:cxnLst>
                  <a:cxn ang="0">
                    <a:pos x="T0" y="T1"/>
                  </a:cxn>
                  <a:cxn ang="0">
                    <a:pos x="T2" y="T3"/>
                  </a:cxn>
                  <a:cxn ang="0">
                    <a:pos x="T4" y="T5"/>
                  </a:cxn>
                  <a:cxn ang="0">
                    <a:pos x="T6" y="T7"/>
                  </a:cxn>
                  <a:cxn ang="0">
                    <a:pos x="T8" y="T9"/>
                  </a:cxn>
                  <a:cxn ang="0">
                    <a:pos x="T10" y="T11"/>
                  </a:cxn>
                </a:cxnLst>
                <a:rect l="0" t="0" r="r" b="b"/>
                <a:pathLst>
                  <a:path w="31" h="623">
                    <a:moveTo>
                      <a:pt x="17" y="0"/>
                    </a:moveTo>
                    <a:lnTo>
                      <a:pt x="31" y="52"/>
                    </a:lnTo>
                    <a:lnTo>
                      <a:pt x="31" y="566"/>
                    </a:lnTo>
                    <a:lnTo>
                      <a:pt x="0" y="623"/>
                    </a:lnTo>
                    <a:lnTo>
                      <a:pt x="0" y="31"/>
                    </a:lnTo>
                    <a:lnTo>
                      <a:pt x="17"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2" name="Freeform 327"/>
              <p:cNvSpPr/>
              <p:nvPr/>
            </p:nvSpPr>
            <p:spPr bwMode="auto">
              <a:xfrm>
                <a:off x="7953769" y="2670004"/>
                <a:ext cx="42585" cy="684022"/>
              </a:xfrm>
              <a:custGeom>
                <a:avLst/>
                <a:gdLst>
                  <a:gd name="T0" fmla="*/ 0 w 32"/>
                  <a:gd name="T1" fmla="*/ 0 h 514"/>
                  <a:gd name="T2" fmla="*/ 32 w 32"/>
                  <a:gd name="T3" fmla="*/ 112 h 514"/>
                  <a:gd name="T4" fmla="*/ 32 w 32"/>
                  <a:gd name="T5" fmla="*/ 456 h 514"/>
                  <a:gd name="T6" fmla="*/ 0 w 32"/>
                  <a:gd name="T7" fmla="*/ 514 h 514"/>
                  <a:gd name="T8" fmla="*/ 0 w 32"/>
                  <a:gd name="T9" fmla="*/ 0 h 514"/>
                </a:gdLst>
                <a:ahLst/>
                <a:cxnLst>
                  <a:cxn ang="0">
                    <a:pos x="T0" y="T1"/>
                  </a:cxn>
                  <a:cxn ang="0">
                    <a:pos x="T2" y="T3"/>
                  </a:cxn>
                  <a:cxn ang="0">
                    <a:pos x="T4" y="T5"/>
                  </a:cxn>
                  <a:cxn ang="0">
                    <a:pos x="T6" y="T7"/>
                  </a:cxn>
                  <a:cxn ang="0">
                    <a:pos x="T8" y="T9"/>
                  </a:cxn>
                </a:cxnLst>
                <a:rect l="0" t="0" r="r" b="b"/>
                <a:pathLst>
                  <a:path w="32" h="514">
                    <a:moveTo>
                      <a:pt x="0" y="0"/>
                    </a:moveTo>
                    <a:lnTo>
                      <a:pt x="32" y="112"/>
                    </a:lnTo>
                    <a:lnTo>
                      <a:pt x="32" y="456"/>
                    </a:lnTo>
                    <a:lnTo>
                      <a:pt x="0" y="514"/>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3" name="Freeform 328"/>
              <p:cNvSpPr/>
              <p:nvPr/>
            </p:nvSpPr>
            <p:spPr bwMode="auto">
              <a:xfrm>
                <a:off x="7996354" y="2819051"/>
                <a:ext cx="45247" cy="460451"/>
              </a:xfrm>
              <a:custGeom>
                <a:avLst/>
                <a:gdLst>
                  <a:gd name="T0" fmla="*/ 0 w 32"/>
                  <a:gd name="T1" fmla="*/ 0 h 344"/>
                  <a:gd name="T2" fmla="*/ 32 w 32"/>
                  <a:gd name="T3" fmla="*/ 112 h 344"/>
                  <a:gd name="T4" fmla="*/ 32 w 32"/>
                  <a:gd name="T5" fmla="*/ 287 h 344"/>
                  <a:gd name="T6" fmla="*/ 0 w 32"/>
                  <a:gd name="T7" fmla="*/ 344 h 344"/>
                  <a:gd name="T8" fmla="*/ 0 w 32"/>
                  <a:gd name="T9" fmla="*/ 0 h 344"/>
                </a:gdLst>
                <a:ahLst/>
                <a:cxnLst>
                  <a:cxn ang="0">
                    <a:pos x="T0" y="T1"/>
                  </a:cxn>
                  <a:cxn ang="0">
                    <a:pos x="T2" y="T3"/>
                  </a:cxn>
                  <a:cxn ang="0">
                    <a:pos x="T4" y="T5"/>
                  </a:cxn>
                  <a:cxn ang="0">
                    <a:pos x="T6" y="T7"/>
                  </a:cxn>
                  <a:cxn ang="0">
                    <a:pos x="T8" y="T9"/>
                  </a:cxn>
                </a:cxnLst>
                <a:rect l="0" t="0" r="r" b="b"/>
                <a:pathLst>
                  <a:path w="32" h="344">
                    <a:moveTo>
                      <a:pt x="0" y="0"/>
                    </a:moveTo>
                    <a:lnTo>
                      <a:pt x="32" y="112"/>
                    </a:lnTo>
                    <a:lnTo>
                      <a:pt x="32" y="287"/>
                    </a:lnTo>
                    <a:lnTo>
                      <a:pt x="0" y="344"/>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4" name="Freeform 329"/>
              <p:cNvSpPr/>
              <p:nvPr/>
            </p:nvSpPr>
            <p:spPr bwMode="auto">
              <a:xfrm>
                <a:off x="8041600" y="2968099"/>
                <a:ext cx="42585" cy="234217"/>
              </a:xfrm>
              <a:custGeom>
                <a:avLst/>
                <a:gdLst>
                  <a:gd name="T0" fmla="*/ 0 w 32"/>
                  <a:gd name="T1" fmla="*/ 0 h 175"/>
                  <a:gd name="T2" fmla="*/ 32 w 32"/>
                  <a:gd name="T3" fmla="*/ 112 h 175"/>
                  <a:gd name="T4" fmla="*/ 32 w 32"/>
                  <a:gd name="T5" fmla="*/ 117 h 175"/>
                  <a:gd name="T6" fmla="*/ 0 w 32"/>
                  <a:gd name="T7" fmla="*/ 175 h 175"/>
                  <a:gd name="T8" fmla="*/ 0 w 32"/>
                  <a:gd name="T9" fmla="*/ 0 h 175"/>
                </a:gdLst>
                <a:ahLst/>
                <a:cxnLst>
                  <a:cxn ang="0">
                    <a:pos x="T0" y="T1"/>
                  </a:cxn>
                  <a:cxn ang="0">
                    <a:pos x="T2" y="T3"/>
                  </a:cxn>
                  <a:cxn ang="0">
                    <a:pos x="T4" y="T5"/>
                  </a:cxn>
                  <a:cxn ang="0">
                    <a:pos x="T6" y="T7"/>
                  </a:cxn>
                  <a:cxn ang="0">
                    <a:pos x="T8" y="T9"/>
                  </a:cxn>
                </a:cxnLst>
                <a:rect l="0" t="0" r="r" b="b"/>
                <a:pathLst>
                  <a:path w="32" h="175">
                    <a:moveTo>
                      <a:pt x="0" y="0"/>
                    </a:moveTo>
                    <a:lnTo>
                      <a:pt x="32" y="112"/>
                    </a:lnTo>
                    <a:lnTo>
                      <a:pt x="32" y="117"/>
                    </a:lnTo>
                    <a:lnTo>
                      <a:pt x="0" y="175"/>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5" name="Freeform 330"/>
              <p:cNvSpPr/>
              <p:nvPr/>
            </p:nvSpPr>
            <p:spPr bwMode="auto">
              <a:xfrm>
                <a:off x="8084185" y="3117146"/>
                <a:ext cx="0" cy="7986"/>
              </a:xfrm>
              <a:custGeom>
                <a:avLst/>
                <a:gdLst>
                  <a:gd name="T0" fmla="*/ 0 h 5"/>
                  <a:gd name="T1" fmla="*/ 4 h 5"/>
                  <a:gd name="T2" fmla="*/ 5 h 5"/>
                  <a:gd name="T3" fmla="*/ 0 h 5"/>
                </a:gdLst>
                <a:ahLst/>
                <a:cxnLst>
                  <a:cxn ang="0">
                    <a:pos x="0" y="T0"/>
                  </a:cxn>
                  <a:cxn ang="0">
                    <a:pos x="0" y="T1"/>
                  </a:cxn>
                  <a:cxn ang="0">
                    <a:pos x="0" y="T2"/>
                  </a:cxn>
                  <a:cxn ang="0">
                    <a:pos x="0" y="T3"/>
                  </a:cxn>
                </a:cxnLst>
                <a:rect l="0" t="0" r="r" b="b"/>
                <a:pathLst>
                  <a:path h="5">
                    <a:moveTo>
                      <a:pt x="0" y="0"/>
                    </a:moveTo>
                    <a:lnTo>
                      <a:pt x="0" y="4"/>
                    </a:lnTo>
                    <a:lnTo>
                      <a:pt x="0" y="5"/>
                    </a:lnTo>
                    <a:lnTo>
                      <a:pt x="0" y="0"/>
                    </a:lnTo>
                    <a:close/>
                  </a:path>
                </a:pathLst>
              </a:custGeom>
              <a:grpFill/>
              <a:ln w="0">
                <a:solidFill>
                  <a:schemeClr val="bg1"/>
                </a:solid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87" name="Group 86"/>
            <p:cNvGrpSpPr/>
            <p:nvPr/>
          </p:nvGrpSpPr>
          <p:grpSpPr>
            <a:xfrm>
              <a:off x="5185747" y="1504241"/>
              <a:ext cx="1317473" cy="1378689"/>
              <a:chOff x="5185747" y="1504241"/>
              <a:chExt cx="1317473" cy="1378689"/>
            </a:xfrm>
            <a:solidFill>
              <a:schemeClr val="accent1"/>
            </a:solidFill>
          </p:grpSpPr>
          <p:sp>
            <p:nvSpPr>
              <p:cNvPr id="90" name="Freeform 331"/>
              <p:cNvSpPr/>
              <p:nvPr/>
            </p:nvSpPr>
            <p:spPr bwMode="auto">
              <a:xfrm>
                <a:off x="5185747" y="1663935"/>
                <a:ext cx="7986" cy="7986"/>
              </a:xfrm>
              <a:custGeom>
                <a:avLst/>
                <a:gdLst>
                  <a:gd name="T0" fmla="*/ 4 w 4"/>
                  <a:gd name="T1" fmla="*/ 0 h 4"/>
                  <a:gd name="T2" fmla="*/ 4 w 4"/>
                  <a:gd name="T3" fmla="*/ 4 h 4"/>
                  <a:gd name="T4" fmla="*/ 0 w 4"/>
                  <a:gd name="T5" fmla="*/ 1 h 4"/>
                  <a:gd name="T6" fmla="*/ 4 w 4"/>
                  <a:gd name="T7" fmla="*/ 0 h 4"/>
                </a:gdLst>
                <a:ahLst/>
                <a:cxnLst>
                  <a:cxn ang="0">
                    <a:pos x="T0" y="T1"/>
                  </a:cxn>
                  <a:cxn ang="0">
                    <a:pos x="T2" y="T3"/>
                  </a:cxn>
                  <a:cxn ang="0">
                    <a:pos x="T4" y="T5"/>
                  </a:cxn>
                  <a:cxn ang="0">
                    <a:pos x="T6" y="T7"/>
                  </a:cxn>
                </a:cxnLst>
                <a:rect l="0" t="0" r="r" b="b"/>
                <a:pathLst>
                  <a:path w="4" h="4">
                    <a:moveTo>
                      <a:pt x="4" y="0"/>
                    </a:moveTo>
                    <a:lnTo>
                      <a:pt x="4" y="4"/>
                    </a:lnTo>
                    <a:lnTo>
                      <a:pt x="0" y="1"/>
                    </a:lnTo>
                    <a:lnTo>
                      <a:pt x="4" y="0"/>
                    </a:lnTo>
                    <a:close/>
                  </a:path>
                </a:pathLst>
              </a:custGeom>
              <a:grpFill/>
              <a:ln w="0">
                <a:solidFill>
                  <a:srgbClr val="46F2D3"/>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1" name="Freeform 332"/>
              <p:cNvSpPr/>
              <p:nvPr/>
            </p:nvSpPr>
            <p:spPr bwMode="auto">
              <a:xfrm>
                <a:off x="5193731" y="1653288"/>
                <a:ext cx="42585" cy="39924"/>
              </a:xfrm>
              <a:custGeom>
                <a:avLst/>
                <a:gdLst>
                  <a:gd name="T0" fmla="*/ 32 w 32"/>
                  <a:gd name="T1" fmla="*/ 0 h 31"/>
                  <a:gd name="T2" fmla="*/ 32 w 32"/>
                  <a:gd name="T3" fmla="*/ 31 h 31"/>
                  <a:gd name="T4" fmla="*/ 0 w 32"/>
                  <a:gd name="T5" fmla="*/ 14 h 31"/>
                  <a:gd name="T6" fmla="*/ 0 w 32"/>
                  <a:gd name="T7" fmla="*/ 10 h 31"/>
                  <a:gd name="T8" fmla="*/ 32 w 32"/>
                  <a:gd name="T9" fmla="*/ 0 h 31"/>
                </a:gdLst>
                <a:ahLst/>
                <a:cxnLst>
                  <a:cxn ang="0">
                    <a:pos x="T0" y="T1"/>
                  </a:cxn>
                  <a:cxn ang="0">
                    <a:pos x="T2" y="T3"/>
                  </a:cxn>
                  <a:cxn ang="0">
                    <a:pos x="T4" y="T5"/>
                  </a:cxn>
                  <a:cxn ang="0">
                    <a:pos x="T6" y="T7"/>
                  </a:cxn>
                  <a:cxn ang="0">
                    <a:pos x="T8" y="T9"/>
                  </a:cxn>
                </a:cxnLst>
                <a:rect l="0" t="0" r="r" b="b"/>
                <a:pathLst>
                  <a:path w="32" h="31">
                    <a:moveTo>
                      <a:pt x="32" y="0"/>
                    </a:moveTo>
                    <a:lnTo>
                      <a:pt x="32" y="31"/>
                    </a:lnTo>
                    <a:lnTo>
                      <a:pt x="0" y="14"/>
                    </a:lnTo>
                    <a:lnTo>
                      <a:pt x="0" y="10"/>
                    </a:lnTo>
                    <a:lnTo>
                      <a:pt x="32" y="0"/>
                    </a:lnTo>
                    <a:close/>
                  </a:path>
                </a:pathLst>
              </a:custGeom>
              <a:grpFill/>
              <a:ln w="0">
                <a:solidFill>
                  <a:srgbClr val="46F2D3"/>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2" name="Freeform 333"/>
              <p:cNvSpPr/>
              <p:nvPr/>
            </p:nvSpPr>
            <p:spPr bwMode="auto">
              <a:xfrm>
                <a:off x="5236316" y="1637319"/>
                <a:ext cx="42585" cy="77186"/>
              </a:xfrm>
              <a:custGeom>
                <a:avLst/>
                <a:gdLst>
                  <a:gd name="T0" fmla="*/ 33 w 33"/>
                  <a:gd name="T1" fmla="*/ 0 h 59"/>
                  <a:gd name="T2" fmla="*/ 33 w 33"/>
                  <a:gd name="T3" fmla="*/ 59 h 59"/>
                  <a:gd name="T4" fmla="*/ 0 w 33"/>
                  <a:gd name="T5" fmla="*/ 42 h 59"/>
                  <a:gd name="T6" fmla="*/ 0 w 33"/>
                  <a:gd name="T7" fmla="*/ 11 h 59"/>
                  <a:gd name="T8" fmla="*/ 33 w 33"/>
                  <a:gd name="T9" fmla="*/ 0 h 59"/>
                </a:gdLst>
                <a:ahLst/>
                <a:cxnLst>
                  <a:cxn ang="0">
                    <a:pos x="T0" y="T1"/>
                  </a:cxn>
                  <a:cxn ang="0">
                    <a:pos x="T2" y="T3"/>
                  </a:cxn>
                  <a:cxn ang="0">
                    <a:pos x="T4" y="T5"/>
                  </a:cxn>
                  <a:cxn ang="0">
                    <a:pos x="T6" y="T7"/>
                  </a:cxn>
                  <a:cxn ang="0">
                    <a:pos x="T8" y="T9"/>
                  </a:cxn>
                </a:cxnLst>
                <a:rect l="0" t="0" r="r" b="b"/>
                <a:pathLst>
                  <a:path w="33" h="59">
                    <a:moveTo>
                      <a:pt x="33" y="0"/>
                    </a:moveTo>
                    <a:lnTo>
                      <a:pt x="33" y="59"/>
                    </a:lnTo>
                    <a:lnTo>
                      <a:pt x="0" y="42"/>
                    </a:lnTo>
                    <a:lnTo>
                      <a:pt x="0" y="11"/>
                    </a:lnTo>
                    <a:lnTo>
                      <a:pt x="33" y="0"/>
                    </a:lnTo>
                    <a:close/>
                  </a:path>
                </a:pathLst>
              </a:custGeom>
              <a:grpFill/>
              <a:ln w="0">
                <a:solidFill>
                  <a:srgbClr val="46F2D3"/>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3" name="Freeform 334"/>
              <p:cNvSpPr/>
              <p:nvPr/>
            </p:nvSpPr>
            <p:spPr bwMode="auto">
              <a:xfrm>
                <a:off x="5278901" y="1624012"/>
                <a:ext cx="42585" cy="114448"/>
              </a:xfrm>
              <a:custGeom>
                <a:avLst/>
                <a:gdLst>
                  <a:gd name="T0" fmla="*/ 32 w 32"/>
                  <a:gd name="T1" fmla="*/ 0 h 85"/>
                  <a:gd name="T2" fmla="*/ 32 w 32"/>
                  <a:gd name="T3" fmla="*/ 85 h 85"/>
                  <a:gd name="T4" fmla="*/ 0 w 32"/>
                  <a:gd name="T5" fmla="*/ 69 h 85"/>
                  <a:gd name="T6" fmla="*/ 0 w 32"/>
                  <a:gd name="T7" fmla="*/ 10 h 85"/>
                  <a:gd name="T8" fmla="*/ 32 w 32"/>
                  <a:gd name="T9" fmla="*/ 0 h 85"/>
                </a:gdLst>
                <a:ahLst/>
                <a:cxnLst>
                  <a:cxn ang="0">
                    <a:pos x="T0" y="T1"/>
                  </a:cxn>
                  <a:cxn ang="0">
                    <a:pos x="T2" y="T3"/>
                  </a:cxn>
                  <a:cxn ang="0">
                    <a:pos x="T4" y="T5"/>
                  </a:cxn>
                  <a:cxn ang="0">
                    <a:pos x="T6" y="T7"/>
                  </a:cxn>
                  <a:cxn ang="0">
                    <a:pos x="T8" y="T9"/>
                  </a:cxn>
                </a:cxnLst>
                <a:rect l="0" t="0" r="r" b="b"/>
                <a:pathLst>
                  <a:path w="32" h="85">
                    <a:moveTo>
                      <a:pt x="32" y="0"/>
                    </a:moveTo>
                    <a:lnTo>
                      <a:pt x="32" y="85"/>
                    </a:lnTo>
                    <a:lnTo>
                      <a:pt x="0" y="69"/>
                    </a:lnTo>
                    <a:lnTo>
                      <a:pt x="0" y="10"/>
                    </a:lnTo>
                    <a:lnTo>
                      <a:pt x="32" y="0"/>
                    </a:lnTo>
                    <a:close/>
                  </a:path>
                </a:pathLst>
              </a:custGeom>
              <a:grpFill/>
              <a:ln w="0">
                <a:solidFill>
                  <a:srgbClr val="46F2D3"/>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4" name="Freeform 335"/>
              <p:cNvSpPr/>
              <p:nvPr/>
            </p:nvSpPr>
            <p:spPr bwMode="auto">
              <a:xfrm>
                <a:off x="5321486" y="1610703"/>
                <a:ext cx="42585" cy="146387"/>
              </a:xfrm>
              <a:custGeom>
                <a:avLst/>
                <a:gdLst>
                  <a:gd name="T0" fmla="*/ 32 w 32"/>
                  <a:gd name="T1" fmla="*/ 0 h 111"/>
                  <a:gd name="T2" fmla="*/ 32 w 32"/>
                  <a:gd name="T3" fmla="*/ 111 h 111"/>
                  <a:gd name="T4" fmla="*/ 0 w 32"/>
                  <a:gd name="T5" fmla="*/ 95 h 111"/>
                  <a:gd name="T6" fmla="*/ 0 w 32"/>
                  <a:gd name="T7" fmla="*/ 10 h 111"/>
                  <a:gd name="T8" fmla="*/ 32 w 32"/>
                  <a:gd name="T9" fmla="*/ 0 h 111"/>
                </a:gdLst>
                <a:ahLst/>
                <a:cxnLst>
                  <a:cxn ang="0">
                    <a:pos x="T0" y="T1"/>
                  </a:cxn>
                  <a:cxn ang="0">
                    <a:pos x="T2" y="T3"/>
                  </a:cxn>
                  <a:cxn ang="0">
                    <a:pos x="T4" y="T5"/>
                  </a:cxn>
                  <a:cxn ang="0">
                    <a:pos x="T6" y="T7"/>
                  </a:cxn>
                  <a:cxn ang="0">
                    <a:pos x="T8" y="T9"/>
                  </a:cxn>
                </a:cxnLst>
                <a:rect l="0" t="0" r="r" b="b"/>
                <a:pathLst>
                  <a:path w="32" h="111">
                    <a:moveTo>
                      <a:pt x="32" y="0"/>
                    </a:moveTo>
                    <a:lnTo>
                      <a:pt x="32" y="111"/>
                    </a:lnTo>
                    <a:lnTo>
                      <a:pt x="0" y="95"/>
                    </a:lnTo>
                    <a:lnTo>
                      <a:pt x="0" y="10"/>
                    </a:lnTo>
                    <a:lnTo>
                      <a:pt x="32" y="0"/>
                    </a:lnTo>
                    <a:close/>
                  </a:path>
                </a:pathLst>
              </a:custGeom>
              <a:grpFill/>
              <a:ln w="0">
                <a:solidFill>
                  <a:srgbClr val="46F2D3"/>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5" name="Freeform 336"/>
              <p:cNvSpPr/>
              <p:nvPr/>
            </p:nvSpPr>
            <p:spPr bwMode="auto">
              <a:xfrm>
                <a:off x="5364071" y="1597396"/>
                <a:ext cx="39924" cy="183648"/>
              </a:xfrm>
              <a:custGeom>
                <a:avLst/>
                <a:gdLst>
                  <a:gd name="T0" fmla="*/ 31 w 31"/>
                  <a:gd name="T1" fmla="*/ 0 h 138"/>
                  <a:gd name="T2" fmla="*/ 31 w 31"/>
                  <a:gd name="T3" fmla="*/ 138 h 138"/>
                  <a:gd name="T4" fmla="*/ 0 w 31"/>
                  <a:gd name="T5" fmla="*/ 121 h 138"/>
                  <a:gd name="T6" fmla="*/ 0 w 31"/>
                  <a:gd name="T7" fmla="*/ 10 h 138"/>
                  <a:gd name="T8" fmla="*/ 31 w 31"/>
                  <a:gd name="T9" fmla="*/ 0 h 138"/>
                </a:gdLst>
                <a:ahLst/>
                <a:cxnLst>
                  <a:cxn ang="0">
                    <a:pos x="T0" y="T1"/>
                  </a:cxn>
                  <a:cxn ang="0">
                    <a:pos x="T2" y="T3"/>
                  </a:cxn>
                  <a:cxn ang="0">
                    <a:pos x="T4" y="T5"/>
                  </a:cxn>
                  <a:cxn ang="0">
                    <a:pos x="T6" y="T7"/>
                  </a:cxn>
                  <a:cxn ang="0">
                    <a:pos x="T8" y="T9"/>
                  </a:cxn>
                </a:cxnLst>
                <a:rect l="0" t="0" r="r" b="b"/>
                <a:pathLst>
                  <a:path w="31" h="138">
                    <a:moveTo>
                      <a:pt x="31" y="0"/>
                    </a:moveTo>
                    <a:lnTo>
                      <a:pt x="31" y="138"/>
                    </a:lnTo>
                    <a:lnTo>
                      <a:pt x="0" y="121"/>
                    </a:lnTo>
                    <a:lnTo>
                      <a:pt x="0" y="10"/>
                    </a:lnTo>
                    <a:lnTo>
                      <a:pt x="31" y="0"/>
                    </a:lnTo>
                    <a:close/>
                  </a:path>
                </a:pathLst>
              </a:custGeom>
              <a:grpFill/>
              <a:ln w="0">
                <a:solidFill>
                  <a:srgbClr val="46F2D3"/>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6" name="Freeform 337"/>
              <p:cNvSpPr/>
              <p:nvPr/>
            </p:nvSpPr>
            <p:spPr bwMode="auto">
              <a:xfrm>
                <a:off x="5403995" y="1584088"/>
                <a:ext cx="45247" cy="218248"/>
              </a:xfrm>
              <a:custGeom>
                <a:avLst/>
                <a:gdLst>
                  <a:gd name="T0" fmla="*/ 32 w 32"/>
                  <a:gd name="T1" fmla="*/ 0 h 163"/>
                  <a:gd name="T2" fmla="*/ 32 w 32"/>
                  <a:gd name="T3" fmla="*/ 163 h 163"/>
                  <a:gd name="T4" fmla="*/ 0 w 32"/>
                  <a:gd name="T5" fmla="*/ 147 h 163"/>
                  <a:gd name="T6" fmla="*/ 0 w 32"/>
                  <a:gd name="T7" fmla="*/ 9 h 163"/>
                  <a:gd name="T8" fmla="*/ 32 w 32"/>
                  <a:gd name="T9" fmla="*/ 0 h 163"/>
                </a:gdLst>
                <a:ahLst/>
                <a:cxnLst>
                  <a:cxn ang="0">
                    <a:pos x="T0" y="T1"/>
                  </a:cxn>
                  <a:cxn ang="0">
                    <a:pos x="T2" y="T3"/>
                  </a:cxn>
                  <a:cxn ang="0">
                    <a:pos x="T4" y="T5"/>
                  </a:cxn>
                  <a:cxn ang="0">
                    <a:pos x="T6" y="T7"/>
                  </a:cxn>
                  <a:cxn ang="0">
                    <a:pos x="T8" y="T9"/>
                  </a:cxn>
                </a:cxnLst>
                <a:rect l="0" t="0" r="r" b="b"/>
                <a:pathLst>
                  <a:path w="32" h="163">
                    <a:moveTo>
                      <a:pt x="32" y="0"/>
                    </a:moveTo>
                    <a:lnTo>
                      <a:pt x="32" y="163"/>
                    </a:lnTo>
                    <a:lnTo>
                      <a:pt x="0" y="147"/>
                    </a:lnTo>
                    <a:lnTo>
                      <a:pt x="0" y="9"/>
                    </a:lnTo>
                    <a:lnTo>
                      <a:pt x="32" y="0"/>
                    </a:lnTo>
                    <a:close/>
                  </a:path>
                </a:pathLst>
              </a:custGeom>
              <a:grpFill/>
              <a:ln w="0">
                <a:solidFill>
                  <a:srgbClr val="46F2D3"/>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7" name="Freeform 338"/>
              <p:cNvSpPr/>
              <p:nvPr/>
            </p:nvSpPr>
            <p:spPr bwMode="auto">
              <a:xfrm>
                <a:off x="5449241" y="1570781"/>
                <a:ext cx="42585" cy="255510"/>
              </a:xfrm>
              <a:custGeom>
                <a:avLst/>
                <a:gdLst>
                  <a:gd name="T0" fmla="*/ 32 w 32"/>
                  <a:gd name="T1" fmla="*/ 0 h 192"/>
                  <a:gd name="T2" fmla="*/ 32 w 32"/>
                  <a:gd name="T3" fmla="*/ 192 h 192"/>
                  <a:gd name="T4" fmla="*/ 0 w 32"/>
                  <a:gd name="T5" fmla="*/ 175 h 192"/>
                  <a:gd name="T6" fmla="*/ 0 w 32"/>
                  <a:gd name="T7" fmla="*/ 12 h 192"/>
                  <a:gd name="T8" fmla="*/ 32 w 32"/>
                  <a:gd name="T9" fmla="*/ 0 h 192"/>
                </a:gdLst>
                <a:ahLst/>
                <a:cxnLst>
                  <a:cxn ang="0">
                    <a:pos x="T0" y="T1"/>
                  </a:cxn>
                  <a:cxn ang="0">
                    <a:pos x="T2" y="T3"/>
                  </a:cxn>
                  <a:cxn ang="0">
                    <a:pos x="T4" y="T5"/>
                  </a:cxn>
                  <a:cxn ang="0">
                    <a:pos x="T6" y="T7"/>
                  </a:cxn>
                  <a:cxn ang="0">
                    <a:pos x="T8" y="T9"/>
                  </a:cxn>
                </a:cxnLst>
                <a:rect l="0" t="0" r="r" b="b"/>
                <a:pathLst>
                  <a:path w="32" h="192">
                    <a:moveTo>
                      <a:pt x="32" y="0"/>
                    </a:moveTo>
                    <a:lnTo>
                      <a:pt x="32" y="192"/>
                    </a:lnTo>
                    <a:lnTo>
                      <a:pt x="0" y="175"/>
                    </a:lnTo>
                    <a:lnTo>
                      <a:pt x="0" y="12"/>
                    </a:lnTo>
                    <a:lnTo>
                      <a:pt x="32" y="0"/>
                    </a:lnTo>
                    <a:close/>
                  </a:path>
                </a:pathLst>
              </a:custGeom>
              <a:grpFill/>
              <a:ln w="0">
                <a:solidFill>
                  <a:srgbClr val="46F2D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8" name="Freeform 339"/>
              <p:cNvSpPr/>
              <p:nvPr/>
            </p:nvSpPr>
            <p:spPr bwMode="auto">
              <a:xfrm>
                <a:off x="5491826" y="1557472"/>
                <a:ext cx="42585" cy="290111"/>
              </a:xfrm>
              <a:custGeom>
                <a:avLst/>
                <a:gdLst>
                  <a:gd name="T0" fmla="*/ 33 w 33"/>
                  <a:gd name="T1" fmla="*/ 0 h 218"/>
                  <a:gd name="T2" fmla="*/ 33 w 33"/>
                  <a:gd name="T3" fmla="*/ 218 h 218"/>
                  <a:gd name="T4" fmla="*/ 0 w 33"/>
                  <a:gd name="T5" fmla="*/ 201 h 218"/>
                  <a:gd name="T6" fmla="*/ 0 w 33"/>
                  <a:gd name="T7" fmla="*/ 9 h 218"/>
                  <a:gd name="T8" fmla="*/ 33 w 33"/>
                  <a:gd name="T9" fmla="*/ 0 h 218"/>
                </a:gdLst>
                <a:ahLst/>
                <a:cxnLst>
                  <a:cxn ang="0">
                    <a:pos x="T0" y="T1"/>
                  </a:cxn>
                  <a:cxn ang="0">
                    <a:pos x="T2" y="T3"/>
                  </a:cxn>
                  <a:cxn ang="0">
                    <a:pos x="T4" y="T5"/>
                  </a:cxn>
                  <a:cxn ang="0">
                    <a:pos x="T6" y="T7"/>
                  </a:cxn>
                  <a:cxn ang="0">
                    <a:pos x="T8" y="T9"/>
                  </a:cxn>
                </a:cxnLst>
                <a:rect l="0" t="0" r="r" b="b"/>
                <a:pathLst>
                  <a:path w="33" h="218">
                    <a:moveTo>
                      <a:pt x="33" y="0"/>
                    </a:moveTo>
                    <a:lnTo>
                      <a:pt x="33" y="218"/>
                    </a:lnTo>
                    <a:lnTo>
                      <a:pt x="0" y="201"/>
                    </a:lnTo>
                    <a:lnTo>
                      <a:pt x="0" y="9"/>
                    </a:lnTo>
                    <a:lnTo>
                      <a:pt x="33" y="0"/>
                    </a:lnTo>
                    <a:close/>
                  </a:path>
                </a:pathLst>
              </a:custGeom>
              <a:grpFill/>
              <a:ln w="0">
                <a:solidFill>
                  <a:srgbClr val="46F2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9" name="Freeform 340"/>
              <p:cNvSpPr>
                <a:spLocks noEditPoints="1"/>
              </p:cNvSpPr>
              <p:nvPr/>
            </p:nvSpPr>
            <p:spPr bwMode="auto">
              <a:xfrm>
                <a:off x="5534411" y="1544165"/>
                <a:ext cx="39924" cy="1338765"/>
              </a:xfrm>
              <a:custGeom>
                <a:avLst/>
                <a:gdLst>
                  <a:gd name="T0" fmla="*/ 30 w 30"/>
                  <a:gd name="T1" fmla="*/ 997 h 1006"/>
                  <a:gd name="T2" fmla="*/ 30 w 30"/>
                  <a:gd name="T3" fmla="*/ 1005 h 1006"/>
                  <a:gd name="T4" fmla="*/ 26 w 30"/>
                  <a:gd name="T5" fmla="*/ 1006 h 1006"/>
                  <a:gd name="T6" fmla="*/ 26 w 30"/>
                  <a:gd name="T7" fmla="*/ 1006 h 1006"/>
                  <a:gd name="T8" fmla="*/ 30 w 30"/>
                  <a:gd name="T9" fmla="*/ 997 h 1006"/>
                  <a:gd name="T10" fmla="*/ 30 w 30"/>
                  <a:gd name="T11" fmla="*/ 0 h 1006"/>
                  <a:gd name="T12" fmla="*/ 30 w 30"/>
                  <a:gd name="T13" fmla="*/ 245 h 1006"/>
                  <a:gd name="T14" fmla="*/ 0 w 30"/>
                  <a:gd name="T15" fmla="*/ 228 h 1006"/>
                  <a:gd name="T16" fmla="*/ 0 w 30"/>
                  <a:gd name="T17" fmla="*/ 10 h 1006"/>
                  <a:gd name="T18" fmla="*/ 30 w 30"/>
                  <a:gd name="T19" fmla="*/ 0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06">
                    <a:moveTo>
                      <a:pt x="30" y="997"/>
                    </a:moveTo>
                    <a:lnTo>
                      <a:pt x="30" y="1005"/>
                    </a:lnTo>
                    <a:lnTo>
                      <a:pt x="26" y="1006"/>
                    </a:lnTo>
                    <a:lnTo>
                      <a:pt x="26" y="1006"/>
                    </a:lnTo>
                    <a:lnTo>
                      <a:pt x="30" y="997"/>
                    </a:lnTo>
                    <a:close/>
                    <a:moveTo>
                      <a:pt x="30" y="0"/>
                    </a:moveTo>
                    <a:lnTo>
                      <a:pt x="30" y="245"/>
                    </a:lnTo>
                    <a:lnTo>
                      <a:pt x="0" y="228"/>
                    </a:lnTo>
                    <a:lnTo>
                      <a:pt x="0" y="10"/>
                    </a:lnTo>
                    <a:lnTo>
                      <a:pt x="30" y="0"/>
                    </a:lnTo>
                    <a:close/>
                  </a:path>
                </a:pathLst>
              </a:custGeom>
              <a:grpFill/>
              <a:ln w="0">
                <a:solidFill>
                  <a:srgbClr val="46F2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0" name="Freeform 341"/>
              <p:cNvSpPr>
                <a:spLocks noEditPoints="1"/>
              </p:cNvSpPr>
              <p:nvPr/>
            </p:nvSpPr>
            <p:spPr bwMode="auto">
              <a:xfrm>
                <a:off x="5574335" y="1530857"/>
                <a:ext cx="42585" cy="1352072"/>
              </a:xfrm>
              <a:custGeom>
                <a:avLst/>
                <a:gdLst>
                  <a:gd name="T0" fmla="*/ 33 w 33"/>
                  <a:gd name="T1" fmla="*/ 946 h 1015"/>
                  <a:gd name="T2" fmla="*/ 33 w 33"/>
                  <a:gd name="T3" fmla="*/ 1005 h 1015"/>
                  <a:gd name="T4" fmla="*/ 0 w 33"/>
                  <a:gd name="T5" fmla="*/ 1015 h 1015"/>
                  <a:gd name="T6" fmla="*/ 0 w 33"/>
                  <a:gd name="T7" fmla="*/ 1007 h 1015"/>
                  <a:gd name="T8" fmla="*/ 33 w 33"/>
                  <a:gd name="T9" fmla="*/ 946 h 1015"/>
                  <a:gd name="T10" fmla="*/ 33 w 33"/>
                  <a:gd name="T11" fmla="*/ 0 h 1015"/>
                  <a:gd name="T12" fmla="*/ 33 w 33"/>
                  <a:gd name="T13" fmla="*/ 272 h 1015"/>
                  <a:gd name="T14" fmla="*/ 0 w 33"/>
                  <a:gd name="T15" fmla="*/ 255 h 1015"/>
                  <a:gd name="T16" fmla="*/ 0 w 33"/>
                  <a:gd name="T17" fmla="*/ 10 h 1015"/>
                  <a:gd name="T18" fmla="*/ 33 w 33"/>
                  <a:gd name="T19"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015">
                    <a:moveTo>
                      <a:pt x="33" y="946"/>
                    </a:moveTo>
                    <a:lnTo>
                      <a:pt x="33" y="1005"/>
                    </a:lnTo>
                    <a:lnTo>
                      <a:pt x="0" y="1015"/>
                    </a:lnTo>
                    <a:lnTo>
                      <a:pt x="0" y="1007"/>
                    </a:lnTo>
                    <a:lnTo>
                      <a:pt x="33" y="946"/>
                    </a:lnTo>
                    <a:close/>
                    <a:moveTo>
                      <a:pt x="33" y="0"/>
                    </a:moveTo>
                    <a:lnTo>
                      <a:pt x="33" y="272"/>
                    </a:lnTo>
                    <a:lnTo>
                      <a:pt x="0" y="255"/>
                    </a:lnTo>
                    <a:lnTo>
                      <a:pt x="0" y="10"/>
                    </a:lnTo>
                    <a:lnTo>
                      <a:pt x="33" y="0"/>
                    </a:lnTo>
                    <a:close/>
                  </a:path>
                </a:pathLst>
              </a:custGeom>
              <a:grpFill/>
              <a:ln w="0">
                <a:solidFill>
                  <a:srgbClr val="46F2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1" name="Freeform 342"/>
              <p:cNvSpPr>
                <a:spLocks noEditPoints="1"/>
              </p:cNvSpPr>
              <p:nvPr/>
            </p:nvSpPr>
            <p:spPr bwMode="auto">
              <a:xfrm>
                <a:off x="5616920" y="1517550"/>
                <a:ext cx="42585" cy="1352072"/>
              </a:xfrm>
              <a:custGeom>
                <a:avLst/>
                <a:gdLst>
                  <a:gd name="T0" fmla="*/ 32 w 32"/>
                  <a:gd name="T1" fmla="*/ 895 h 1015"/>
                  <a:gd name="T2" fmla="*/ 32 w 32"/>
                  <a:gd name="T3" fmla="*/ 1005 h 1015"/>
                  <a:gd name="T4" fmla="*/ 0 w 32"/>
                  <a:gd name="T5" fmla="*/ 1015 h 1015"/>
                  <a:gd name="T6" fmla="*/ 0 w 32"/>
                  <a:gd name="T7" fmla="*/ 956 h 1015"/>
                  <a:gd name="T8" fmla="*/ 32 w 32"/>
                  <a:gd name="T9" fmla="*/ 895 h 1015"/>
                  <a:gd name="T10" fmla="*/ 32 w 32"/>
                  <a:gd name="T11" fmla="*/ 0 h 1015"/>
                  <a:gd name="T12" fmla="*/ 32 w 32"/>
                  <a:gd name="T13" fmla="*/ 297 h 1015"/>
                  <a:gd name="T14" fmla="*/ 0 w 32"/>
                  <a:gd name="T15" fmla="*/ 282 h 1015"/>
                  <a:gd name="T16" fmla="*/ 0 w 32"/>
                  <a:gd name="T17" fmla="*/ 10 h 1015"/>
                  <a:gd name="T18" fmla="*/ 32 w 32"/>
                  <a:gd name="T19"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015">
                    <a:moveTo>
                      <a:pt x="32" y="895"/>
                    </a:moveTo>
                    <a:lnTo>
                      <a:pt x="32" y="1005"/>
                    </a:lnTo>
                    <a:lnTo>
                      <a:pt x="0" y="1015"/>
                    </a:lnTo>
                    <a:lnTo>
                      <a:pt x="0" y="956"/>
                    </a:lnTo>
                    <a:lnTo>
                      <a:pt x="32" y="895"/>
                    </a:lnTo>
                    <a:close/>
                    <a:moveTo>
                      <a:pt x="32" y="0"/>
                    </a:moveTo>
                    <a:lnTo>
                      <a:pt x="32" y="297"/>
                    </a:lnTo>
                    <a:lnTo>
                      <a:pt x="0" y="282"/>
                    </a:lnTo>
                    <a:lnTo>
                      <a:pt x="0" y="10"/>
                    </a:lnTo>
                    <a:lnTo>
                      <a:pt x="32" y="0"/>
                    </a:lnTo>
                    <a:close/>
                  </a:path>
                </a:pathLst>
              </a:custGeom>
              <a:grpFill/>
              <a:ln w="0">
                <a:solidFill>
                  <a:srgbClr val="46F2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2" name="Freeform 343"/>
              <p:cNvSpPr>
                <a:spLocks noEditPoints="1"/>
              </p:cNvSpPr>
              <p:nvPr/>
            </p:nvSpPr>
            <p:spPr bwMode="auto">
              <a:xfrm>
                <a:off x="5659505" y="1504241"/>
                <a:ext cx="45247" cy="1352072"/>
              </a:xfrm>
              <a:custGeom>
                <a:avLst/>
                <a:gdLst>
                  <a:gd name="T0" fmla="*/ 32 w 32"/>
                  <a:gd name="T1" fmla="*/ 843 h 1015"/>
                  <a:gd name="T2" fmla="*/ 32 w 32"/>
                  <a:gd name="T3" fmla="*/ 1004 h 1015"/>
                  <a:gd name="T4" fmla="*/ 0 w 32"/>
                  <a:gd name="T5" fmla="*/ 1015 h 1015"/>
                  <a:gd name="T6" fmla="*/ 0 w 32"/>
                  <a:gd name="T7" fmla="*/ 905 h 1015"/>
                  <a:gd name="T8" fmla="*/ 14 w 32"/>
                  <a:gd name="T9" fmla="*/ 877 h 1015"/>
                  <a:gd name="T10" fmla="*/ 32 w 32"/>
                  <a:gd name="T11" fmla="*/ 843 h 1015"/>
                  <a:gd name="T12" fmla="*/ 32 w 32"/>
                  <a:gd name="T13" fmla="*/ 0 h 1015"/>
                  <a:gd name="T14" fmla="*/ 32 w 32"/>
                  <a:gd name="T15" fmla="*/ 0 h 1015"/>
                  <a:gd name="T16" fmla="*/ 32 w 32"/>
                  <a:gd name="T17" fmla="*/ 324 h 1015"/>
                  <a:gd name="T18" fmla="*/ 3 w 32"/>
                  <a:gd name="T19" fmla="*/ 310 h 1015"/>
                  <a:gd name="T20" fmla="*/ 0 w 32"/>
                  <a:gd name="T21" fmla="*/ 307 h 1015"/>
                  <a:gd name="T22" fmla="*/ 0 w 32"/>
                  <a:gd name="T23" fmla="*/ 10 h 1015"/>
                  <a:gd name="T24" fmla="*/ 32 w 32"/>
                  <a:gd name="T25"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015">
                    <a:moveTo>
                      <a:pt x="32" y="843"/>
                    </a:moveTo>
                    <a:lnTo>
                      <a:pt x="32" y="1004"/>
                    </a:lnTo>
                    <a:lnTo>
                      <a:pt x="0" y="1015"/>
                    </a:lnTo>
                    <a:lnTo>
                      <a:pt x="0" y="905"/>
                    </a:lnTo>
                    <a:lnTo>
                      <a:pt x="14" y="877"/>
                    </a:lnTo>
                    <a:lnTo>
                      <a:pt x="32" y="843"/>
                    </a:lnTo>
                    <a:close/>
                    <a:moveTo>
                      <a:pt x="32" y="0"/>
                    </a:moveTo>
                    <a:lnTo>
                      <a:pt x="32" y="0"/>
                    </a:lnTo>
                    <a:lnTo>
                      <a:pt x="32" y="324"/>
                    </a:lnTo>
                    <a:lnTo>
                      <a:pt x="3" y="310"/>
                    </a:lnTo>
                    <a:lnTo>
                      <a:pt x="0" y="307"/>
                    </a:lnTo>
                    <a:lnTo>
                      <a:pt x="0" y="10"/>
                    </a:lnTo>
                    <a:lnTo>
                      <a:pt x="32" y="0"/>
                    </a:lnTo>
                    <a:close/>
                  </a:path>
                </a:pathLst>
              </a:custGeom>
              <a:grpFill/>
              <a:ln w="0">
                <a:solidFill>
                  <a:srgbClr val="46F2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3" name="Freeform 344"/>
              <p:cNvSpPr>
                <a:spLocks noEditPoints="1"/>
              </p:cNvSpPr>
              <p:nvPr/>
            </p:nvSpPr>
            <p:spPr bwMode="auto">
              <a:xfrm>
                <a:off x="5704751" y="1504241"/>
                <a:ext cx="42585" cy="1336103"/>
              </a:xfrm>
              <a:custGeom>
                <a:avLst/>
                <a:gdLst>
                  <a:gd name="T0" fmla="*/ 32 w 32"/>
                  <a:gd name="T1" fmla="*/ 783 h 1004"/>
                  <a:gd name="T2" fmla="*/ 32 w 32"/>
                  <a:gd name="T3" fmla="*/ 994 h 1004"/>
                  <a:gd name="T4" fmla="*/ 0 w 32"/>
                  <a:gd name="T5" fmla="*/ 1004 h 1004"/>
                  <a:gd name="T6" fmla="*/ 0 w 32"/>
                  <a:gd name="T7" fmla="*/ 843 h 1004"/>
                  <a:gd name="T8" fmla="*/ 32 w 32"/>
                  <a:gd name="T9" fmla="*/ 783 h 1004"/>
                  <a:gd name="T10" fmla="*/ 0 w 32"/>
                  <a:gd name="T11" fmla="*/ 0 h 1004"/>
                  <a:gd name="T12" fmla="*/ 32 w 32"/>
                  <a:gd name="T13" fmla="*/ 17 h 1004"/>
                  <a:gd name="T14" fmla="*/ 32 w 32"/>
                  <a:gd name="T15" fmla="*/ 341 h 1004"/>
                  <a:gd name="T16" fmla="*/ 0 w 32"/>
                  <a:gd name="T17" fmla="*/ 324 h 1004"/>
                  <a:gd name="T18" fmla="*/ 0 w 32"/>
                  <a:gd name="T19" fmla="*/ 0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004">
                    <a:moveTo>
                      <a:pt x="32" y="783"/>
                    </a:moveTo>
                    <a:lnTo>
                      <a:pt x="32" y="994"/>
                    </a:lnTo>
                    <a:lnTo>
                      <a:pt x="0" y="1004"/>
                    </a:lnTo>
                    <a:lnTo>
                      <a:pt x="0" y="843"/>
                    </a:lnTo>
                    <a:lnTo>
                      <a:pt x="32" y="783"/>
                    </a:lnTo>
                    <a:close/>
                    <a:moveTo>
                      <a:pt x="0" y="0"/>
                    </a:moveTo>
                    <a:lnTo>
                      <a:pt x="32" y="17"/>
                    </a:lnTo>
                    <a:lnTo>
                      <a:pt x="32" y="341"/>
                    </a:lnTo>
                    <a:lnTo>
                      <a:pt x="0" y="324"/>
                    </a:lnTo>
                    <a:lnTo>
                      <a:pt x="0" y="0"/>
                    </a:lnTo>
                    <a:close/>
                  </a:path>
                </a:pathLst>
              </a:custGeom>
              <a:grpFill/>
              <a:ln w="0">
                <a:solidFill>
                  <a:srgbClr val="46F2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4" name="Freeform 345"/>
              <p:cNvSpPr>
                <a:spLocks noEditPoints="1"/>
              </p:cNvSpPr>
              <p:nvPr/>
            </p:nvSpPr>
            <p:spPr bwMode="auto">
              <a:xfrm>
                <a:off x="5747336" y="1528196"/>
                <a:ext cx="39924" cy="1298841"/>
              </a:xfrm>
              <a:custGeom>
                <a:avLst/>
                <a:gdLst>
                  <a:gd name="T0" fmla="*/ 31 w 31"/>
                  <a:gd name="T1" fmla="*/ 704 h 977"/>
                  <a:gd name="T2" fmla="*/ 31 w 31"/>
                  <a:gd name="T3" fmla="*/ 968 h 977"/>
                  <a:gd name="T4" fmla="*/ 0 w 31"/>
                  <a:gd name="T5" fmla="*/ 977 h 977"/>
                  <a:gd name="T6" fmla="*/ 0 w 31"/>
                  <a:gd name="T7" fmla="*/ 766 h 977"/>
                  <a:gd name="T8" fmla="*/ 31 w 31"/>
                  <a:gd name="T9" fmla="*/ 704 h 977"/>
                  <a:gd name="T10" fmla="*/ 0 w 31"/>
                  <a:gd name="T11" fmla="*/ 0 h 977"/>
                  <a:gd name="T12" fmla="*/ 31 w 31"/>
                  <a:gd name="T13" fmla="*/ 16 h 977"/>
                  <a:gd name="T14" fmla="*/ 31 w 31"/>
                  <a:gd name="T15" fmla="*/ 340 h 977"/>
                  <a:gd name="T16" fmla="*/ 0 w 31"/>
                  <a:gd name="T17" fmla="*/ 324 h 977"/>
                  <a:gd name="T18" fmla="*/ 0 w 31"/>
                  <a:gd name="T19" fmla="*/ 0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77">
                    <a:moveTo>
                      <a:pt x="31" y="704"/>
                    </a:moveTo>
                    <a:lnTo>
                      <a:pt x="31" y="968"/>
                    </a:lnTo>
                    <a:lnTo>
                      <a:pt x="0" y="977"/>
                    </a:lnTo>
                    <a:lnTo>
                      <a:pt x="0" y="766"/>
                    </a:lnTo>
                    <a:lnTo>
                      <a:pt x="31" y="704"/>
                    </a:lnTo>
                    <a:close/>
                    <a:moveTo>
                      <a:pt x="0" y="0"/>
                    </a:moveTo>
                    <a:lnTo>
                      <a:pt x="31" y="16"/>
                    </a:lnTo>
                    <a:lnTo>
                      <a:pt x="31" y="340"/>
                    </a:lnTo>
                    <a:lnTo>
                      <a:pt x="0" y="324"/>
                    </a:lnTo>
                    <a:lnTo>
                      <a:pt x="0" y="0"/>
                    </a:lnTo>
                    <a:close/>
                  </a:path>
                </a:pathLst>
              </a:custGeom>
              <a:grpFill/>
              <a:ln w="0">
                <a:solidFill>
                  <a:srgbClr val="46F2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5" name="Freeform 346"/>
              <p:cNvSpPr>
                <a:spLocks noEditPoints="1"/>
              </p:cNvSpPr>
              <p:nvPr/>
            </p:nvSpPr>
            <p:spPr bwMode="auto">
              <a:xfrm>
                <a:off x="5787260" y="1546826"/>
                <a:ext cx="42585" cy="1266902"/>
              </a:xfrm>
              <a:custGeom>
                <a:avLst/>
                <a:gdLst>
                  <a:gd name="T0" fmla="*/ 32 w 32"/>
                  <a:gd name="T1" fmla="*/ 627 h 952"/>
                  <a:gd name="T2" fmla="*/ 32 w 32"/>
                  <a:gd name="T3" fmla="*/ 942 h 952"/>
                  <a:gd name="T4" fmla="*/ 0 w 32"/>
                  <a:gd name="T5" fmla="*/ 952 h 952"/>
                  <a:gd name="T6" fmla="*/ 0 w 32"/>
                  <a:gd name="T7" fmla="*/ 688 h 952"/>
                  <a:gd name="T8" fmla="*/ 13 w 32"/>
                  <a:gd name="T9" fmla="*/ 666 h 952"/>
                  <a:gd name="T10" fmla="*/ 32 w 32"/>
                  <a:gd name="T11" fmla="*/ 627 h 952"/>
                  <a:gd name="T12" fmla="*/ 0 w 32"/>
                  <a:gd name="T13" fmla="*/ 0 h 952"/>
                  <a:gd name="T14" fmla="*/ 32 w 32"/>
                  <a:gd name="T15" fmla="*/ 16 h 952"/>
                  <a:gd name="T16" fmla="*/ 32 w 32"/>
                  <a:gd name="T17" fmla="*/ 341 h 952"/>
                  <a:gd name="T18" fmla="*/ 0 w 32"/>
                  <a:gd name="T19" fmla="*/ 324 h 952"/>
                  <a:gd name="T20" fmla="*/ 0 w 32"/>
                  <a:gd name="T21" fmla="*/ 0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952">
                    <a:moveTo>
                      <a:pt x="32" y="627"/>
                    </a:moveTo>
                    <a:lnTo>
                      <a:pt x="32" y="942"/>
                    </a:lnTo>
                    <a:lnTo>
                      <a:pt x="0" y="952"/>
                    </a:lnTo>
                    <a:lnTo>
                      <a:pt x="0" y="688"/>
                    </a:lnTo>
                    <a:lnTo>
                      <a:pt x="13" y="666"/>
                    </a:lnTo>
                    <a:lnTo>
                      <a:pt x="32" y="627"/>
                    </a:lnTo>
                    <a:close/>
                    <a:moveTo>
                      <a:pt x="0" y="0"/>
                    </a:moveTo>
                    <a:lnTo>
                      <a:pt x="32" y="16"/>
                    </a:lnTo>
                    <a:lnTo>
                      <a:pt x="32" y="341"/>
                    </a:lnTo>
                    <a:lnTo>
                      <a:pt x="0" y="324"/>
                    </a:lnTo>
                    <a:lnTo>
                      <a:pt x="0" y="0"/>
                    </a:lnTo>
                    <a:close/>
                  </a:path>
                </a:pathLst>
              </a:custGeom>
              <a:grpFill/>
              <a:ln w="0">
                <a:solidFill>
                  <a:srgbClr val="46F2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6" name="Freeform 347"/>
              <p:cNvSpPr>
                <a:spLocks noEditPoints="1"/>
              </p:cNvSpPr>
              <p:nvPr/>
            </p:nvSpPr>
            <p:spPr bwMode="auto">
              <a:xfrm>
                <a:off x="5829845" y="1570781"/>
                <a:ext cx="42585" cy="1229641"/>
              </a:xfrm>
              <a:custGeom>
                <a:avLst/>
                <a:gdLst>
                  <a:gd name="T0" fmla="*/ 33 w 33"/>
                  <a:gd name="T1" fmla="*/ 551 h 926"/>
                  <a:gd name="T2" fmla="*/ 33 w 33"/>
                  <a:gd name="T3" fmla="*/ 916 h 926"/>
                  <a:gd name="T4" fmla="*/ 0 w 33"/>
                  <a:gd name="T5" fmla="*/ 926 h 926"/>
                  <a:gd name="T6" fmla="*/ 0 w 33"/>
                  <a:gd name="T7" fmla="*/ 611 h 926"/>
                  <a:gd name="T8" fmla="*/ 33 w 33"/>
                  <a:gd name="T9" fmla="*/ 551 h 926"/>
                  <a:gd name="T10" fmla="*/ 0 w 33"/>
                  <a:gd name="T11" fmla="*/ 0 h 926"/>
                  <a:gd name="T12" fmla="*/ 33 w 33"/>
                  <a:gd name="T13" fmla="*/ 17 h 926"/>
                  <a:gd name="T14" fmla="*/ 33 w 33"/>
                  <a:gd name="T15" fmla="*/ 342 h 926"/>
                  <a:gd name="T16" fmla="*/ 0 w 33"/>
                  <a:gd name="T17" fmla="*/ 325 h 926"/>
                  <a:gd name="T18" fmla="*/ 0 w 33"/>
                  <a:gd name="T19"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926">
                    <a:moveTo>
                      <a:pt x="33" y="551"/>
                    </a:moveTo>
                    <a:lnTo>
                      <a:pt x="33" y="916"/>
                    </a:lnTo>
                    <a:lnTo>
                      <a:pt x="0" y="926"/>
                    </a:lnTo>
                    <a:lnTo>
                      <a:pt x="0" y="611"/>
                    </a:lnTo>
                    <a:lnTo>
                      <a:pt x="33" y="551"/>
                    </a:lnTo>
                    <a:close/>
                    <a:moveTo>
                      <a:pt x="0" y="0"/>
                    </a:moveTo>
                    <a:lnTo>
                      <a:pt x="33" y="17"/>
                    </a:lnTo>
                    <a:lnTo>
                      <a:pt x="33" y="342"/>
                    </a:lnTo>
                    <a:lnTo>
                      <a:pt x="0" y="325"/>
                    </a:lnTo>
                    <a:lnTo>
                      <a:pt x="0" y="0"/>
                    </a:lnTo>
                    <a:close/>
                  </a:path>
                </a:pathLst>
              </a:custGeom>
              <a:grpFill/>
              <a:ln w="0">
                <a:solidFill>
                  <a:srgbClr val="46F2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7" name="Freeform 348"/>
              <p:cNvSpPr>
                <a:spLocks noEditPoints="1"/>
              </p:cNvSpPr>
              <p:nvPr/>
            </p:nvSpPr>
            <p:spPr bwMode="auto">
              <a:xfrm>
                <a:off x="5872430" y="1592073"/>
                <a:ext cx="42585" cy="1197702"/>
              </a:xfrm>
              <a:custGeom>
                <a:avLst/>
                <a:gdLst>
                  <a:gd name="T0" fmla="*/ 32 w 32"/>
                  <a:gd name="T1" fmla="*/ 472 h 899"/>
                  <a:gd name="T2" fmla="*/ 32 w 32"/>
                  <a:gd name="T3" fmla="*/ 888 h 899"/>
                  <a:gd name="T4" fmla="*/ 0 w 32"/>
                  <a:gd name="T5" fmla="*/ 899 h 899"/>
                  <a:gd name="T6" fmla="*/ 0 w 32"/>
                  <a:gd name="T7" fmla="*/ 534 h 899"/>
                  <a:gd name="T8" fmla="*/ 32 w 32"/>
                  <a:gd name="T9" fmla="*/ 472 h 899"/>
                  <a:gd name="T10" fmla="*/ 0 w 32"/>
                  <a:gd name="T11" fmla="*/ 0 h 899"/>
                  <a:gd name="T12" fmla="*/ 32 w 32"/>
                  <a:gd name="T13" fmla="*/ 17 h 899"/>
                  <a:gd name="T14" fmla="*/ 32 w 32"/>
                  <a:gd name="T15" fmla="*/ 342 h 899"/>
                  <a:gd name="T16" fmla="*/ 0 w 32"/>
                  <a:gd name="T17" fmla="*/ 325 h 899"/>
                  <a:gd name="T18" fmla="*/ 0 w 32"/>
                  <a:gd name="T19"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899">
                    <a:moveTo>
                      <a:pt x="32" y="472"/>
                    </a:moveTo>
                    <a:lnTo>
                      <a:pt x="32" y="888"/>
                    </a:lnTo>
                    <a:lnTo>
                      <a:pt x="0" y="899"/>
                    </a:lnTo>
                    <a:lnTo>
                      <a:pt x="0" y="534"/>
                    </a:lnTo>
                    <a:lnTo>
                      <a:pt x="32" y="472"/>
                    </a:lnTo>
                    <a:close/>
                    <a:moveTo>
                      <a:pt x="0" y="0"/>
                    </a:moveTo>
                    <a:lnTo>
                      <a:pt x="32" y="17"/>
                    </a:lnTo>
                    <a:lnTo>
                      <a:pt x="32" y="342"/>
                    </a:lnTo>
                    <a:lnTo>
                      <a:pt x="0" y="325"/>
                    </a:lnTo>
                    <a:lnTo>
                      <a:pt x="0" y="0"/>
                    </a:lnTo>
                    <a:close/>
                  </a:path>
                </a:pathLst>
              </a:custGeom>
              <a:grpFill/>
              <a:ln w="0">
                <a:solidFill>
                  <a:srgbClr val="46F2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8" name="Freeform 349"/>
              <p:cNvSpPr>
                <a:spLocks noEditPoints="1"/>
              </p:cNvSpPr>
              <p:nvPr/>
            </p:nvSpPr>
            <p:spPr bwMode="auto">
              <a:xfrm>
                <a:off x="5915015" y="1616027"/>
                <a:ext cx="45247" cy="1157779"/>
              </a:xfrm>
              <a:custGeom>
                <a:avLst/>
                <a:gdLst>
                  <a:gd name="T0" fmla="*/ 32 w 32"/>
                  <a:gd name="T1" fmla="*/ 393 h 871"/>
                  <a:gd name="T2" fmla="*/ 32 w 32"/>
                  <a:gd name="T3" fmla="*/ 861 h 871"/>
                  <a:gd name="T4" fmla="*/ 0 w 32"/>
                  <a:gd name="T5" fmla="*/ 871 h 871"/>
                  <a:gd name="T6" fmla="*/ 0 w 32"/>
                  <a:gd name="T7" fmla="*/ 455 h 871"/>
                  <a:gd name="T8" fmla="*/ 32 w 32"/>
                  <a:gd name="T9" fmla="*/ 393 h 871"/>
                  <a:gd name="T10" fmla="*/ 0 w 32"/>
                  <a:gd name="T11" fmla="*/ 0 h 871"/>
                  <a:gd name="T12" fmla="*/ 32 w 32"/>
                  <a:gd name="T13" fmla="*/ 17 h 871"/>
                  <a:gd name="T14" fmla="*/ 32 w 32"/>
                  <a:gd name="T15" fmla="*/ 342 h 871"/>
                  <a:gd name="T16" fmla="*/ 0 w 32"/>
                  <a:gd name="T17" fmla="*/ 325 h 871"/>
                  <a:gd name="T18" fmla="*/ 0 w 32"/>
                  <a:gd name="T19" fmla="*/ 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871">
                    <a:moveTo>
                      <a:pt x="32" y="393"/>
                    </a:moveTo>
                    <a:lnTo>
                      <a:pt x="32" y="861"/>
                    </a:lnTo>
                    <a:lnTo>
                      <a:pt x="0" y="871"/>
                    </a:lnTo>
                    <a:lnTo>
                      <a:pt x="0" y="455"/>
                    </a:lnTo>
                    <a:lnTo>
                      <a:pt x="32" y="393"/>
                    </a:lnTo>
                    <a:close/>
                    <a:moveTo>
                      <a:pt x="0" y="0"/>
                    </a:moveTo>
                    <a:lnTo>
                      <a:pt x="32" y="17"/>
                    </a:lnTo>
                    <a:lnTo>
                      <a:pt x="32" y="342"/>
                    </a:lnTo>
                    <a:lnTo>
                      <a:pt x="0" y="325"/>
                    </a:lnTo>
                    <a:lnTo>
                      <a:pt x="0" y="0"/>
                    </a:lnTo>
                    <a:close/>
                  </a:path>
                </a:pathLst>
              </a:custGeom>
              <a:grpFill/>
              <a:ln w="0">
                <a:solidFill>
                  <a:srgbClr val="46F3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9" name="Freeform 350"/>
              <p:cNvSpPr/>
              <p:nvPr/>
            </p:nvSpPr>
            <p:spPr bwMode="auto">
              <a:xfrm>
                <a:off x="5960260" y="1637319"/>
                <a:ext cx="39924" cy="1123178"/>
              </a:xfrm>
              <a:custGeom>
                <a:avLst/>
                <a:gdLst>
                  <a:gd name="T0" fmla="*/ 0 w 31"/>
                  <a:gd name="T1" fmla="*/ 0 h 844"/>
                  <a:gd name="T2" fmla="*/ 31 w 31"/>
                  <a:gd name="T3" fmla="*/ 17 h 844"/>
                  <a:gd name="T4" fmla="*/ 31 w 31"/>
                  <a:gd name="T5" fmla="*/ 834 h 844"/>
                  <a:gd name="T6" fmla="*/ 0 w 31"/>
                  <a:gd name="T7" fmla="*/ 844 h 844"/>
                  <a:gd name="T8" fmla="*/ 0 w 31"/>
                  <a:gd name="T9" fmla="*/ 376 h 844"/>
                  <a:gd name="T10" fmla="*/ 21 w 31"/>
                  <a:gd name="T11" fmla="*/ 336 h 844"/>
                  <a:gd name="T12" fmla="*/ 0 w 31"/>
                  <a:gd name="T13" fmla="*/ 325 h 844"/>
                  <a:gd name="T14" fmla="*/ 0 w 31"/>
                  <a:gd name="T15" fmla="*/ 0 h 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44">
                    <a:moveTo>
                      <a:pt x="0" y="0"/>
                    </a:moveTo>
                    <a:lnTo>
                      <a:pt x="31" y="17"/>
                    </a:lnTo>
                    <a:lnTo>
                      <a:pt x="31" y="834"/>
                    </a:lnTo>
                    <a:lnTo>
                      <a:pt x="0" y="844"/>
                    </a:lnTo>
                    <a:lnTo>
                      <a:pt x="0" y="376"/>
                    </a:lnTo>
                    <a:lnTo>
                      <a:pt x="21" y="336"/>
                    </a:lnTo>
                    <a:lnTo>
                      <a:pt x="0" y="325"/>
                    </a:lnTo>
                    <a:lnTo>
                      <a:pt x="0" y="0"/>
                    </a:lnTo>
                    <a:close/>
                  </a:path>
                </a:pathLst>
              </a:custGeom>
              <a:grpFill/>
              <a:ln w="0">
                <a:solidFill>
                  <a:srgbClr val="46F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0" name="Freeform 351"/>
              <p:cNvSpPr/>
              <p:nvPr/>
            </p:nvSpPr>
            <p:spPr bwMode="auto">
              <a:xfrm>
                <a:off x="6000185" y="1658611"/>
                <a:ext cx="42585" cy="1088579"/>
              </a:xfrm>
              <a:custGeom>
                <a:avLst/>
                <a:gdLst>
                  <a:gd name="T0" fmla="*/ 0 w 32"/>
                  <a:gd name="T1" fmla="*/ 0 h 817"/>
                  <a:gd name="T2" fmla="*/ 32 w 32"/>
                  <a:gd name="T3" fmla="*/ 16 h 817"/>
                  <a:gd name="T4" fmla="*/ 32 w 32"/>
                  <a:gd name="T5" fmla="*/ 807 h 817"/>
                  <a:gd name="T6" fmla="*/ 0 w 32"/>
                  <a:gd name="T7" fmla="*/ 817 h 817"/>
                  <a:gd name="T8" fmla="*/ 0 w 32"/>
                  <a:gd name="T9" fmla="*/ 0 h 817"/>
                </a:gdLst>
                <a:ahLst/>
                <a:cxnLst>
                  <a:cxn ang="0">
                    <a:pos x="T0" y="T1"/>
                  </a:cxn>
                  <a:cxn ang="0">
                    <a:pos x="T2" y="T3"/>
                  </a:cxn>
                  <a:cxn ang="0">
                    <a:pos x="T4" y="T5"/>
                  </a:cxn>
                  <a:cxn ang="0">
                    <a:pos x="T6" y="T7"/>
                  </a:cxn>
                  <a:cxn ang="0">
                    <a:pos x="T8" y="T9"/>
                  </a:cxn>
                </a:cxnLst>
                <a:rect l="0" t="0" r="r" b="b"/>
                <a:pathLst>
                  <a:path w="32" h="817">
                    <a:moveTo>
                      <a:pt x="0" y="0"/>
                    </a:moveTo>
                    <a:lnTo>
                      <a:pt x="32" y="16"/>
                    </a:lnTo>
                    <a:lnTo>
                      <a:pt x="32" y="807"/>
                    </a:lnTo>
                    <a:lnTo>
                      <a:pt x="0" y="817"/>
                    </a:lnTo>
                    <a:lnTo>
                      <a:pt x="0" y="0"/>
                    </a:lnTo>
                    <a:close/>
                  </a:path>
                </a:pathLst>
              </a:custGeom>
              <a:grpFill/>
              <a:ln w="0">
                <a:solidFill>
                  <a:srgbClr val="46F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1" name="Freeform 352"/>
              <p:cNvSpPr/>
              <p:nvPr/>
            </p:nvSpPr>
            <p:spPr bwMode="auto">
              <a:xfrm>
                <a:off x="6042770" y="1682566"/>
                <a:ext cx="42585" cy="1051317"/>
              </a:xfrm>
              <a:custGeom>
                <a:avLst/>
                <a:gdLst>
                  <a:gd name="T0" fmla="*/ 0 w 32"/>
                  <a:gd name="T1" fmla="*/ 0 h 791"/>
                  <a:gd name="T2" fmla="*/ 32 w 32"/>
                  <a:gd name="T3" fmla="*/ 17 h 791"/>
                  <a:gd name="T4" fmla="*/ 32 w 32"/>
                  <a:gd name="T5" fmla="*/ 782 h 791"/>
                  <a:gd name="T6" fmla="*/ 0 w 32"/>
                  <a:gd name="T7" fmla="*/ 791 h 791"/>
                  <a:gd name="T8" fmla="*/ 0 w 32"/>
                  <a:gd name="T9" fmla="*/ 0 h 791"/>
                </a:gdLst>
                <a:ahLst/>
                <a:cxnLst>
                  <a:cxn ang="0">
                    <a:pos x="T0" y="T1"/>
                  </a:cxn>
                  <a:cxn ang="0">
                    <a:pos x="T2" y="T3"/>
                  </a:cxn>
                  <a:cxn ang="0">
                    <a:pos x="T4" y="T5"/>
                  </a:cxn>
                  <a:cxn ang="0">
                    <a:pos x="T6" y="T7"/>
                  </a:cxn>
                  <a:cxn ang="0">
                    <a:pos x="T8" y="T9"/>
                  </a:cxn>
                </a:cxnLst>
                <a:rect l="0" t="0" r="r" b="b"/>
                <a:pathLst>
                  <a:path w="32" h="791">
                    <a:moveTo>
                      <a:pt x="0" y="0"/>
                    </a:moveTo>
                    <a:lnTo>
                      <a:pt x="32" y="17"/>
                    </a:lnTo>
                    <a:lnTo>
                      <a:pt x="32" y="782"/>
                    </a:lnTo>
                    <a:lnTo>
                      <a:pt x="0" y="791"/>
                    </a:lnTo>
                    <a:lnTo>
                      <a:pt x="0" y="0"/>
                    </a:lnTo>
                    <a:close/>
                  </a:path>
                </a:pathLst>
              </a:custGeom>
              <a:grpFill/>
              <a:ln w="0">
                <a:solidFill>
                  <a:srgbClr val="46F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2" name="Freeform 353"/>
              <p:cNvSpPr/>
              <p:nvPr/>
            </p:nvSpPr>
            <p:spPr bwMode="auto">
              <a:xfrm>
                <a:off x="6085355" y="1703859"/>
                <a:ext cx="42585" cy="1016716"/>
              </a:xfrm>
              <a:custGeom>
                <a:avLst/>
                <a:gdLst>
                  <a:gd name="T0" fmla="*/ 0 w 33"/>
                  <a:gd name="T1" fmla="*/ 0 h 765"/>
                  <a:gd name="T2" fmla="*/ 33 w 33"/>
                  <a:gd name="T3" fmla="*/ 16 h 765"/>
                  <a:gd name="T4" fmla="*/ 33 w 33"/>
                  <a:gd name="T5" fmla="*/ 704 h 765"/>
                  <a:gd name="T6" fmla="*/ 0 w 33"/>
                  <a:gd name="T7" fmla="*/ 765 h 765"/>
                  <a:gd name="T8" fmla="*/ 0 w 33"/>
                  <a:gd name="T9" fmla="*/ 765 h 765"/>
                  <a:gd name="T10" fmla="*/ 0 w 33"/>
                  <a:gd name="T11" fmla="*/ 0 h 765"/>
                </a:gdLst>
                <a:ahLst/>
                <a:cxnLst>
                  <a:cxn ang="0">
                    <a:pos x="T0" y="T1"/>
                  </a:cxn>
                  <a:cxn ang="0">
                    <a:pos x="T2" y="T3"/>
                  </a:cxn>
                  <a:cxn ang="0">
                    <a:pos x="T4" y="T5"/>
                  </a:cxn>
                  <a:cxn ang="0">
                    <a:pos x="T6" y="T7"/>
                  </a:cxn>
                  <a:cxn ang="0">
                    <a:pos x="T8" y="T9"/>
                  </a:cxn>
                  <a:cxn ang="0">
                    <a:pos x="T10" y="T11"/>
                  </a:cxn>
                </a:cxnLst>
                <a:rect l="0" t="0" r="r" b="b"/>
                <a:pathLst>
                  <a:path w="33" h="765">
                    <a:moveTo>
                      <a:pt x="0" y="0"/>
                    </a:moveTo>
                    <a:lnTo>
                      <a:pt x="33" y="16"/>
                    </a:lnTo>
                    <a:lnTo>
                      <a:pt x="33" y="704"/>
                    </a:lnTo>
                    <a:lnTo>
                      <a:pt x="0" y="765"/>
                    </a:lnTo>
                    <a:lnTo>
                      <a:pt x="0" y="765"/>
                    </a:lnTo>
                    <a:lnTo>
                      <a:pt x="0" y="0"/>
                    </a:lnTo>
                    <a:close/>
                  </a:path>
                </a:pathLst>
              </a:custGeom>
              <a:grpFill/>
              <a:ln w="0">
                <a:solidFill>
                  <a:srgbClr val="46F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3" name="Freeform 354"/>
              <p:cNvSpPr/>
              <p:nvPr/>
            </p:nvSpPr>
            <p:spPr bwMode="auto">
              <a:xfrm>
                <a:off x="6127940" y="1725151"/>
                <a:ext cx="42585" cy="915576"/>
              </a:xfrm>
              <a:custGeom>
                <a:avLst/>
                <a:gdLst>
                  <a:gd name="T0" fmla="*/ 0 w 30"/>
                  <a:gd name="T1" fmla="*/ 0 h 688"/>
                  <a:gd name="T2" fmla="*/ 30 w 30"/>
                  <a:gd name="T3" fmla="*/ 16 h 688"/>
                  <a:gd name="T4" fmla="*/ 30 w 30"/>
                  <a:gd name="T5" fmla="*/ 627 h 688"/>
                  <a:gd name="T6" fmla="*/ 22 w 30"/>
                  <a:gd name="T7" fmla="*/ 645 h 688"/>
                  <a:gd name="T8" fmla="*/ 0 w 30"/>
                  <a:gd name="T9" fmla="*/ 688 h 688"/>
                  <a:gd name="T10" fmla="*/ 0 w 30"/>
                  <a:gd name="T11" fmla="*/ 0 h 688"/>
                </a:gdLst>
                <a:ahLst/>
                <a:cxnLst>
                  <a:cxn ang="0">
                    <a:pos x="T0" y="T1"/>
                  </a:cxn>
                  <a:cxn ang="0">
                    <a:pos x="T2" y="T3"/>
                  </a:cxn>
                  <a:cxn ang="0">
                    <a:pos x="T4" y="T5"/>
                  </a:cxn>
                  <a:cxn ang="0">
                    <a:pos x="T6" y="T7"/>
                  </a:cxn>
                  <a:cxn ang="0">
                    <a:pos x="T8" y="T9"/>
                  </a:cxn>
                  <a:cxn ang="0">
                    <a:pos x="T10" y="T11"/>
                  </a:cxn>
                </a:cxnLst>
                <a:rect l="0" t="0" r="r" b="b"/>
                <a:pathLst>
                  <a:path w="30" h="688">
                    <a:moveTo>
                      <a:pt x="0" y="0"/>
                    </a:moveTo>
                    <a:lnTo>
                      <a:pt x="30" y="16"/>
                    </a:lnTo>
                    <a:lnTo>
                      <a:pt x="30" y="627"/>
                    </a:lnTo>
                    <a:lnTo>
                      <a:pt x="22" y="645"/>
                    </a:lnTo>
                    <a:lnTo>
                      <a:pt x="0" y="688"/>
                    </a:lnTo>
                    <a:lnTo>
                      <a:pt x="0" y="0"/>
                    </a:lnTo>
                    <a:close/>
                  </a:path>
                </a:pathLst>
              </a:custGeom>
              <a:grpFill/>
              <a:ln w="0">
                <a:solidFill>
                  <a:srgbClr val="46F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4" name="Freeform 355"/>
              <p:cNvSpPr/>
              <p:nvPr/>
            </p:nvSpPr>
            <p:spPr bwMode="auto">
              <a:xfrm>
                <a:off x="6170525" y="1746444"/>
                <a:ext cx="42585" cy="811777"/>
              </a:xfrm>
              <a:custGeom>
                <a:avLst/>
                <a:gdLst>
                  <a:gd name="T0" fmla="*/ 0 w 33"/>
                  <a:gd name="T1" fmla="*/ 0 h 611"/>
                  <a:gd name="T2" fmla="*/ 33 w 33"/>
                  <a:gd name="T3" fmla="*/ 17 h 611"/>
                  <a:gd name="T4" fmla="*/ 33 w 33"/>
                  <a:gd name="T5" fmla="*/ 549 h 611"/>
                  <a:gd name="T6" fmla="*/ 0 w 33"/>
                  <a:gd name="T7" fmla="*/ 611 h 611"/>
                  <a:gd name="T8" fmla="*/ 0 w 33"/>
                  <a:gd name="T9" fmla="*/ 0 h 611"/>
                </a:gdLst>
                <a:ahLst/>
                <a:cxnLst>
                  <a:cxn ang="0">
                    <a:pos x="T0" y="T1"/>
                  </a:cxn>
                  <a:cxn ang="0">
                    <a:pos x="T2" y="T3"/>
                  </a:cxn>
                  <a:cxn ang="0">
                    <a:pos x="T4" y="T5"/>
                  </a:cxn>
                  <a:cxn ang="0">
                    <a:pos x="T6" y="T7"/>
                  </a:cxn>
                  <a:cxn ang="0">
                    <a:pos x="T8" y="T9"/>
                  </a:cxn>
                </a:cxnLst>
                <a:rect l="0" t="0" r="r" b="b"/>
                <a:pathLst>
                  <a:path w="33" h="611">
                    <a:moveTo>
                      <a:pt x="0" y="0"/>
                    </a:moveTo>
                    <a:lnTo>
                      <a:pt x="33" y="17"/>
                    </a:lnTo>
                    <a:lnTo>
                      <a:pt x="33" y="549"/>
                    </a:lnTo>
                    <a:lnTo>
                      <a:pt x="0" y="611"/>
                    </a:lnTo>
                    <a:lnTo>
                      <a:pt x="0" y="0"/>
                    </a:lnTo>
                    <a:close/>
                  </a:path>
                </a:pathLst>
              </a:custGeom>
              <a:grpFill/>
              <a:ln w="0">
                <a:solidFill>
                  <a:srgbClr val="46F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5" name="Freeform 356"/>
              <p:cNvSpPr/>
              <p:nvPr/>
            </p:nvSpPr>
            <p:spPr bwMode="auto">
              <a:xfrm>
                <a:off x="6213109" y="1770397"/>
                <a:ext cx="42585" cy="707975"/>
              </a:xfrm>
              <a:custGeom>
                <a:avLst/>
                <a:gdLst>
                  <a:gd name="T0" fmla="*/ 0 w 32"/>
                  <a:gd name="T1" fmla="*/ 0 h 532"/>
                  <a:gd name="T2" fmla="*/ 32 w 32"/>
                  <a:gd name="T3" fmla="*/ 17 h 532"/>
                  <a:gd name="T4" fmla="*/ 32 w 32"/>
                  <a:gd name="T5" fmla="*/ 472 h 532"/>
                  <a:gd name="T6" fmla="*/ 25 w 32"/>
                  <a:gd name="T7" fmla="*/ 485 h 532"/>
                  <a:gd name="T8" fmla="*/ 0 w 32"/>
                  <a:gd name="T9" fmla="*/ 532 h 532"/>
                  <a:gd name="T10" fmla="*/ 0 w 32"/>
                  <a:gd name="T11" fmla="*/ 0 h 532"/>
                </a:gdLst>
                <a:ahLst/>
                <a:cxnLst>
                  <a:cxn ang="0">
                    <a:pos x="T0" y="T1"/>
                  </a:cxn>
                  <a:cxn ang="0">
                    <a:pos x="T2" y="T3"/>
                  </a:cxn>
                  <a:cxn ang="0">
                    <a:pos x="T4" y="T5"/>
                  </a:cxn>
                  <a:cxn ang="0">
                    <a:pos x="T6" y="T7"/>
                  </a:cxn>
                  <a:cxn ang="0">
                    <a:pos x="T8" y="T9"/>
                  </a:cxn>
                  <a:cxn ang="0">
                    <a:pos x="T10" y="T11"/>
                  </a:cxn>
                </a:cxnLst>
                <a:rect l="0" t="0" r="r" b="b"/>
                <a:pathLst>
                  <a:path w="32" h="532">
                    <a:moveTo>
                      <a:pt x="0" y="0"/>
                    </a:moveTo>
                    <a:lnTo>
                      <a:pt x="32" y="17"/>
                    </a:lnTo>
                    <a:lnTo>
                      <a:pt x="32" y="472"/>
                    </a:lnTo>
                    <a:lnTo>
                      <a:pt x="25" y="485"/>
                    </a:lnTo>
                    <a:lnTo>
                      <a:pt x="0" y="532"/>
                    </a:lnTo>
                    <a:lnTo>
                      <a:pt x="0" y="0"/>
                    </a:lnTo>
                    <a:close/>
                  </a:path>
                </a:pathLst>
              </a:custGeom>
              <a:grpFill/>
              <a:ln w="0">
                <a:solidFill>
                  <a:srgbClr val="46F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6" name="Freeform 357"/>
              <p:cNvSpPr/>
              <p:nvPr/>
            </p:nvSpPr>
            <p:spPr bwMode="auto">
              <a:xfrm>
                <a:off x="6255694" y="1791689"/>
                <a:ext cx="42585" cy="606836"/>
              </a:xfrm>
              <a:custGeom>
                <a:avLst/>
                <a:gdLst>
                  <a:gd name="T0" fmla="*/ 0 w 32"/>
                  <a:gd name="T1" fmla="*/ 0 h 455"/>
                  <a:gd name="T2" fmla="*/ 32 w 32"/>
                  <a:gd name="T3" fmla="*/ 17 h 455"/>
                  <a:gd name="T4" fmla="*/ 32 w 32"/>
                  <a:gd name="T5" fmla="*/ 393 h 455"/>
                  <a:gd name="T6" fmla="*/ 0 w 32"/>
                  <a:gd name="T7" fmla="*/ 455 h 455"/>
                  <a:gd name="T8" fmla="*/ 0 w 32"/>
                  <a:gd name="T9" fmla="*/ 0 h 455"/>
                </a:gdLst>
                <a:ahLst/>
                <a:cxnLst>
                  <a:cxn ang="0">
                    <a:pos x="T0" y="T1"/>
                  </a:cxn>
                  <a:cxn ang="0">
                    <a:pos x="T2" y="T3"/>
                  </a:cxn>
                  <a:cxn ang="0">
                    <a:pos x="T4" y="T5"/>
                  </a:cxn>
                  <a:cxn ang="0">
                    <a:pos x="T6" y="T7"/>
                  </a:cxn>
                  <a:cxn ang="0">
                    <a:pos x="T8" y="T9"/>
                  </a:cxn>
                </a:cxnLst>
                <a:rect l="0" t="0" r="r" b="b"/>
                <a:pathLst>
                  <a:path w="32" h="455">
                    <a:moveTo>
                      <a:pt x="0" y="0"/>
                    </a:moveTo>
                    <a:lnTo>
                      <a:pt x="32" y="17"/>
                    </a:lnTo>
                    <a:lnTo>
                      <a:pt x="32" y="393"/>
                    </a:lnTo>
                    <a:lnTo>
                      <a:pt x="0" y="455"/>
                    </a:lnTo>
                    <a:lnTo>
                      <a:pt x="0" y="0"/>
                    </a:lnTo>
                    <a:close/>
                  </a:path>
                </a:pathLst>
              </a:custGeom>
              <a:grpFill/>
              <a:ln w="0">
                <a:solidFill>
                  <a:srgbClr val="46F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7" name="Freeform 358"/>
              <p:cNvSpPr/>
              <p:nvPr/>
            </p:nvSpPr>
            <p:spPr bwMode="auto">
              <a:xfrm>
                <a:off x="6298279" y="1812982"/>
                <a:ext cx="42585" cy="503036"/>
              </a:xfrm>
              <a:custGeom>
                <a:avLst/>
                <a:gdLst>
                  <a:gd name="T0" fmla="*/ 0 w 32"/>
                  <a:gd name="T1" fmla="*/ 0 h 376"/>
                  <a:gd name="T2" fmla="*/ 32 w 32"/>
                  <a:gd name="T3" fmla="*/ 17 h 376"/>
                  <a:gd name="T4" fmla="*/ 32 w 32"/>
                  <a:gd name="T5" fmla="*/ 315 h 376"/>
                  <a:gd name="T6" fmla="*/ 0 w 32"/>
                  <a:gd name="T7" fmla="*/ 376 h 376"/>
                  <a:gd name="T8" fmla="*/ 0 w 32"/>
                  <a:gd name="T9" fmla="*/ 0 h 376"/>
                </a:gdLst>
                <a:ahLst/>
                <a:cxnLst>
                  <a:cxn ang="0">
                    <a:pos x="T0" y="T1"/>
                  </a:cxn>
                  <a:cxn ang="0">
                    <a:pos x="T2" y="T3"/>
                  </a:cxn>
                  <a:cxn ang="0">
                    <a:pos x="T4" y="T5"/>
                  </a:cxn>
                  <a:cxn ang="0">
                    <a:pos x="T6" y="T7"/>
                  </a:cxn>
                  <a:cxn ang="0">
                    <a:pos x="T8" y="T9"/>
                  </a:cxn>
                </a:cxnLst>
                <a:rect l="0" t="0" r="r" b="b"/>
                <a:pathLst>
                  <a:path w="32" h="376">
                    <a:moveTo>
                      <a:pt x="0" y="0"/>
                    </a:moveTo>
                    <a:lnTo>
                      <a:pt x="32" y="17"/>
                    </a:lnTo>
                    <a:lnTo>
                      <a:pt x="32" y="315"/>
                    </a:lnTo>
                    <a:lnTo>
                      <a:pt x="0" y="376"/>
                    </a:lnTo>
                    <a:lnTo>
                      <a:pt x="0" y="0"/>
                    </a:lnTo>
                    <a:close/>
                  </a:path>
                </a:pathLst>
              </a:custGeom>
              <a:grpFill/>
              <a:ln w="0">
                <a:solidFill>
                  <a:srgbClr val="46F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8" name="Freeform 359"/>
              <p:cNvSpPr/>
              <p:nvPr/>
            </p:nvSpPr>
            <p:spPr bwMode="auto">
              <a:xfrm>
                <a:off x="6340864" y="1836937"/>
                <a:ext cx="42585" cy="396573"/>
              </a:xfrm>
              <a:custGeom>
                <a:avLst/>
                <a:gdLst>
                  <a:gd name="T0" fmla="*/ 0 w 31"/>
                  <a:gd name="T1" fmla="*/ 0 h 298"/>
                  <a:gd name="T2" fmla="*/ 31 w 31"/>
                  <a:gd name="T3" fmla="*/ 16 h 298"/>
                  <a:gd name="T4" fmla="*/ 31 w 31"/>
                  <a:gd name="T5" fmla="*/ 236 h 298"/>
                  <a:gd name="T6" fmla="*/ 0 w 31"/>
                  <a:gd name="T7" fmla="*/ 298 h 298"/>
                  <a:gd name="T8" fmla="*/ 0 w 31"/>
                  <a:gd name="T9" fmla="*/ 0 h 298"/>
                </a:gdLst>
                <a:ahLst/>
                <a:cxnLst>
                  <a:cxn ang="0">
                    <a:pos x="T0" y="T1"/>
                  </a:cxn>
                  <a:cxn ang="0">
                    <a:pos x="T2" y="T3"/>
                  </a:cxn>
                  <a:cxn ang="0">
                    <a:pos x="T4" y="T5"/>
                  </a:cxn>
                  <a:cxn ang="0">
                    <a:pos x="T6" y="T7"/>
                  </a:cxn>
                  <a:cxn ang="0">
                    <a:pos x="T8" y="T9"/>
                  </a:cxn>
                </a:cxnLst>
                <a:rect l="0" t="0" r="r" b="b"/>
                <a:pathLst>
                  <a:path w="31" h="298">
                    <a:moveTo>
                      <a:pt x="0" y="0"/>
                    </a:moveTo>
                    <a:lnTo>
                      <a:pt x="31" y="16"/>
                    </a:lnTo>
                    <a:lnTo>
                      <a:pt x="31" y="236"/>
                    </a:lnTo>
                    <a:lnTo>
                      <a:pt x="0" y="298"/>
                    </a:lnTo>
                    <a:lnTo>
                      <a:pt x="0" y="0"/>
                    </a:lnTo>
                    <a:close/>
                  </a:path>
                </a:pathLst>
              </a:custGeom>
              <a:grpFill/>
              <a:ln w="0">
                <a:solidFill>
                  <a:srgbClr val="47F5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9" name="Freeform 360"/>
              <p:cNvSpPr/>
              <p:nvPr/>
            </p:nvSpPr>
            <p:spPr bwMode="auto">
              <a:xfrm>
                <a:off x="6383449" y="1858229"/>
                <a:ext cx="42585" cy="292772"/>
              </a:xfrm>
              <a:custGeom>
                <a:avLst/>
                <a:gdLst>
                  <a:gd name="T0" fmla="*/ 0 w 32"/>
                  <a:gd name="T1" fmla="*/ 0 h 220"/>
                  <a:gd name="T2" fmla="*/ 32 w 32"/>
                  <a:gd name="T3" fmla="*/ 17 h 220"/>
                  <a:gd name="T4" fmla="*/ 32 w 32"/>
                  <a:gd name="T5" fmla="*/ 160 h 220"/>
                  <a:gd name="T6" fmla="*/ 0 w 32"/>
                  <a:gd name="T7" fmla="*/ 220 h 220"/>
                  <a:gd name="T8" fmla="*/ 0 w 32"/>
                  <a:gd name="T9" fmla="*/ 0 h 220"/>
                </a:gdLst>
                <a:ahLst/>
                <a:cxnLst>
                  <a:cxn ang="0">
                    <a:pos x="T0" y="T1"/>
                  </a:cxn>
                  <a:cxn ang="0">
                    <a:pos x="T2" y="T3"/>
                  </a:cxn>
                  <a:cxn ang="0">
                    <a:pos x="T4" y="T5"/>
                  </a:cxn>
                  <a:cxn ang="0">
                    <a:pos x="T6" y="T7"/>
                  </a:cxn>
                  <a:cxn ang="0">
                    <a:pos x="T8" y="T9"/>
                  </a:cxn>
                </a:cxnLst>
                <a:rect l="0" t="0" r="r" b="b"/>
                <a:pathLst>
                  <a:path w="32" h="220">
                    <a:moveTo>
                      <a:pt x="0" y="0"/>
                    </a:moveTo>
                    <a:lnTo>
                      <a:pt x="32" y="17"/>
                    </a:lnTo>
                    <a:lnTo>
                      <a:pt x="32" y="160"/>
                    </a:lnTo>
                    <a:lnTo>
                      <a:pt x="0" y="220"/>
                    </a:lnTo>
                    <a:lnTo>
                      <a:pt x="0" y="0"/>
                    </a:lnTo>
                    <a:close/>
                  </a:path>
                </a:pathLst>
              </a:custGeom>
              <a:grpFill/>
              <a:ln w="0">
                <a:solidFill>
                  <a:srgbClr val="47F5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0" name="Freeform 361"/>
              <p:cNvSpPr/>
              <p:nvPr/>
            </p:nvSpPr>
            <p:spPr bwMode="auto">
              <a:xfrm>
                <a:off x="6426034" y="1882182"/>
                <a:ext cx="42585" cy="188972"/>
              </a:xfrm>
              <a:custGeom>
                <a:avLst/>
                <a:gdLst>
                  <a:gd name="T0" fmla="*/ 0 w 33"/>
                  <a:gd name="T1" fmla="*/ 0 h 143"/>
                  <a:gd name="T2" fmla="*/ 33 w 33"/>
                  <a:gd name="T3" fmla="*/ 16 h 143"/>
                  <a:gd name="T4" fmla="*/ 33 w 33"/>
                  <a:gd name="T5" fmla="*/ 81 h 143"/>
                  <a:gd name="T6" fmla="*/ 0 w 33"/>
                  <a:gd name="T7" fmla="*/ 143 h 143"/>
                  <a:gd name="T8" fmla="*/ 0 w 33"/>
                  <a:gd name="T9" fmla="*/ 0 h 143"/>
                </a:gdLst>
                <a:ahLst/>
                <a:cxnLst>
                  <a:cxn ang="0">
                    <a:pos x="T0" y="T1"/>
                  </a:cxn>
                  <a:cxn ang="0">
                    <a:pos x="T2" y="T3"/>
                  </a:cxn>
                  <a:cxn ang="0">
                    <a:pos x="T4" y="T5"/>
                  </a:cxn>
                  <a:cxn ang="0">
                    <a:pos x="T6" y="T7"/>
                  </a:cxn>
                  <a:cxn ang="0">
                    <a:pos x="T8" y="T9"/>
                  </a:cxn>
                </a:cxnLst>
                <a:rect l="0" t="0" r="r" b="b"/>
                <a:pathLst>
                  <a:path w="33" h="143">
                    <a:moveTo>
                      <a:pt x="0" y="0"/>
                    </a:moveTo>
                    <a:lnTo>
                      <a:pt x="33" y="16"/>
                    </a:lnTo>
                    <a:lnTo>
                      <a:pt x="33" y="81"/>
                    </a:lnTo>
                    <a:lnTo>
                      <a:pt x="0" y="143"/>
                    </a:lnTo>
                    <a:lnTo>
                      <a:pt x="0" y="0"/>
                    </a:lnTo>
                    <a:close/>
                  </a:path>
                </a:pathLst>
              </a:custGeom>
              <a:grpFill/>
              <a:ln w="0">
                <a:solidFill>
                  <a:srgbClr val="47F5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1" name="Freeform 362"/>
              <p:cNvSpPr/>
              <p:nvPr/>
            </p:nvSpPr>
            <p:spPr bwMode="auto">
              <a:xfrm>
                <a:off x="6468619" y="1900814"/>
                <a:ext cx="34601" cy="87832"/>
              </a:xfrm>
              <a:custGeom>
                <a:avLst/>
                <a:gdLst>
                  <a:gd name="T0" fmla="*/ 0 w 26"/>
                  <a:gd name="T1" fmla="*/ 0 h 65"/>
                  <a:gd name="T2" fmla="*/ 21 w 26"/>
                  <a:gd name="T3" fmla="*/ 11 h 65"/>
                  <a:gd name="T4" fmla="*/ 26 w 26"/>
                  <a:gd name="T5" fmla="*/ 14 h 65"/>
                  <a:gd name="T6" fmla="*/ 0 w 26"/>
                  <a:gd name="T7" fmla="*/ 65 h 65"/>
                  <a:gd name="T8" fmla="*/ 0 w 26"/>
                  <a:gd name="T9" fmla="*/ 0 h 65"/>
                </a:gdLst>
                <a:ahLst/>
                <a:cxnLst>
                  <a:cxn ang="0">
                    <a:pos x="T0" y="T1"/>
                  </a:cxn>
                  <a:cxn ang="0">
                    <a:pos x="T2" y="T3"/>
                  </a:cxn>
                  <a:cxn ang="0">
                    <a:pos x="T4" y="T5"/>
                  </a:cxn>
                  <a:cxn ang="0">
                    <a:pos x="T6" y="T7"/>
                  </a:cxn>
                  <a:cxn ang="0">
                    <a:pos x="T8" y="T9"/>
                  </a:cxn>
                </a:cxnLst>
                <a:rect l="0" t="0" r="r" b="b"/>
                <a:pathLst>
                  <a:path w="26" h="65">
                    <a:moveTo>
                      <a:pt x="0" y="0"/>
                    </a:moveTo>
                    <a:lnTo>
                      <a:pt x="21" y="11"/>
                    </a:lnTo>
                    <a:lnTo>
                      <a:pt x="26" y="14"/>
                    </a:lnTo>
                    <a:lnTo>
                      <a:pt x="0" y="65"/>
                    </a:lnTo>
                    <a:lnTo>
                      <a:pt x="0" y="0"/>
                    </a:lnTo>
                    <a:close/>
                  </a:path>
                </a:pathLst>
              </a:custGeom>
              <a:grpFill/>
              <a:ln w="0">
                <a:solidFill>
                  <a:srgbClr val="47F5D6"/>
                </a:solid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88" name="Freeform 403"/>
            <p:cNvSpPr>
              <a:spLocks noEditPoints="1"/>
            </p:cNvSpPr>
            <p:nvPr/>
          </p:nvSpPr>
          <p:spPr bwMode="auto">
            <a:xfrm>
              <a:off x="4853052" y="2896237"/>
              <a:ext cx="42585" cy="119771"/>
            </a:xfrm>
            <a:custGeom>
              <a:avLst/>
              <a:gdLst>
                <a:gd name="T0" fmla="*/ 28 w 32"/>
                <a:gd name="T1" fmla="*/ 72 h 90"/>
                <a:gd name="T2" fmla="*/ 32 w 32"/>
                <a:gd name="T3" fmla="*/ 72 h 90"/>
                <a:gd name="T4" fmla="*/ 32 w 32"/>
                <a:gd name="T5" fmla="*/ 90 h 90"/>
                <a:gd name="T6" fmla="*/ 28 w 32"/>
                <a:gd name="T7" fmla="*/ 88 h 90"/>
                <a:gd name="T8" fmla="*/ 28 w 32"/>
                <a:gd name="T9" fmla="*/ 72 h 90"/>
                <a:gd name="T10" fmla="*/ 32 w 32"/>
                <a:gd name="T11" fmla="*/ 0 h 90"/>
                <a:gd name="T12" fmla="*/ 32 w 32"/>
                <a:gd name="T13" fmla="*/ 18 h 90"/>
                <a:gd name="T14" fmla="*/ 29 w 32"/>
                <a:gd name="T15" fmla="*/ 20 h 90"/>
                <a:gd name="T16" fmla="*/ 24 w 32"/>
                <a:gd name="T17" fmla="*/ 23 h 90"/>
                <a:gd name="T18" fmla="*/ 18 w 32"/>
                <a:gd name="T19" fmla="*/ 27 h 90"/>
                <a:gd name="T20" fmla="*/ 3 w 32"/>
                <a:gd name="T21" fmla="*/ 39 h 90"/>
                <a:gd name="T22" fmla="*/ 0 w 32"/>
                <a:gd name="T23" fmla="*/ 41 h 90"/>
                <a:gd name="T24" fmla="*/ 0 w 32"/>
                <a:gd name="T25" fmla="*/ 20 h 90"/>
                <a:gd name="T26" fmla="*/ 11 w 32"/>
                <a:gd name="T27" fmla="*/ 11 h 90"/>
                <a:gd name="T28" fmla="*/ 22 w 32"/>
                <a:gd name="T29" fmla="*/ 3 h 90"/>
                <a:gd name="T30" fmla="*/ 32 w 32"/>
                <a:gd name="T3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90">
                  <a:moveTo>
                    <a:pt x="28" y="72"/>
                  </a:moveTo>
                  <a:lnTo>
                    <a:pt x="32" y="72"/>
                  </a:lnTo>
                  <a:lnTo>
                    <a:pt x="32" y="90"/>
                  </a:lnTo>
                  <a:lnTo>
                    <a:pt x="28" y="88"/>
                  </a:lnTo>
                  <a:lnTo>
                    <a:pt x="28" y="72"/>
                  </a:lnTo>
                  <a:close/>
                  <a:moveTo>
                    <a:pt x="32" y="0"/>
                  </a:moveTo>
                  <a:lnTo>
                    <a:pt x="32" y="18"/>
                  </a:lnTo>
                  <a:lnTo>
                    <a:pt x="29" y="20"/>
                  </a:lnTo>
                  <a:lnTo>
                    <a:pt x="24" y="23"/>
                  </a:lnTo>
                  <a:lnTo>
                    <a:pt x="18" y="27"/>
                  </a:lnTo>
                  <a:lnTo>
                    <a:pt x="3" y="39"/>
                  </a:lnTo>
                  <a:lnTo>
                    <a:pt x="0" y="41"/>
                  </a:lnTo>
                  <a:lnTo>
                    <a:pt x="0" y="20"/>
                  </a:lnTo>
                  <a:lnTo>
                    <a:pt x="11" y="11"/>
                  </a:lnTo>
                  <a:lnTo>
                    <a:pt x="22" y="3"/>
                  </a:lnTo>
                  <a:lnTo>
                    <a:pt x="32" y="0"/>
                  </a:lnTo>
                  <a:close/>
                </a:path>
              </a:pathLst>
            </a:custGeom>
            <a:solidFill>
              <a:srgbClr val="FBFDFD"/>
            </a:solidFill>
            <a:ln w="0">
              <a:solidFill>
                <a:srgbClr val="FBFDF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89" name="Freeform 467"/>
            <p:cNvSpPr/>
            <p:nvPr/>
          </p:nvSpPr>
          <p:spPr bwMode="auto">
            <a:xfrm>
              <a:off x="7317656" y="4160477"/>
              <a:ext cx="21292" cy="15969"/>
            </a:xfrm>
            <a:custGeom>
              <a:avLst/>
              <a:gdLst>
                <a:gd name="T0" fmla="*/ 0 w 15"/>
                <a:gd name="T1" fmla="*/ 0 h 13"/>
                <a:gd name="T2" fmla="*/ 15 w 15"/>
                <a:gd name="T3" fmla="*/ 9 h 13"/>
                <a:gd name="T4" fmla="*/ 0 w 15"/>
                <a:gd name="T5" fmla="*/ 13 h 13"/>
                <a:gd name="T6" fmla="*/ 0 w 15"/>
                <a:gd name="T7" fmla="*/ 0 h 13"/>
              </a:gdLst>
              <a:ahLst/>
              <a:cxnLst>
                <a:cxn ang="0">
                  <a:pos x="T0" y="T1"/>
                </a:cxn>
                <a:cxn ang="0">
                  <a:pos x="T2" y="T3"/>
                </a:cxn>
                <a:cxn ang="0">
                  <a:pos x="T4" y="T5"/>
                </a:cxn>
                <a:cxn ang="0">
                  <a:pos x="T6" y="T7"/>
                </a:cxn>
              </a:cxnLst>
              <a:rect l="0" t="0" r="r" b="b"/>
              <a:pathLst>
                <a:path w="15" h="13">
                  <a:moveTo>
                    <a:pt x="0" y="0"/>
                  </a:moveTo>
                  <a:lnTo>
                    <a:pt x="15" y="9"/>
                  </a:lnTo>
                  <a:lnTo>
                    <a:pt x="0" y="13"/>
                  </a:lnTo>
                  <a:lnTo>
                    <a:pt x="0"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222" name="Freeform 221"/>
          <p:cNvSpPr>
            <a:spLocks noEditPoints="1"/>
          </p:cNvSpPr>
          <p:nvPr/>
        </p:nvSpPr>
        <p:spPr bwMode="auto">
          <a:xfrm>
            <a:off x="5713914" y="3444803"/>
            <a:ext cx="788964" cy="806595"/>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tx2"/>
          </a:solidFill>
          <a:ln>
            <a:noFill/>
          </a:ln>
        </p:spPr>
        <p:txBody>
          <a:bodyPr vert="horz" wrap="square" lIns="121920" tIns="60960" rIns="121920" bIns="60960" numCol="1" anchor="t" anchorCtr="0" compatLnSpc="1"/>
          <a:lstStyle/>
          <a:p>
            <a:endParaRPr lang="en-US" sz="2400" dirty="0">
              <a:cs typeface="+mn-ea"/>
              <a:sym typeface="+mn-lt"/>
            </a:endParaRPr>
          </a:p>
        </p:txBody>
      </p:sp>
      <p:grpSp>
        <p:nvGrpSpPr>
          <p:cNvPr id="223" name="Group 222"/>
          <p:cNvGrpSpPr/>
          <p:nvPr/>
        </p:nvGrpSpPr>
        <p:grpSpPr>
          <a:xfrm>
            <a:off x="3160775" y="2848416"/>
            <a:ext cx="277647" cy="276819"/>
            <a:chOff x="2138511" y="2464802"/>
            <a:chExt cx="354012" cy="352956"/>
          </a:xfrm>
          <a:solidFill>
            <a:schemeClr val="accent5"/>
          </a:solidFill>
        </p:grpSpPr>
        <p:sp>
          <p:nvSpPr>
            <p:cNvPr id="224" name="Oval 223"/>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225" name="Freeform 224"/>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sp>
        <p:nvSpPr>
          <p:cNvPr id="226" name="TextBox 225"/>
          <p:cNvSpPr txBox="1"/>
          <p:nvPr/>
        </p:nvSpPr>
        <p:spPr>
          <a:xfrm>
            <a:off x="1270368" y="691525"/>
            <a:ext cx="1826141" cy="338554"/>
          </a:xfrm>
          <a:prstGeom prst="rect">
            <a:avLst/>
          </a:prstGeom>
          <a:noFill/>
        </p:spPr>
        <p:txBody>
          <a:bodyPr wrap="none" rtlCol="0">
            <a:spAutoFit/>
          </a:bodyPr>
          <a:lstStyle/>
          <a:p>
            <a:r>
              <a:rPr lang="zh-CN" altLang="en-US" sz="1600" b="1" dirty="0">
                <a:solidFill>
                  <a:schemeClr val="bg2">
                    <a:lumMod val="50000"/>
                  </a:schemeClr>
                </a:solidFill>
                <a:cs typeface="+mn-ea"/>
                <a:sym typeface="+mn-lt"/>
              </a:rPr>
              <a:t>项目测试翻转课堂</a:t>
            </a:r>
            <a:endParaRPr lang="id-ID" altLang="zh-CN" sz="1600" b="1" dirty="0">
              <a:solidFill>
                <a:schemeClr val="bg2">
                  <a:lumMod val="50000"/>
                </a:schemeClr>
              </a:solidFill>
              <a:cs typeface="+mn-ea"/>
              <a:sym typeface="+mn-lt"/>
            </a:endParaRPr>
          </a:p>
        </p:txBody>
      </p:sp>
      <p:sp>
        <p:nvSpPr>
          <p:cNvPr id="228" name="TextBox 227"/>
          <p:cNvSpPr txBox="1"/>
          <p:nvPr/>
        </p:nvSpPr>
        <p:spPr>
          <a:xfrm>
            <a:off x="9139778" y="691525"/>
            <a:ext cx="1826141" cy="338554"/>
          </a:xfrm>
          <a:prstGeom prst="rect">
            <a:avLst/>
          </a:prstGeom>
          <a:noFill/>
        </p:spPr>
        <p:txBody>
          <a:bodyPr wrap="none" rtlCol="0">
            <a:spAutoFit/>
          </a:bodyPr>
          <a:lstStyle/>
          <a:p>
            <a:r>
              <a:rPr lang="zh-CN" altLang="en-US" sz="1600" b="1" dirty="0">
                <a:solidFill>
                  <a:schemeClr val="bg2">
                    <a:lumMod val="50000"/>
                  </a:schemeClr>
                </a:solidFill>
                <a:cs typeface="+mn-ea"/>
                <a:sym typeface="+mn-lt"/>
              </a:rPr>
              <a:t>项目维护翻转课堂</a:t>
            </a:r>
            <a:endParaRPr lang="id-ID" altLang="zh-CN" sz="1600" b="1" dirty="0">
              <a:solidFill>
                <a:schemeClr val="bg2">
                  <a:lumMod val="50000"/>
                </a:schemeClr>
              </a:solidFill>
              <a:cs typeface="+mn-ea"/>
              <a:sym typeface="+mn-lt"/>
            </a:endParaRPr>
          </a:p>
        </p:txBody>
      </p:sp>
      <p:sp>
        <p:nvSpPr>
          <p:cNvPr id="230" name="TextBox 229"/>
          <p:cNvSpPr txBox="1"/>
          <p:nvPr/>
        </p:nvSpPr>
        <p:spPr>
          <a:xfrm>
            <a:off x="1606478" y="2791627"/>
            <a:ext cx="1415772" cy="338554"/>
          </a:xfrm>
          <a:prstGeom prst="rect">
            <a:avLst/>
          </a:prstGeom>
          <a:noFill/>
        </p:spPr>
        <p:txBody>
          <a:bodyPr wrap="none" rtlCol="0">
            <a:spAutoFit/>
          </a:bodyPr>
          <a:lstStyle/>
          <a:p>
            <a:r>
              <a:rPr lang="zh-CN" altLang="en-US" sz="1600" b="1" dirty="0">
                <a:solidFill>
                  <a:schemeClr val="bg2">
                    <a:lumMod val="50000"/>
                  </a:schemeClr>
                </a:solidFill>
                <a:cs typeface="+mn-ea"/>
                <a:sym typeface="+mn-lt"/>
              </a:rPr>
              <a:t>项目文档更新</a:t>
            </a:r>
            <a:endParaRPr lang="id-ID" altLang="zh-CN" sz="1600" b="1" dirty="0">
              <a:solidFill>
                <a:schemeClr val="bg2">
                  <a:lumMod val="50000"/>
                </a:schemeClr>
              </a:solidFill>
              <a:cs typeface="+mn-ea"/>
              <a:sym typeface="+mn-lt"/>
            </a:endParaRPr>
          </a:p>
        </p:txBody>
      </p:sp>
      <p:sp>
        <p:nvSpPr>
          <p:cNvPr id="232" name="TextBox 231"/>
          <p:cNvSpPr txBox="1"/>
          <p:nvPr/>
        </p:nvSpPr>
        <p:spPr>
          <a:xfrm>
            <a:off x="9139778" y="2865963"/>
            <a:ext cx="1415772" cy="338554"/>
          </a:xfrm>
          <a:prstGeom prst="rect">
            <a:avLst/>
          </a:prstGeom>
          <a:noFill/>
        </p:spPr>
        <p:txBody>
          <a:bodyPr wrap="none" rtlCol="0">
            <a:spAutoFit/>
          </a:bodyPr>
          <a:lstStyle/>
          <a:p>
            <a:r>
              <a:rPr lang="zh-CN" altLang="en-US" sz="1600" b="1" dirty="0">
                <a:solidFill>
                  <a:schemeClr val="bg2">
                    <a:lumMod val="50000"/>
                  </a:schemeClr>
                </a:solidFill>
                <a:cs typeface="+mn-ea"/>
                <a:sym typeface="+mn-lt"/>
              </a:rPr>
              <a:t>配置管理更新</a:t>
            </a:r>
            <a:endParaRPr lang="id-ID" altLang="zh-CN" sz="1600" b="1" dirty="0">
              <a:solidFill>
                <a:schemeClr val="bg2">
                  <a:lumMod val="50000"/>
                </a:schemeClr>
              </a:solidFill>
              <a:cs typeface="+mn-ea"/>
              <a:sym typeface="+mn-lt"/>
            </a:endParaRPr>
          </a:p>
        </p:txBody>
      </p:sp>
      <p:grpSp>
        <p:nvGrpSpPr>
          <p:cNvPr id="234" name="Group 233"/>
          <p:cNvGrpSpPr/>
          <p:nvPr/>
        </p:nvGrpSpPr>
        <p:grpSpPr>
          <a:xfrm>
            <a:off x="3158169" y="726517"/>
            <a:ext cx="277647" cy="276819"/>
            <a:chOff x="2138511" y="2464802"/>
            <a:chExt cx="354012" cy="352956"/>
          </a:xfrm>
          <a:solidFill>
            <a:schemeClr val="accent1"/>
          </a:solidFill>
        </p:grpSpPr>
        <p:sp>
          <p:nvSpPr>
            <p:cNvPr id="235" name="Oval 234"/>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236" name="Freeform 235"/>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grpSp>
        <p:nvGrpSpPr>
          <p:cNvPr id="237" name="Group 236"/>
          <p:cNvGrpSpPr/>
          <p:nvPr/>
        </p:nvGrpSpPr>
        <p:grpSpPr>
          <a:xfrm>
            <a:off x="8790511" y="2915010"/>
            <a:ext cx="277647" cy="276819"/>
            <a:chOff x="2138511" y="2464802"/>
            <a:chExt cx="354012" cy="352956"/>
          </a:xfrm>
          <a:solidFill>
            <a:schemeClr val="accent4"/>
          </a:solidFill>
        </p:grpSpPr>
        <p:sp>
          <p:nvSpPr>
            <p:cNvPr id="238" name="Oval 23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239" name="Freeform 23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grpSp>
        <p:nvGrpSpPr>
          <p:cNvPr id="240" name="Group 239"/>
          <p:cNvGrpSpPr/>
          <p:nvPr/>
        </p:nvGrpSpPr>
        <p:grpSpPr>
          <a:xfrm>
            <a:off x="8785828" y="753260"/>
            <a:ext cx="277647" cy="276819"/>
            <a:chOff x="2138511" y="2464802"/>
            <a:chExt cx="354012" cy="352956"/>
          </a:xfrm>
          <a:solidFill>
            <a:schemeClr val="accent2"/>
          </a:solidFill>
        </p:grpSpPr>
        <p:sp>
          <p:nvSpPr>
            <p:cNvPr id="241" name="Oval 240"/>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242" name="Freeform 24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pic>
        <p:nvPicPr>
          <p:cNvPr id="7" name="图片 6">
            <a:extLst>
              <a:ext uri="{FF2B5EF4-FFF2-40B4-BE49-F238E27FC236}">
                <a16:creationId xmlns:a16="http://schemas.microsoft.com/office/drawing/2014/main" id="{988EE853-D2BB-4ED0-BC1C-7D0F0031DC6D}"/>
              </a:ext>
            </a:extLst>
          </p:cNvPr>
          <p:cNvPicPr>
            <a:picLocks noChangeAspect="1"/>
          </p:cNvPicPr>
          <p:nvPr/>
        </p:nvPicPr>
        <p:blipFill>
          <a:blip r:embed="rId3"/>
          <a:stretch>
            <a:fillRect/>
          </a:stretch>
        </p:blipFill>
        <p:spPr>
          <a:xfrm>
            <a:off x="204352" y="3474198"/>
            <a:ext cx="1890427" cy="2085704"/>
          </a:xfrm>
          <a:prstGeom prst="rect">
            <a:avLst/>
          </a:prstGeom>
        </p:spPr>
      </p:pic>
      <p:pic>
        <p:nvPicPr>
          <p:cNvPr id="9" name="图片 8">
            <a:extLst>
              <a:ext uri="{FF2B5EF4-FFF2-40B4-BE49-F238E27FC236}">
                <a16:creationId xmlns:a16="http://schemas.microsoft.com/office/drawing/2014/main" id="{70785F92-8559-4951-8075-6ADFE1CFD36E}"/>
              </a:ext>
            </a:extLst>
          </p:cNvPr>
          <p:cNvPicPr>
            <a:picLocks noChangeAspect="1"/>
          </p:cNvPicPr>
          <p:nvPr/>
        </p:nvPicPr>
        <p:blipFill>
          <a:blip r:embed="rId4"/>
          <a:stretch>
            <a:fillRect/>
          </a:stretch>
        </p:blipFill>
        <p:spPr>
          <a:xfrm>
            <a:off x="9139778" y="1205993"/>
            <a:ext cx="1603101" cy="1479060"/>
          </a:xfrm>
          <a:prstGeom prst="rect">
            <a:avLst/>
          </a:prstGeom>
        </p:spPr>
      </p:pic>
      <p:pic>
        <p:nvPicPr>
          <p:cNvPr id="11" name="图片 10">
            <a:extLst>
              <a:ext uri="{FF2B5EF4-FFF2-40B4-BE49-F238E27FC236}">
                <a16:creationId xmlns:a16="http://schemas.microsoft.com/office/drawing/2014/main" id="{8DEDA5E7-E610-4675-B696-3283C704AFED}"/>
              </a:ext>
            </a:extLst>
          </p:cNvPr>
          <p:cNvPicPr>
            <a:picLocks noChangeAspect="1"/>
          </p:cNvPicPr>
          <p:nvPr/>
        </p:nvPicPr>
        <p:blipFill>
          <a:blip r:embed="rId5"/>
          <a:stretch>
            <a:fillRect/>
          </a:stretch>
        </p:blipFill>
        <p:spPr>
          <a:xfrm>
            <a:off x="1493508" y="1121161"/>
            <a:ext cx="1603242" cy="1477705"/>
          </a:xfrm>
          <a:prstGeom prst="rect">
            <a:avLst/>
          </a:prstGeom>
        </p:spPr>
      </p:pic>
      <p:pic>
        <p:nvPicPr>
          <p:cNvPr id="13" name="图片 12">
            <a:extLst>
              <a:ext uri="{FF2B5EF4-FFF2-40B4-BE49-F238E27FC236}">
                <a16:creationId xmlns:a16="http://schemas.microsoft.com/office/drawing/2014/main" id="{30367BCE-C8AE-4473-A96C-3F583EF85E18}"/>
              </a:ext>
            </a:extLst>
          </p:cNvPr>
          <p:cNvPicPr>
            <a:picLocks noChangeAspect="1"/>
          </p:cNvPicPr>
          <p:nvPr/>
        </p:nvPicPr>
        <p:blipFill>
          <a:blip r:embed="rId6"/>
          <a:stretch>
            <a:fillRect/>
          </a:stretch>
        </p:blipFill>
        <p:spPr>
          <a:xfrm>
            <a:off x="1996533" y="3632312"/>
            <a:ext cx="1944274" cy="533429"/>
          </a:xfrm>
          <a:prstGeom prst="rect">
            <a:avLst/>
          </a:prstGeom>
        </p:spPr>
      </p:pic>
      <p:pic>
        <p:nvPicPr>
          <p:cNvPr id="15" name="图片 14">
            <a:extLst>
              <a:ext uri="{FF2B5EF4-FFF2-40B4-BE49-F238E27FC236}">
                <a16:creationId xmlns:a16="http://schemas.microsoft.com/office/drawing/2014/main" id="{04F05071-4B59-4E06-BECB-F8AED4724C8F}"/>
              </a:ext>
            </a:extLst>
          </p:cNvPr>
          <p:cNvPicPr>
            <a:picLocks noChangeAspect="1"/>
          </p:cNvPicPr>
          <p:nvPr/>
        </p:nvPicPr>
        <p:blipFill>
          <a:blip r:embed="rId7"/>
          <a:stretch>
            <a:fillRect/>
          </a:stretch>
        </p:blipFill>
        <p:spPr>
          <a:xfrm>
            <a:off x="2002752" y="4320452"/>
            <a:ext cx="1838227" cy="417197"/>
          </a:xfrm>
          <a:prstGeom prst="rect">
            <a:avLst/>
          </a:prstGeom>
        </p:spPr>
      </p:pic>
      <p:pic>
        <p:nvPicPr>
          <p:cNvPr id="17" name="图片 16">
            <a:extLst>
              <a:ext uri="{FF2B5EF4-FFF2-40B4-BE49-F238E27FC236}">
                <a16:creationId xmlns:a16="http://schemas.microsoft.com/office/drawing/2014/main" id="{80F80AA6-6C7B-406C-85B0-EF6CA9063EB0}"/>
              </a:ext>
            </a:extLst>
          </p:cNvPr>
          <p:cNvPicPr>
            <a:picLocks noChangeAspect="1"/>
          </p:cNvPicPr>
          <p:nvPr/>
        </p:nvPicPr>
        <p:blipFill>
          <a:blip r:embed="rId8"/>
          <a:stretch>
            <a:fillRect/>
          </a:stretch>
        </p:blipFill>
        <p:spPr>
          <a:xfrm>
            <a:off x="2008075" y="4827443"/>
            <a:ext cx="1873086" cy="775993"/>
          </a:xfrm>
          <a:prstGeom prst="rect">
            <a:avLst/>
          </a:prstGeom>
        </p:spPr>
      </p:pic>
      <p:pic>
        <p:nvPicPr>
          <p:cNvPr id="19" name="图片 18">
            <a:extLst>
              <a:ext uri="{FF2B5EF4-FFF2-40B4-BE49-F238E27FC236}">
                <a16:creationId xmlns:a16="http://schemas.microsoft.com/office/drawing/2014/main" id="{7892F3A8-B94C-4D5B-90A2-480B09707108}"/>
              </a:ext>
            </a:extLst>
          </p:cNvPr>
          <p:cNvPicPr>
            <a:picLocks noChangeAspect="1"/>
          </p:cNvPicPr>
          <p:nvPr/>
        </p:nvPicPr>
        <p:blipFill>
          <a:blip r:embed="rId9"/>
          <a:stretch>
            <a:fillRect/>
          </a:stretch>
        </p:blipFill>
        <p:spPr>
          <a:xfrm>
            <a:off x="8348316" y="3272250"/>
            <a:ext cx="1824904" cy="2645170"/>
          </a:xfrm>
          <a:prstGeom prst="rect">
            <a:avLst/>
          </a:prstGeom>
        </p:spPr>
      </p:pic>
      <p:pic>
        <p:nvPicPr>
          <p:cNvPr id="1026" name="Picture 2" descr="老天爷救救我救救我(宋民国)_救救_宋民国_老天爷表情">
            <a:extLst>
              <a:ext uri="{FF2B5EF4-FFF2-40B4-BE49-F238E27FC236}">
                <a16:creationId xmlns:a16="http://schemas.microsoft.com/office/drawing/2014/main" id="{6405527F-F7B1-4C4C-809B-B1C1D07D920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446107" y="3344218"/>
            <a:ext cx="1636450" cy="160889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B8DDEC18-FD47-4239-9E86-7C2032645E5A}"/>
              </a:ext>
            </a:extLst>
          </p:cNvPr>
          <p:cNvPicPr>
            <a:picLocks noChangeAspect="1"/>
          </p:cNvPicPr>
          <p:nvPr/>
        </p:nvPicPr>
        <p:blipFill>
          <a:blip r:embed="rId11"/>
          <a:stretch>
            <a:fillRect/>
          </a:stretch>
        </p:blipFill>
        <p:spPr>
          <a:xfrm>
            <a:off x="2013062" y="5631070"/>
            <a:ext cx="2034797" cy="210889"/>
          </a:xfrm>
          <a:prstGeom prst="rect">
            <a:avLst/>
          </a:prstGeom>
        </p:spPr>
      </p:pic>
    </p:spTree>
    <p:extLst>
      <p:ext uri="{BB962C8B-B14F-4D97-AF65-F5344CB8AC3E}">
        <p14:creationId xmlns:p14="http://schemas.microsoft.com/office/powerpoint/2010/main" val="374808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389a2446-a285-455c-bf30-b952e652985b}"/>
</p:tagLst>
</file>

<file path=ppt/theme/theme1.xml><?xml version="1.0" encoding="utf-8"?>
<a:theme xmlns:a="http://schemas.openxmlformats.org/drawingml/2006/main" name="第一PPT，www.1ppt.com">
  <a:themeElements>
    <a:clrScheme name="Custom 39">
      <a:dk1>
        <a:sysClr val="windowText" lastClr="000000"/>
      </a:dk1>
      <a:lt1>
        <a:sysClr val="window" lastClr="FFFFFF"/>
      </a:lt1>
      <a:dk2>
        <a:srgbClr val="2A445D"/>
      </a:dk2>
      <a:lt2>
        <a:srgbClr val="A1B1BC"/>
      </a:lt2>
      <a:accent1>
        <a:srgbClr val="2580B7"/>
      </a:accent1>
      <a:accent2>
        <a:srgbClr val="179E86"/>
      </a:accent2>
      <a:accent3>
        <a:srgbClr val="9EBE5B"/>
      </a:accent3>
      <a:accent4>
        <a:srgbClr val="F59B11"/>
      </a:accent4>
      <a:accent5>
        <a:srgbClr val="C03B26"/>
      </a:accent5>
      <a:accent6>
        <a:srgbClr val="7030A0"/>
      </a:accent6>
      <a:hlink>
        <a:srgbClr val="0563C1"/>
      </a:hlink>
      <a:folHlink>
        <a:srgbClr val="954F72"/>
      </a:folHlink>
    </a:clrScheme>
    <a:fontScheme name="zynuwodi">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36000" tIns="46800" rIns="36000" bIns="46800" rtlCol="0">
        <a:spAutoFit/>
      </a:bodyPr>
      <a:lstStyle>
        <a:defPPr>
          <a:lnSpc>
            <a:spcPct val="125000"/>
          </a:lnSpc>
          <a:defRPr sz="1200">
            <a:solidFill>
              <a:schemeClr val="bg2">
                <a:lumMod val="7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03. Business Plan 2016 Colour 1</Template>
  <TotalTime>129</TotalTime>
  <Words>444</Words>
  <Application>Microsoft Office PowerPoint</Application>
  <PresentationFormat>宽屏</PresentationFormat>
  <Paragraphs>150</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方正粗谭黑简体</vt:lpstr>
      <vt:lpstr>微软雅黑</vt:lpstr>
      <vt:lpstr>Arial</vt:lpstr>
      <vt:lpstr>Calibri</vt:lpstr>
      <vt:lpstr>第一PPT，www.1ppt.com</vt:lpstr>
      <vt:lpstr>PowerPoint 演示文稿</vt:lpstr>
      <vt:lpstr>目录</vt:lpstr>
      <vt:lpstr>PowerPoint 演示文稿</vt:lpstr>
      <vt:lpstr>进度概述</vt:lpstr>
      <vt:lpstr>PowerPoint 演示文稿</vt:lpstr>
      <vt:lpstr>前端界面展示</vt:lpstr>
      <vt:lpstr>服务器部分展示</vt:lpstr>
      <vt:lpstr>PowerPoint 演示文稿</vt:lpstr>
      <vt:lpstr>文档更新</vt:lpstr>
      <vt:lpstr>PowerPoint 演示文稿</vt:lpstr>
      <vt:lpstr>任务安排</vt:lpstr>
      <vt:lpstr>PowerPoint 演示文稿</vt:lpstr>
      <vt:lpstr>绩效评价</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彩色扁平化</dc:title>
  <dc:creator>第一PPT</dc:creator>
  <cp:keywords>www.1ppt.com</cp:keywords>
  <dc:description>www.1ppt.com</dc:description>
  <cp:lastModifiedBy>Anchovy</cp:lastModifiedBy>
  <cp:revision>813</cp:revision>
  <dcterms:created xsi:type="dcterms:W3CDTF">2016-05-25T07:00:00Z</dcterms:created>
  <dcterms:modified xsi:type="dcterms:W3CDTF">2020-12-17T02:14:01Z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2052-11.1.0.8500</vt:lpwstr>
  </property>
</Properties>
</file>