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81" r:id="rId3"/>
    <p:sldId id="382" r:id="rId4"/>
    <p:sldId id="397" r:id="rId5"/>
    <p:sldId id="413" r:id="rId6"/>
    <p:sldId id="415" r:id="rId7"/>
    <p:sldId id="414" r:id="rId8"/>
    <p:sldId id="416" r:id="rId9"/>
    <p:sldId id="411" r:id="rId10"/>
    <p:sldId id="412" r:id="rId11"/>
    <p:sldId id="418" r:id="rId12"/>
    <p:sldId id="399" r:id="rId13"/>
    <p:sldId id="419" r:id="rId14"/>
    <p:sldId id="420" r:id="rId15"/>
    <p:sldId id="396" r:id="rId16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414"/>
    <a:srgbClr val="F54E2A"/>
    <a:srgbClr val="000000"/>
    <a:srgbClr val="FF6B00"/>
    <a:srgbClr val="EA5514"/>
    <a:srgbClr val="98D2E3"/>
    <a:srgbClr val="EA2485"/>
    <a:srgbClr val="FCFBF7"/>
    <a:srgbClr val="FF33CC"/>
    <a:srgbClr val="3D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3867" autoAdjust="0"/>
  </p:normalViewPr>
  <p:slideViewPr>
    <p:cSldViewPr showGuides="1">
      <p:cViewPr varScale="1">
        <p:scale>
          <a:sx n="107" d="100"/>
          <a:sy n="107" d="100"/>
        </p:scale>
        <p:origin x="859" y="7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7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hyperlink" Target="pocket.mp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961211" y="-885968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37611" y="-30306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56385" y="603107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872436" y="63803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75736" y="80820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8393261" y="-1063768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596336" y="565007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9056836" y="1722295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447361" y="999982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8259911" y="2312845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482036" y="2736707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767911" y="2328720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8012261" y="216362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729686" y="2335070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926411" y="1766745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456511" y="1485757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123136" y="196677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770711" y="216362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7185173" y="3329598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7135961" y="390987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258912" y="4131694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881961" y="4595670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078811" y="4962382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75636" y="4595670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7002611" y="4784582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897836" y="4262295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967686" y="157942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7243911" y="3470132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777186" y="3841607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529604" y="327645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6224736" y="2186639"/>
            <a:ext cx="1295400" cy="1220788"/>
          </a:xfrm>
          <a:prstGeom prst="ellipse">
            <a:avLst/>
          </a:prstGeom>
          <a:solidFill>
            <a:srgbClr val="EA5514">
              <a:alpha val="6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4392582" y="2223945"/>
            <a:ext cx="18466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72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Rectangle 39"/>
          <p:cNvSpPr>
            <a:spLocks noChangeArrowheads="1"/>
          </p:cNvSpPr>
          <p:nvPr/>
        </p:nvSpPr>
        <p:spPr bwMode="auto">
          <a:xfrm>
            <a:off x="5617517" y="2417194"/>
            <a:ext cx="25288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b="1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zh-CN" sz="4800" b="1" dirty="0">
              <a:solidFill>
                <a:srgbClr val="3A3A3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" name="Rectangle 41"/>
          <p:cNvSpPr>
            <a:spLocks noChangeArrowheads="1"/>
          </p:cNvSpPr>
          <p:nvPr/>
        </p:nvSpPr>
        <p:spPr bwMode="auto">
          <a:xfrm>
            <a:off x="1460668" y="2316781"/>
            <a:ext cx="27699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/>
            <a:r>
              <a:rPr lang="zh-CN" altLang="en-US" sz="5400" b="1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项目管理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426190" y="3499847"/>
            <a:ext cx="1295400" cy="46871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G10</a:t>
            </a:r>
            <a:endParaRPr lang="zh-CN" altLang="en-US" sz="2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E5D3E8-8A0B-4EB9-97F0-70CDD46FE6AF}"/>
              </a:ext>
            </a:extLst>
          </p:cNvPr>
          <p:cNvSpPr txBox="1"/>
          <p:nvPr/>
        </p:nvSpPr>
        <p:spPr>
          <a:xfrm>
            <a:off x="2247005" y="4162283"/>
            <a:ext cx="5197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小组成员：童峻涛 刘哲 朱邦杰 徐任 牛旷野</a:t>
            </a:r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E9287EAE-1226-4F5C-ACDC-DF78C5F4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746" y="3160677"/>
            <a:ext cx="2444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——</a:t>
            </a:r>
            <a:r>
              <a:rPr lang="zh-CN" altLang="en-US" sz="2000" b="1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物品归纳</a:t>
            </a:r>
            <a:r>
              <a:rPr lang="en-US" altLang="zh-CN" sz="2000" b="1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Pocket</a:t>
            </a:r>
            <a:endParaRPr lang="zh-CN" altLang="en-US" sz="2000" b="1" dirty="0">
              <a:solidFill>
                <a:srgbClr val="3A3A3A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85788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4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6" dur="800"/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3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150" fill="hold"/>
                                            <p:tgtEl>
                                              <p:spTgt spid="10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 p14:presetBounceEnd="8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4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6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47" dur="8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2" grpId="0"/>
          <p:bldP spid="1032" grpId="1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4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6" dur="800"/>
                                            <p:tgtEl>
                                              <p:spTgt spid="10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3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150" fill="hold"/>
                                            <p:tgtEl>
                                              <p:spTgt spid="10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45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6" dur="8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47" dur="8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2" grpId="0"/>
          <p:bldP spid="1032" grpId="1"/>
          <p:bldP spid="5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49545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概念视频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1606AD-ABFB-4C41-A53A-B43C5190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2" y="953727"/>
            <a:ext cx="4418672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E756ED-C4EC-4B96-BF96-168544FCFBFF}"/>
              </a:ext>
            </a:extLst>
          </p:cNvPr>
          <p:cNvSpPr txBox="1"/>
          <p:nvPr/>
        </p:nvSpPr>
        <p:spPr>
          <a:xfrm>
            <a:off x="6156176" y="3108693"/>
            <a:ext cx="237626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</a:t>
            </a:r>
            <a:r>
              <a:rPr lang="zh-CN" altLang="en-US" sz="4400" b="1" dirty="0">
                <a:solidFill>
                  <a:srgbClr val="F54E2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欣赏</a:t>
            </a:r>
            <a:endParaRPr lang="en-US" altLang="zh-CN" sz="4400" b="1" dirty="0">
              <a:solidFill>
                <a:srgbClr val="F54E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勿喷！！！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E87D0D-831F-4494-93AB-9F254D3A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6780"/>
            <a:ext cx="1849444" cy="16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63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166231" y="2058539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1A79D1C6-49A0-453A-B90C-EA390A39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93" y="2058539"/>
            <a:ext cx="4614563" cy="2300865"/>
          </a:xfrm>
          <a:prstGeom prst="rect">
            <a:avLst/>
          </a:prstGeom>
        </p:spPr>
      </p:pic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566994" y="404925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Hexagon 1">
            <a:extLst>
              <a:ext uri="{FF2B5EF4-FFF2-40B4-BE49-F238E27FC236}">
                <a16:creationId xmlns:a16="http://schemas.microsoft.com/office/drawing/2014/main" id="{C96B7077-D30E-4F6F-AE5F-CA9814AAB97C}"/>
              </a:ext>
            </a:extLst>
          </p:cNvPr>
          <p:cNvSpPr/>
          <p:nvPr/>
        </p:nvSpPr>
        <p:spPr bwMode="auto">
          <a:xfrm>
            <a:off x="7020272" y="2796347"/>
            <a:ext cx="859785" cy="789386"/>
          </a:xfrm>
          <a:prstGeom prst="hexagon">
            <a:avLst>
              <a:gd name="adj" fmla="val 29110"/>
              <a:gd name="vf" fmla="val 115470"/>
            </a:avLst>
          </a:prstGeom>
          <a:noFill/>
          <a:ln w="152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8727E3FD-5D06-4FF1-B317-759280B5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620" y="937058"/>
            <a:ext cx="260669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原型阶段</a:t>
            </a:r>
            <a:endParaRPr lang="en-US" altLang="zh-CN" sz="4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21407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9" presetID="10" presetClass="entr" presetSubtype="0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0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07" presetID="26" presetClass="emph" presetSubtype="0" fill="hold" grpId="1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8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9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1" grpId="0" animBg="1"/>
          <p:bldP spid="41" grpId="1" animBg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9" presetID="10" presetClass="entr" presetSubtype="0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0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07" presetID="26" presetClass="emph" presetSubtype="0" fill="hold" grpId="1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8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9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1" grpId="0" animBg="1"/>
          <p:bldP spid="41" grpId="1" animBg="1"/>
          <p:bldP spid="3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49545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界面草图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B54EAB-4036-4784-B4DB-5A610609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3942"/>
            <a:ext cx="5040560" cy="50219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231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F58E9A-3021-48E0-B360-26E8FAAF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2" y="1143572"/>
            <a:ext cx="3426395" cy="2940734"/>
          </a:xfrm>
          <a:prstGeom prst="rect">
            <a:avLst/>
          </a:prstGeom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49545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线框图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AE9433-20CF-4629-B77E-AC877610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624" y="1143572"/>
            <a:ext cx="3456384" cy="2940734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E6227A5F-51A4-489C-B960-B500F4F33DD0}"/>
              </a:ext>
            </a:extLst>
          </p:cNvPr>
          <p:cNvSpPr/>
          <p:nvPr/>
        </p:nvSpPr>
        <p:spPr>
          <a:xfrm>
            <a:off x="4427984" y="2426940"/>
            <a:ext cx="432048" cy="288032"/>
          </a:xfrm>
          <a:prstGeom prst="rightArrow">
            <a:avLst/>
          </a:prstGeom>
          <a:solidFill>
            <a:srgbClr val="F54E2A"/>
          </a:solidFill>
          <a:ln>
            <a:solidFill>
              <a:srgbClr val="AE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5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49545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线框图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6227A5F-51A4-489C-B960-B500F4F33DD0}"/>
              </a:ext>
            </a:extLst>
          </p:cNvPr>
          <p:cNvSpPr/>
          <p:nvPr/>
        </p:nvSpPr>
        <p:spPr>
          <a:xfrm>
            <a:off x="4427984" y="2426940"/>
            <a:ext cx="432048" cy="288032"/>
          </a:xfrm>
          <a:prstGeom prst="rightArrow">
            <a:avLst/>
          </a:prstGeom>
          <a:solidFill>
            <a:srgbClr val="F54E2A"/>
          </a:solidFill>
          <a:ln>
            <a:solidFill>
              <a:srgbClr val="AE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724C6-59AE-41C0-8790-7C85554D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03" y="1116029"/>
            <a:ext cx="3426395" cy="2909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A8900D-85E0-401F-A33D-B2CBC8CB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2" y="1046119"/>
            <a:ext cx="1562377" cy="30496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F9F647-7CFC-4D74-8431-4B10BD8E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360" y="1060885"/>
            <a:ext cx="1570057" cy="30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2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905376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581776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400550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816601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819901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337426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540501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001001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391526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204076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426201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712076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956426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673851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870576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400676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067301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714876" y="2240598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86476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080126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054726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826126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022976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019801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946776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5842001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5911851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188076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5702301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5435601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019676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887592" y="1969453"/>
            <a:ext cx="36452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600" b="0" i="0" u="none" strike="noStrike" cap="none" normalizeH="0" baseline="0" dirty="0">
                <a:ln>
                  <a:noFill/>
                </a:ln>
                <a:solidFill>
                  <a:srgbClr val="EA5514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Thanks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32" name="直接连接符 1031"/>
          <p:cNvCxnSpPr/>
          <p:nvPr/>
        </p:nvCxnSpPr>
        <p:spPr>
          <a:xfrm>
            <a:off x="395536" y="3291036"/>
            <a:ext cx="462414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600310" y="3395867"/>
            <a:ext cx="975535" cy="257572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G10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759384" y="3395867"/>
            <a:ext cx="975535" cy="257572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2021.5.26</a:t>
            </a:r>
            <a:endParaRPr lang="zh-CN" altLang="en-US" sz="1050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 p14:presetBounceEnd="8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9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0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8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3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4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10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41" grpId="0" animBg="1"/>
          <p:bldP spid="4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166231" y="2058539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1A79D1C6-49A0-453A-B90C-EA390A39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93" y="2058539"/>
            <a:ext cx="4614563" cy="2300865"/>
          </a:xfrm>
          <a:prstGeom prst="rect">
            <a:avLst/>
          </a:prstGeom>
        </p:spPr>
      </p:pic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566994" y="404925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Hexagon 1">
            <a:extLst>
              <a:ext uri="{FF2B5EF4-FFF2-40B4-BE49-F238E27FC236}">
                <a16:creationId xmlns:a16="http://schemas.microsoft.com/office/drawing/2014/main" id="{C96B7077-D30E-4F6F-AE5F-CA9814AAB97C}"/>
              </a:ext>
            </a:extLst>
          </p:cNvPr>
          <p:cNvSpPr/>
          <p:nvPr/>
        </p:nvSpPr>
        <p:spPr bwMode="auto">
          <a:xfrm>
            <a:off x="6197581" y="2375659"/>
            <a:ext cx="859785" cy="789386"/>
          </a:xfrm>
          <a:prstGeom prst="hexagon">
            <a:avLst>
              <a:gd name="adj" fmla="val 29110"/>
              <a:gd name="vf" fmla="val 115470"/>
            </a:avLst>
          </a:prstGeom>
          <a:noFill/>
          <a:ln w="152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8727E3FD-5D06-4FF1-B317-759280B5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620" y="937058"/>
            <a:ext cx="260669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构思阶段</a:t>
            </a:r>
            <a:endParaRPr lang="en-US" altLang="zh-CN" sz="44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9" presetID="10" presetClass="entr" presetSubtype="0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0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07" presetID="26" presetClass="emph" presetSubtype="0" fill="hold" grpId="1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8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9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1" grpId="0" animBg="1"/>
          <p:bldP spid="41" grpId="1" animBg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9" presetID="10" presetClass="entr" presetSubtype="0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0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07" presetID="26" presetClass="emph" presetSubtype="0" fill="hold" grpId="1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8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9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1" grpId="0" animBg="1"/>
          <p:bldP spid="41" grpId="1" animBg="1"/>
          <p:bldP spid="3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8404E3-36B0-4451-9DBE-981C326D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53" y="207365"/>
            <a:ext cx="6310558" cy="4727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1495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POV &amp; HMW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DC0B5C-51FD-4B2C-A2C5-F457E997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0" y="1922884"/>
            <a:ext cx="2679791" cy="16636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AC778A-9189-4987-9521-F338BCCC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52" y="156194"/>
            <a:ext cx="6875431" cy="48295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472850" y="778720"/>
            <a:ext cx="1852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用户旅程图</a:t>
            </a:r>
            <a:endParaRPr lang="en-US" altLang="zh-CN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35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30A8DE-B820-48EB-96CE-0B63B679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9" y="149316"/>
            <a:ext cx="6336319" cy="48432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1495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POV &amp; HMW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D9DD0A-577C-42CE-A992-8DEC6690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1" y="1850877"/>
            <a:ext cx="2801928" cy="17271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372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92A209-33AE-4CF4-A9B8-7135904E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6475"/>
            <a:ext cx="6873878" cy="48289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8A20075D-C633-4D63-9C15-EB8A9C4C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50" y="778720"/>
            <a:ext cx="1852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用户旅程图</a:t>
            </a:r>
            <a:endParaRPr lang="en-US" altLang="zh-CN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063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E9C235-3CEF-4DEF-A707-4EFAAE874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5"/>
          <a:stretch/>
        </p:blipFill>
        <p:spPr>
          <a:xfrm>
            <a:off x="2526935" y="92581"/>
            <a:ext cx="6594468" cy="5037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1495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POV &amp; HMW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BAD4BE-D574-4271-BFC8-7016A5AB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4" y="1957335"/>
            <a:ext cx="2842363" cy="19606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6620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09B56F-1EFE-4249-931D-0B5D4899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5555"/>
            <a:ext cx="6768752" cy="47527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7FE8D243-845F-4D6F-86B3-76EF0418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50" y="778720"/>
            <a:ext cx="1852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用户旅程图</a:t>
            </a:r>
            <a:endParaRPr lang="en-US" altLang="zh-CN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02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Impact" panose="020B0806030902050204" pitchFamily="34" charset="0"/>
              </a:rPr>
              <a:t>04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8072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EA55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概念视频</a:t>
            </a:r>
            <a:endParaRPr lang="en-US" altLang="zh-CN" sz="1600" b="1" dirty="0">
              <a:solidFill>
                <a:srgbClr val="EA55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1BE486-B735-42B8-8349-39F494E2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9" y="1615712"/>
            <a:ext cx="2058611" cy="20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A1DD16-DA4E-45F3-AF90-5C8804F0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8788"/>
            <a:ext cx="5149858" cy="31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75</Words>
  <Application>Microsoft Office PowerPoint</Application>
  <PresentationFormat>自定义</PresentationFormat>
  <Paragraphs>36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Anchovy</cp:lastModifiedBy>
  <cp:revision>246</cp:revision>
  <dcterms:created xsi:type="dcterms:W3CDTF">2015-10-14T02:35:00Z</dcterms:created>
  <dcterms:modified xsi:type="dcterms:W3CDTF">2021-06-01T12:04:49Z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