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  <p:sldId id="467" r:id="rId3"/>
    <p:sldId id="470" r:id="rId4"/>
    <p:sldId id="47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26E8C-461C-4ABF-B4A7-4DCE74446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D0A1ED-88FF-4BED-BC02-C0022EE7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A7FAF-7B59-4FCD-ABD7-24FB9EF7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313DC-9BAF-4C6B-BE37-A3AB4584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3CED-3BDE-4446-AC43-6554DF22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6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42739-6926-463E-A94F-8E6ED0C7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079A1C-5FBA-4509-96EA-E8BC32B9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7A3D6-4DA1-469C-9E10-F4BECC9C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C63E5-EFCF-4AFC-AF59-D5F541BF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05D2F-EC68-4198-AE75-3CAC31F7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65F9A4-8E0D-423A-9B62-8BA9A4083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BDB59-36A3-49E8-BC65-4274A976B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881BC-96A8-487F-813E-33816528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A8CA1-4FEB-4FB2-8E07-29DA1BF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B808F-1FF3-47BB-8C8A-70C6D43B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65714-E8E9-44F0-BBD6-953CF9DD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CA6A7-91EA-4CBA-8FBC-348BB7E9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E44B0-5ADB-477D-AEF5-41D2E515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D9E2C-61DD-4794-8440-DD9D03DF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BB142-B084-4D2F-A611-46376B7B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9449B-9267-4C6B-A9EC-19B7F519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C9128-5686-43AD-84F9-6121FAF6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95E6D-3797-413A-8B11-433E4D35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8ED0B-7025-49E2-9C9E-DC859474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C271C-62FF-48F0-9445-47A7FA11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1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1BEDF-E215-4E88-9479-1E4EDD83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BC19C-1039-4697-B315-5DA555B7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E2DA3-406F-4CC0-B30D-C26CF8F3B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B6315-B0D0-49AC-BE5B-AAA046B5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5DBE9-652D-44D3-97FA-58B35FEE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A7A8E-84E2-4375-A429-DEC3D6D0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9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DE9F4-DAB0-44EA-A4C5-B019F4D4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C79A9-01D9-40AA-B204-0B826718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99C66-D58A-48C5-B607-4B0849CC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56C0B6-A3E1-4C75-B3C1-27D0BECFA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A9A78-21F5-4116-B359-F19DE46CE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0A52CD-AC9D-43E4-89B9-0B5A01B8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C47604-722D-4FB3-97CC-2C3DBEF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4B8E2A-5561-4C38-900B-682422F0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0DE55-67BF-49D3-94F7-5CD8DE08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F9ABF-F0B2-4DD8-AD2C-5D18A8B0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09ED3-1FA4-408B-AD39-B90F4B9A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A9408B-F328-4BA5-B896-E1AD306C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1B01F1-E7DD-4DC5-935A-84ED3E8E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B74016-8DA2-4122-B1FB-B05EF261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F0C27-5800-4B66-A040-215B3657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18CD8-BCBB-4F03-8047-B9B27542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8B416-8F5E-4B92-9EA0-B5D16010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94375-7CB6-474D-B75C-14B29E6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96DD2-1F06-40A1-A835-8869479E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38880C-DF23-470F-A6E4-AE8773E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2481C-A9A6-4642-BF6A-B0198E4E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FB7A5-C520-4C1F-AAE0-ED2F6E80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4F1812-BF27-4A9B-8441-CDCD52FCC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E0C5C-9CE6-40C0-9792-35FF19E56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9F854-BDF4-487D-99CE-3DA4A271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5E859-AC16-478E-BB94-C775E766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65413-01A7-497A-B815-4177CBDD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2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87E86B-3843-4763-A75F-76ED2269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8447F-05DB-45E4-B43D-9BC7C1F8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B0CFC-FF9A-4287-9B96-DF4062C85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6ACB-9B73-47C7-9CD2-91C33C79971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6AE1F-54E3-4CB2-BE6D-7F59CACDB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AFCFF-30D4-4466-BF16-941BBB45B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550B-08E7-4AA5-B248-A4A5070B7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80904D-CC0D-407E-AC67-0C69BC4E08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93E2D2C-8350-4D7F-BD96-AF7B22E57ED1}"/>
              </a:ext>
            </a:extLst>
          </p:cNvPr>
          <p:cNvSpPr/>
          <p:nvPr/>
        </p:nvSpPr>
        <p:spPr>
          <a:xfrm>
            <a:off x="4639559" y="2057400"/>
            <a:ext cx="2912882" cy="2743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zh-CN" altLang="en-US" dirty="0"/>
              <a:t>工作男</a:t>
            </a:r>
            <a:endParaRPr lang="en-US" altLang="zh-CN" dirty="0"/>
          </a:p>
          <a:p>
            <a:pPr algn="ctr"/>
            <a:r>
              <a:rPr lang="zh-CN" altLang="en-US" dirty="0"/>
              <a:t>吴先生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D547ABD-D9EF-4BBE-BEF4-8D2B620B4BED}"/>
              </a:ext>
            </a:extLst>
          </p:cNvPr>
          <p:cNvCxnSpPr>
            <a:stCxn id="2" idx="0"/>
            <a:endCxn id="3" idx="0"/>
          </p:cNvCxnSpPr>
          <p:nvPr/>
        </p:nvCxnSpPr>
        <p:spPr>
          <a:xfrm>
            <a:off x="6096000" y="0"/>
            <a:ext cx="0" cy="205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2D7A91-CE09-4A99-B1C0-D0D230E315E8}"/>
              </a:ext>
            </a:extLst>
          </p:cNvPr>
          <p:cNvCxnSpPr>
            <a:stCxn id="2" idx="1"/>
            <a:endCxn id="3" idx="2"/>
          </p:cNvCxnSpPr>
          <p:nvPr/>
        </p:nvCxnSpPr>
        <p:spPr>
          <a:xfrm>
            <a:off x="0" y="3429000"/>
            <a:ext cx="4639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A684A0-2B84-4866-BA2A-32AB7427F441}"/>
              </a:ext>
            </a:extLst>
          </p:cNvPr>
          <p:cNvCxnSpPr>
            <a:stCxn id="3" idx="4"/>
            <a:endCxn id="2" idx="2"/>
          </p:cNvCxnSpPr>
          <p:nvPr/>
        </p:nvCxnSpPr>
        <p:spPr>
          <a:xfrm>
            <a:off x="6096000" y="4800600"/>
            <a:ext cx="0" cy="205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290873-201D-43DC-A141-008462462773}"/>
              </a:ext>
            </a:extLst>
          </p:cNvPr>
          <p:cNvCxnSpPr>
            <a:stCxn id="2" idx="3"/>
            <a:endCxn id="3" idx="6"/>
          </p:cNvCxnSpPr>
          <p:nvPr/>
        </p:nvCxnSpPr>
        <p:spPr>
          <a:xfrm flipH="1">
            <a:off x="7552441" y="3429000"/>
            <a:ext cx="4639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一个圆顶角，剪去另一个顶角 11">
            <a:extLst>
              <a:ext uri="{FF2B5EF4-FFF2-40B4-BE49-F238E27FC236}">
                <a16:creationId xmlns:a16="http://schemas.microsoft.com/office/drawing/2014/main" id="{6C8F2837-584E-4056-846D-5755F480D8DB}"/>
              </a:ext>
            </a:extLst>
          </p:cNvPr>
          <p:cNvSpPr/>
          <p:nvPr/>
        </p:nvSpPr>
        <p:spPr>
          <a:xfrm>
            <a:off x="603314" y="288915"/>
            <a:ext cx="2950588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私人物品</a:t>
            </a:r>
            <a:r>
              <a:rPr lang="en-US" altLang="zh-CN" dirty="0"/>
              <a:t>-</a:t>
            </a:r>
            <a:r>
              <a:rPr lang="zh-CN" altLang="en-US" dirty="0"/>
              <a:t>整理</a:t>
            </a:r>
          </a:p>
        </p:txBody>
      </p:sp>
      <p:sp>
        <p:nvSpPr>
          <p:cNvPr id="13" name="矩形: 一个圆顶角，剪去另一个顶角 12">
            <a:extLst>
              <a:ext uri="{FF2B5EF4-FFF2-40B4-BE49-F238E27FC236}">
                <a16:creationId xmlns:a16="http://schemas.microsoft.com/office/drawing/2014/main" id="{8CE4025D-853F-465D-8EB2-1D2FCE12484A}"/>
              </a:ext>
            </a:extLst>
          </p:cNvPr>
          <p:cNvSpPr/>
          <p:nvPr/>
        </p:nvSpPr>
        <p:spPr>
          <a:xfrm>
            <a:off x="603314" y="5164858"/>
            <a:ext cx="2912878" cy="570306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物品归纳功能</a:t>
            </a:r>
          </a:p>
        </p:txBody>
      </p:sp>
      <p:sp>
        <p:nvSpPr>
          <p:cNvPr id="14" name="矩形: 一个圆顶角，剪去另一个顶角 13">
            <a:extLst>
              <a:ext uri="{FF2B5EF4-FFF2-40B4-BE49-F238E27FC236}">
                <a16:creationId xmlns:a16="http://schemas.microsoft.com/office/drawing/2014/main" id="{5487BEBA-4EBB-4BE3-A499-71D22A6C22F6}"/>
              </a:ext>
            </a:extLst>
          </p:cNvPr>
          <p:cNvSpPr/>
          <p:nvPr/>
        </p:nvSpPr>
        <p:spPr>
          <a:xfrm>
            <a:off x="603313" y="4042023"/>
            <a:ext cx="2912881" cy="57030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智能家居监控家庭用品</a:t>
            </a:r>
          </a:p>
        </p:txBody>
      </p:sp>
      <p:sp>
        <p:nvSpPr>
          <p:cNvPr id="25" name="矩形: 一个圆顶角，剪去另一个顶角 24">
            <a:extLst>
              <a:ext uri="{FF2B5EF4-FFF2-40B4-BE49-F238E27FC236}">
                <a16:creationId xmlns:a16="http://schemas.microsoft.com/office/drawing/2014/main" id="{0A901DE8-DE99-407A-B2E6-A1C58E6C0CEB}"/>
              </a:ext>
            </a:extLst>
          </p:cNvPr>
          <p:cNvSpPr/>
          <p:nvPr/>
        </p:nvSpPr>
        <p:spPr>
          <a:xfrm>
            <a:off x="7730828" y="252401"/>
            <a:ext cx="2950589" cy="564407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智能家居感兴趣</a:t>
            </a:r>
          </a:p>
        </p:txBody>
      </p:sp>
      <p:sp>
        <p:nvSpPr>
          <p:cNvPr id="26" name="矩形: 一个圆顶角，剪去另一个顶角 25">
            <a:extLst>
              <a:ext uri="{FF2B5EF4-FFF2-40B4-BE49-F238E27FC236}">
                <a16:creationId xmlns:a16="http://schemas.microsoft.com/office/drawing/2014/main" id="{294B2D19-053E-4A3D-A7A8-20EB2ADA78C4}"/>
              </a:ext>
            </a:extLst>
          </p:cNvPr>
          <p:cNvSpPr/>
          <p:nvPr/>
        </p:nvSpPr>
        <p:spPr>
          <a:xfrm>
            <a:off x="7728472" y="1111221"/>
            <a:ext cx="2950585" cy="564408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物品位置记忆模糊</a:t>
            </a:r>
          </a:p>
        </p:txBody>
      </p:sp>
      <p:sp>
        <p:nvSpPr>
          <p:cNvPr id="27" name="矩形: 一个圆顶角，剪去另一个顶角 26">
            <a:extLst>
              <a:ext uri="{FF2B5EF4-FFF2-40B4-BE49-F238E27FC236}">
                <a16:creationId xmlns:a16="http://schemas.microsoft.com/office/drawing/2014/main" id="{B65219F4-6254-4720-80AC-E338A870F2C5}"/>
              </a:ext>
            </a:extLst>
          </p:cNvPr>
          <p:cNvSpPr/>
          <p:nvPr/>
        </p:nvSpPr>
        <p:spPr>
          <a:xfrm>
            <a:off x="8448241" y="4042023"/>
            <a:ext cx="3140445" cy="57030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整理很多物品的人需要归纳</a:t>
            </a:r>
          </a:p>
        </p:txBody>
      </p:sp>
      <p:sp>
        <p:nvSpPr>
          <p:cNvPr id="17" name="矩形: 一个圆顶角，剪去另一个顶角 16">
            <a:extLst>
              <a:ext uri="{FF2B5EF4-FFF2-40B4-BE49-F238E27FC236}">
                <a16:creationId xmlns:a16="http://schemas.microsoft.com/office/drawing/2014/main" id="{B5A1E218-3932-481B-B7C9-C66935C9BF89}"/>
              </a:ext>
            </a:extLst>
          </p:cNvPr>
          <p:cNvSpPr/>
          <p:nvPr/>
        </p:nvSpPr>
        <p:spPr>
          <a:xfrm>
            <a:off x="603314" y="1111221"/>
            <a:ext cx="2950588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物品归纳可视化</a:t>
            </a:r>
          </a:p>
        </p:txBody>
      </p:sp>
      <p:sp>
        <p:nvSpPr>
          <p:cNvPr id="18" name="矩形: 一个圆顶角，剪去另一个顶角 17">
            <a:extLst>
              <a:ext uri="{FF2B5EF4-FFF2-40B4-BE49-F238E27FC236}">
                <a16:creationId xmlns:a16="http://schemas.microsoft.com/office/drawing/2014/main" id="{3A258D5C-C4AF-416E-846F-AC3E7F86B48B}"/>
              </a:ext>
            </a:extLst>
          </p:cNvPr>
          <p:cNvSpPr/>
          <p:nvPr/>
        </p:nvSpPr>
        <p:spPr>
          <a:xfrm>
            <a:off x="8448240" y="5182373"/>
            <a:ext cx="3140443" cy="552792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东西找不到会比较麻烦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841608-0D65-46DE-87B9-FC03AE0F3690}"/>
              </a:ext>
            </a:extLst>
          </p:cNvPr>
          <p:cNvSpPr txBox="1"/>
          <p:nvPr/>
        </p:nvSpPr>
        <p:spPr>
          <a:xfrm>
            <a:off x="3872656" y="28072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C835CB-39F1-4419-9D61-C989F85CA4DE}"/>
              </a:ext>
            </a:extLst>
          </p:cNvPr>
          <p:cNvSpPr txBox="1"/>
          <p:nvPr/>
        </p:nvSpPr>
        <p:spPr>
          <a:xfrm>
            <a:off x="3872525" y="37546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5A005D-CD22-4339-8FA0-ACA815BAA353}"/>
              </a:ext>
            </a:extLst>
          </p:cNvPr>
          <p:cNvSpPr txBox="1"/>
          <p:nvPr/>
        </p:nvSpPr>
        <p:spPr>
          <a:xfrm>
            <a:off x="7728472" y="28072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B1F53-2E71-41FE-8B2C-2286D786D08F}"/>
              </a:ext>
            </a:extLst>
          </p:cNvPr>
          <p:cNvSpPr txBox="1"/>
          <p:nvPr/>
        </p:nvSpPr>
        <p:spPr>
          <a:xfrm>
            <a:off x="7728472" y="37521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想</a:t>
            </a:r>
          </a:p>
        </p:txBody>
      </p:sp>
      <p:sp>
        <p:nvSpPr>
          <p:cNvPr id="22" name="矩形: 一个圆顶角，剪去另一个顶角 21">
            <a:extLst>
              <a:ext uri="{FF2B5EF4-FFF2-40B4-BE49-F238E27FC236}">
                <a16:creationId xmlns:a16="http://schemas.microsoft.com/office/drawing/2014/main" id="{AB3CA5F5-9C63-4F6C-B149-6B5A23687E8B}"/>
              </a:ext>
            </a:extLst>
          </p:cNvPr>
          <p:cNvSpPr/>
          <p:nvPr/>
        </p:nvSpPr>
        <p:spPr>
          <a:xfrm>
            <a:off x="603314" y="2089675"/>
            <a:ext cx="2950589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东西找不到的情况</a:t>
            </a:r>
          </a:p>
        </p:txBody>
      </p:sp>
    </p:spTree>
    <p:extLst>
      <p:ext uri="{BB962C8B-B14F-4D97-AF65-F5344CB8AC3E}">
        <p14:creationId xmlns:p14="http://schemas.microsoft.com/office/powerpoint/2010/main" val="17040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80904D-CC0D-407E-AC67-0C69BC4E08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93E2D2C-8350-4D7F-BD96-AF7B22E57ED1}"/>
              </a:ext>
            </a:extLst>
          </p:cNvPr>
          <p:cNvSpPr/>
          <p:nvPr/>
        </p:nvSpPr>
        <p:spPr>
          <a:xfrm>
            <a:off x="4639559" y="2057400"/>
            <a:ext cx="2912882" cy="2743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zh-CN" altLang="en-US" dirty="0"/>
              <a:t>未工作女</a:t>
            </a:r>
            <a:endParaRPr lang="en-US" altLang="zh-CN" dirty="0"/>
          </a:p>
          <a:p>
            <a:pPr algn="ctr"/>
            <a:r>
              <a:rPr lang="zh-CN" altLang="en-US"/>
              <a:t>徐同学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D547ABD-D9EF-4BBE-BEF4-8D2B620B4BED}"/>
              </a:ext>
            </a:extLst>
          </p:cNvPr>
          <p:cNvCxnSpPr>
            <a:stCxn id="2" idx="0"/>
            <a:endCxn id="3" idx="0"/>
          </p:cNvCxnSpPr>
          <p:nvPr/>
        </p:nvCxnSpPr>
        <p:spPr>
          <a:xfrm>
            <a:off x="6096000" y="0"/>
            <a:ext cx="0" cy="205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2D7A91-CE09-4A99-B1C0-D0D230E315E8}"/>
              </a:ext>
            </a:extLst>
          </p:cNvPr>
          <p:cNvCxnSpPr>
            <a:stCxn id="2" idx="1"/>
            <a:endCxn id="3" idx="2"/>
          </p:cNvCxnSpPr>
          <p:nvPr/>
        </p:nvCxnSpPr>
        <p:spPr>
          <a:xfrm>
            <a:off x="0" y="3429000"/>
            <a:ext cx="4639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A684A0-2B84-4866-BA2A-32AB7427F441}"/>
              </a:ext>
            </a:extLst>
          </p:cNvPr>
          <p:cNvCxnSpPr>
            <a:stCxn id="3" idx="4"/>
            <a:endCxn id="2" idx="2"/>
          </p:cNvCxnSpPr>
          <p:nvPr/>
        </p:nvCxnSpPr>
        <p:spPr>
          <a:xfrm>
            <a:off x="6096000" y="4800600"/>
            <a:ext cx="0" cy="205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290873-201D-43DC-A141-008462462773}"/>
              </a:ext>
            </a:extLst>
          </p:cNvPr>
          <p:cNvCxnSpPr>
            <a:stCxn id="2" idx="3"/>
            <a:endCxn id="3" idx="6"/>
          </p:cNvCxnSpPr>
          <p:nvPr/>
        </p:nvCxnSpPr>
        <p:spPr>
          <a:xfrm flipH="1">
            <a:off x="7552441" y="3429000"/>
            <a:ext cx="4639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一个圆顶角，剪去另一个顶角 11">
            <a:extLst>
              <a:ext uri="{FF2B5EF4-FFF2-40B4-BE49-F238E27FC236}">
                <a16:creationId xmlns:a16="http://schemas.microsoft.com/office/drawing/2014/main" id="{6C8F2837-584E-4056-846D-5755F480D8DB}"/>
              </a:ext>
            </a:extLst>
          </p:cNvPr>
          <p:cNvSpPr/>
          <p:nvPr/>
        </p:nvSpPr>
        <p:spPr>
          <a:xfrm>
            <a:off x="603314" y="414779"/>
            <a:ext cx="2696063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提醒过期</a:t>
            </a:r>
          </a:p>
        </p:txBody>
      </p:sp>
      <p:sp>
        <p:nvSpPr>
          <p:cNvPr id="13" name="矩形: 一个圆顶角，剪去另一个顶角 12">
            <a:extLst>
              <a:ext uri="{FF2B5EF4-FFF2-40B4-BE49-F238E27FC236}">
                <a16:creationId xmlns:a16="http://schemas.microsoft.com/office/drawing/2014/main" id="{8CE4025D-853F-465D-8EB2-1D2FCE12484A}"/>
              </a:ext>
            </a:extLst>
          </p:cNvPr>
          <p:cNvSpPr/>
          <p:nvPr/>
        </p:nvSpPr>
        <p:spPr>
          <a:xfrm>
            <a:off x="603314" y="5247852"/>
            <a:ext cx="2696064" cy="432441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信息无法共享</a:t>
            </a:r>
          </a:p>
        </p:txBody>
      </p:sp>
      <p:sp>
        <p:nvSpPr>
          <p:cNvPr id="14" name="矩形: 一个圆顶角，剪去另一个顶角 13">
            <a:extLst>
              <a:ext uri="{FF2B5EF4-FFF2-40B4-BE49-F238E27FC236}">
                <a16:creationId xmlns:a16="http://schemas.microsoft.com/office/drawing/2014/main" id="{5487BEBA-4EBB-4BE3-A499-71D22A6C22F6}"/>
              </a:ext>
            </a:extLst>
          </p:cNvPr>
          <p:cNvSpPr/>
          <p:nvPr/>
        </p:nvSpPr>
        <p:spPr>
          <a:xfrm>
            <a:off x="603313" y="4348475"/>
            <a:ext cx="2696064" cy="432440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东西太多要收拾</a:t>
            </a:r>
          </a:p>
        </p:txBody>
      </p:sp>
      <p:sp>
        <p:nvSpPr>
          <p:cNvPr id="25" name="矩形: 一个圆顶角，剪去另一个顶角 24">
            <a:extLst>
              <a:ext uri="{FF2B5EF4-FFF2-40B4-BE49-F238E27FC236}">
                <a16:creationId xmlns:a16="http://schemas.microsoft.com/office/drawing/2014/main" id="{0A901DE8-DE99-407A-B2E6-A1C58E6C0CEB}"/>
              </a:ext>
            </a:extLst>
          </p:cNvPr>
          <p:cNvSpPr/>
          <p:nvPr/>
        </p:nvSpPr>
        <p:spPr>
          <a:xfrm>
            <a:off x="7489690" y="408702"/>
            <a:ext cx="2534242" cy="533972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智能家居的宣传</a:t>
            </a:r>
          </a:p>
        </p:txBody>
      </p:sp>
      <p:sp>
        <p:nvSpPr>
          <p:cNvPr id="26" name="矩形: 一个圆顶角，剪去另一个顶角 25">
            <a:extLst>
              <a:ext uri="{FF2B5EF4-FFF2-40B4-BE49-F238E27FC236}">
                <a16:creationId xmlns:a16="http://schemas.microsoft.com/office/drawing/2014/main" id="{294B2D19-053E-4A3D-A7A8-20EB2ADA78C4}"/>
              </a:ext>
            </a:extLst>
          </p:cNvPr>
          <p:cNvSpPr/>
          <p:nvPr/>
        </p:nvSpPr>
        <p:spPr>
          <a:xfrm>
            <a:off x="7489690" y="1285733"/>
            <a:ext cx="2534241" cy="533972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邻居说东西过期了</a:t>
            </a:r>
          </a:p>
        </p:txBody>
      </p:sp>
      <p:sp>
        <p:nvSpPr>
          <p:cNvPr id="27" name="矩形: 一个圆顶角，剪去另一个顶角 26">
            <a:extLst>
              <a:ext uri="{FF2B5EF4-FFF2-40B4-BE49-F238E27FC236}">
                <a16:creationId xmlns:a16="http://schemas.microsoft.com/office/drawing/2014/main" id="{B65219F4-6254-4720-80AC-E338A870F2C5}"/>
              </a:ext>
            </a:extLst>
          </p:cNvPr>
          <p:cNvSpPr/>
          <p:nvPr/>
        </p:nvSpPr>
        <p:spPr>
          <a:xfrm>
            <a:off x="8756811" y="3789602"/>
            <a:ext cx="2950588" cy="536632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物品智能归纳</a:t>
            </a:r>
          </a:p>
        </p:txBody>
      </p:sp>
      <p:sp>
        <p:nvSpPr>
          <p:cNvPr id="17" name="矩形: 一个圆顶角，剪去另一个顶角 16">
            <a:extLst>
              <a:ext uri="{FF2B5EF4-FFF2-40B4-BE49-F238E27FC236}">
                <a16:creationId xmlns:a16="http://schemas.microsoft.com/office/drawing/2014/main" id="{B5A1E218-3932-481B-B7C9-C66935C9BF89}"/>
              </a:ext>
            </a:extLst>
          </p:cNvPr>
          <p:cNvSpPr/>
          <p:nvPr/>
        </p:nvSpPr>
        <p:spPr>
          <a:xfrm>
            <a:off x="603313" y="1290957"/>
            <a:ext cx="2696064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物品信息共享</a:t>
            </a:r>
          </a:p>
        </p:txBody>
      </p:sp>
      <p:sp>
        <p:nvSpPr>
          <p:cNvPr id="18" name="矩形: 一个圆顶角，剪去另一个顶角 17">
            <a:extLst>
              <a:ext uri="{FF2B5EF4-FFF2-40B4-BE49-F238E27FC236}">
                <a16:creationId xmlns:a16="http://schemas.microsoft.com/office/drawing/2014/main" id="{3A258D5C-C4AF-416E-846F-AC3E7F86B48B}"/>
              </a:ext>
            </a:extLst>
          </p:cNvPr>
          <p:cNvSpPr/>
          <p:nvPr/>
        </p:nvSpPr>
        <p:spPr>
          <a:xfrm>
            <a:off x="8272211" y="4766444"/>
            <a:ext cx="2714920" cy="57030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行动收拾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841608-0D65-46DE-87B9-FC03AE0F3690}"/>
              </a:ext>
            </a:extLst>
          </p:cNvPr>
          <p:cNvSpPr txBox="1"/>
          <p:nvPr/>
        </p:nvSpPr>
        <p:spPr>
          <a:xfrm>
            <a:off x="3872656" y="28072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C835CB-39F1-4419-9D61-C989F85CA4DE}"/>
              </a:ext>
            </a:extLst>
          </p:cNvPr>
          <p:cNvSpPr txBox="1"/>
          <p:nvPr/>
        </p:nvSpPr>
        <p:spPr>
          <a:xfrm>
            <a:off x="3872525" y="37546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5A005D-CD22-4339-8FA0-ACA815BAA353}"/>
              </a:ext>
            </a:extLst>
          </p:cNvPr>
          <p:cNvSpPr txBox="1"/>
          <p:nvPr/>
        </p:nvSpPr>
        <p:spPr>
          <a:xfrm>
            <a:off x="7728472" y="28072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B1F53-2E71-41FE-8B2C-2286D786D08F}"/>
              </a:ext>
            </a:extLst>
          </p:cNvPr>
          <p:cNvSpPr txBox="1"/>
          <p:nvPr/>
        </p:nvSpPr>
        <p:spPr>
          <a:xfrm>
            <a:off x="7728472" y="37521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想</a:t>
            </a:r>
          </a:p>
        </p:txBody>
      </p:sp>
      <p:sp>
        <p:nvSpPr>
          <p:cNvPr id="22" name="矩形: 一个圆顶角，剪去另一个顶角 21">
            <a:extLst>
              <a:ext uri="{FF2B5EF4-FFF2-40B4-BE49-F238E27FC236}">
                <a16:creationId xmlns:a16="http://schemas.microsoft.com/office/drawing/2014/main" id="{AB3CA5F5-9C63-4F6C-B149-6B5A23687E8B}"/>
              </a:ext>
            </a:extLst>
          </p:cNvPr>
          <p:cNvSpPr/>
          <p:nvPr/>
        </p:nvSpPr>
        <p:spPr>
          <a:xfrm>
            <a:off x="603313" y="2353453"/>
            <a:ext cx="2696064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提前远程控制家居</a:t>
            </a:r>
          </a:p>
        </p:txBody>
      </p:sp>
      <p:sp>
        <p:nvSpPr>
          <p:cNvPr id="23" name="矩形: 一个圆顶角，剪去另一个顶角 22">
            <a:extLst>
              <a:ext uri="{FF2B5EF4-FFF2-40B4-BE49-F238E27FC236}">
                <a16:creationId xmlns:a16="http://schemas.microsoft.com/office/drawing/2014/main" id="{DE249F45-EFED-4685-B48A-29C60ECF3A8E}"/>
              </a:ext>
            </a:extLst>
          </p:cNvPr>
          <p:cNvSpPr/>
          <p:nvPr/>
        </p:nvSpPr>
        <p:spPr>
          <a:xfrm>
            <a:off x="7399351" y="5935529"/>
            <a:ext cx="2714920" cy="57030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物品位置信息共享</a:t>
            </a:r>
          </a:p>
        </p:txBody>
      </p:sp>
    </p:spTree>
    <p:extLst>
      <p:ext uri="{BB962C8B-B14F-4D97-AF65-F5344CB8AC3E}">
        <p14:creationId xmlns:p14="http://schemas.microsoft.com/office/powerpoint/2010/main" val="42236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80904D-CC0D-407E-AC67-0C69BC4E08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93E2D2C-8350-4D7F-BD96-AF7B22E57ED1}"/>
              </a:ext>
            </a:extLst>
          </p:cNvPr>
          <p:cNvSpPr/>
          <p:nvPr/>
        </p:nvSpPr>
        <p:spPr>
          <a:xfrm>
            <a:off x="4639559" y="2057400"/>
            <a:ext cx="2912882" cy="2743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zh-CN" altLang="en-US" dirty="0"/>
              <a:t>工作女性</a:t>
            </a:r>
            <a:endParaRPr lang="en-US" altLang="zh-CN" dirty="0"/>
          </a:p>
          <a:p>
            <a:pPr algn="ctr"/>
            <a:r>
              <a:rPr lang="zh-CN" altLang="en-US" dirty="0"/>
              <a:t>朱女士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D547ABD-D9EF-4BBE-BEF4-8D2B620B4BED}"/>
              </a:ext>
            </a:extLst>
          </p:cNvPr>
          <p:cNvCxnSpPr>
            <a:stCxn id="2" idx="0"/>
            <a:endCxn id="3" idx="0"/>
          </p:cNvCxnSpPr>
          <p:nvPr/>
        </p:nvCxnSpPr>
        <p:spPr>
          <a:xfrm>
            <a:off x="6096000" y="0"/>
            <a:ext cx="0" cy="205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2D7A91-CE09-4A99-B1C0-D0D230E315E8}"/>
              </a:ext>
            </a:extLst>
          </p:cNvPr>
          <p:cNvCxnSpPr>
            <a:stCxn id="2" idx="1"/>
            <a:endCxn id="3" idx="2"/>
          </p:cNvCxnSpPr>
          <p:nvPr/>
        </p:nvCxnSpPr>
        <p:spPr>
          <a:xfrm>
            <a:off x="0" y="3429000"/>
            <a:ext cx="4639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A684A0-2B84-4866-BA2A-32AB7427F441}"/>
              </a:ext>
            </a:extLst>
          </p:cNvPr>
          <p:cNvCxnSpPr>
            <a:stCxn id="3" idx="4"/>
            <a:endCxn id="2" idx="2"/>
          </p:cNvCxnSpPr>
          <p:nvPr/>
        </p:nvCxnSpPr>
        <p:spPr>
          <a:xfrm>
            <a:off x="6096000" y="4800600"/>
            <a:ext cx="0" cy="205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290873-201D-43DC-A141-008462462773}"/>
              </a:ext>
            </a:extLst>
          </p:cNvPr>
          <p:cNvCxnSpPr>
            <a:stCxn id="2" idx="3"/>
            <a:endCxn id="3" idx="6"/>
          </p:cNvCxnSpPr>
          <p:nvPr/>
        </p:nvCxnSpPr>
        <p:spPr>
          <a:xfrm flipH="1">
            <a:off x="7552441" y="3429000"/>
            <a:ext cx="4639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一个圆顶角，剪去另一个顶角 11">
            <a:extLst>
              <a:ext uri="{FF2B5EF4-FFF2-40B4-BE49-F238E27FC236}">
                <a16:creationId xmlns:a16="http://schemas.microsoft.com/office/drawing/2014/main" id="{6C8F2837-584E-4056-846D-5755F480D8DB}"/>
              </a:ext>
            </a:extLst>
          </p:cNvPr>
          <p:cNvSpPr/>
          <p:nvPr/>
        </p:nvSpPr>
        <p:spPr>
          <a:xfrm>
            <a:off x="603314" y="414779"/>
            <a:ext cx="2696063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多个场景</a:t>
            </a:r>
          </a:p>
        </p:txBody>
      </p:sp>
      <p:sp>
        <p:nvSpPr>
          <p:cNvPr id="13" name="矩形: 一个圆顶角，剪去另一个顶角 12">
            <a:extLst>
              <a:ext uri="{FF2B5EF4-FFF2-40B4-BE49-F238E27FC236}">
                <a16:creationId xmlns:a16="http://schemas.microsoft.com/office/drawing/2014/main" id="{8CE4025D-853F-465D-8EB2-1D2FCE12484A}"/>
              </a:ext>
            </a:extLst>
          </p:cNvPr>
          <p:cNvSpPr/>
          <p:nvPr/>
        </p:nvSpPr>
        <p:spPr>
          <a:xfrm>
            <a:off x="603314" y="5247852"/>
            <a:ext cx="2696064" cy="432441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家居远程查看</a:t>
            </a:r>
          </a:p>
        </p:txBody>
      </p:sp>
      <p:sp>
        <p:nvSpPr>
          <p:cNvPr id="14" name="矩形: 一个圆顶角，剪去另一个顶角 13">
            <a:extLst>
              <a:ext uri="{FF2B5EF4-FFF2-40B4-BE49-F238E27FC236}">
                <a16:creationId xmlns:a16="http://schemas.microsoft.com/office/drawing/2014/main" id="{5487BEBA-4EBB-4BE3-A499-71D22A6C22F6}"/>
              </a:ext>
            </a:extLst>
          </p:cNvPr>
          <p:cNvSpPr/>
          <p:nvPr/>
        </p:nvSpPr>
        <p:spPr>
          <a:xfrm>
            <a:off x="603313" y="4348475"/>
            <a:ext cx="2696064" cy="432440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手机信息共享操作</a:t>
            </a:r>
          </a:p>
        </p:txBody>
      </p:sp>
      <p:sp>
        <p:nvSpPr>
          <p:cNvPr id="25" name="矩形: 一个圆顶角，剪去另一个顶角 24">
            <a:extLst>
              <a:ext uri="{FF2B5EF4-FFF2-40B4-BE49-F238E27FC236}">
                <a16:creationId xmlns:a16="http://schemas.microsoft.com/office/drawing/2014/main" id="{0A901DE8-DE99-407A-B2E6-A1C58E6C0CEB}"/>
              </a:ext>
            </a:extLst>
          </p:cNvPr>
          <p:cNvSpPr/>
          <p:nvPr/>
        </p:nvSpPr>
        <p:spPr>
          <a:xfrm>
            <a:off x="7489690" y="408702"/>
            <a:ext cx="2534242" cy="533972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定位位置提示</a:t>
            </a:r>
          </a:p>
        </p:txBody>
      </p:sp>
      <p:sp>
        <p:nvSpPr>
          <p:cNvPr id="26" name="矩形: 一个圆顶角，剪去另一个顶角 25">
            <a:extLst>
              <a:ext uri="{FF2B5EF4-FFF2-40B4-BE49-F238E27FC236}">
                <a16:creationId xmlns:a16="http://schemas.microsoft.com/office/drawing/2014/main" id="{294B2D19-053E-4A3D-A7A8-20EB2ADA78C4}"/>
              </a:ext>
            </a:extLst>
          </p:cNvPr>
          <p:cNvSpPr/>
          <p:nvPr/>
        </p:nvSpPr>
        <p:spPr>
          <a:xfrm>
            <a:off x="7489690" y="1285733"/>
            <a:ext cx="2534241" cy="533972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定期提示</a:t>
            </a:r>
          </a:p>
        </p:txBody>
      </p:sp>
      <p:sp>
        <p:nvSpPr>
          <p:cNvPr id="27" name="矩形: 一个圆顶角，剪去另一个顶角 26">
            <a:extLst>
              <a:ext uri="{FF2B5EF4-FFF2-40B4-BE49-F238E27FC236}">
                <a16:creationId xmlns:a16="http://schemas.microsoft.com/office/drawing/2014/main" id="{B65219F4-6254-4720-80AC-E338A870F2C5}"/>
              </a:ext>
            </a:extLst>
          </p:cNvPr>
          <p:cNvSpPr/>
          <p:nvPr/>
        </p:nvSpPr>
        <p:spPr>
          <a:xfrm>
            <a:off x="8756811" y="3789602"/>
            <a:ext cx="2950588" cy="536632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结合家居</a:t>
            </a:r>
          </a:p>
        </p:txBody>
      </p:sp>
      <p:sp>
        <p:nvSpPr>
          <p:cNvPr id="17" name="矩形: 一个圆顶角，剪去另一个顶角 16">
            <a:extLst>
              <a:ext uri="{FF2B5EF4-FFF2-40B4-BE49-F238E27FC236}">
                <a16:creationId xmlns:a16="http://schemas.microsoft.com/office/drawing/2014/main" id="{B5A1E218-3932-481B-B7C9-C66935C9BF89}"/>
              </a:ext>
            </a:extLst>
          </p:cNvPr>
          <p:cNvSpPr/>
          <p:nvPr/>
        </p:nvSpPr>
        <p:spPr>
          <a:xfrm>
            <a:off x="603313" y="1290957"/>
            <a:ext cx="2696064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物品信息共享</a:t>
            </a:r>
          </a:p>
        </p:txBody>
      </p:sp>
      <p:sp>
        <p:nvSpPr>
          <p:cNvPr id="18" name="矩形: 一个圆顶角，剪去另一个顶角 17">
            <a:extLst>
              <a:ext uri="{FF2B5EF4-FFF2-40B4-BE49-F238E27FC236}">
                <a16:creationId xmlns:a16="http://schemas.microsoft.com/office/drawing/2014/main" id="{3A258D5C-C4AF-416E-846F-AC3E7F86B48B}"/>
              </a:ext>
            </a:extLst>
          </p:cNvPr>
          <p:cNvSpPr/>
          <p:nvPr/>
        </p:nvSpPr>
        <p:spPr>
          <a:xfrm>
            <a:off x="8272211" y="4766444"/>
            <a:ext cx="2714920" cy="57030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定时执行家居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841608-0D65-46DE-87B9-FC03AE0F3690}"/>
              </a:ext>
            </a:extLst>
          </p:cNvPr>
          <p:cNvSpPr txBox="1"/>
          <p:nvPr/>
        </p:nvSpPr>
        <p:spPr>
          <a:xfrm>
            <a:off x="3872656" y="28072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C835CB-39F1-4419-9D61-C989F85CA4DE}"/>
              </a:ext>
            </a:extLst>
          </p:cNvPr>
          <p:cNvSpPr txBox="1"/>
          <p:nvPr/>
        </p:nvSpPr>
        <p:spPr>
          <a:xfrm>
            <a:off x="3872525" y="37546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5A005D-CD22-4339-8FA0-ACA815BAA353}"/>
              </a:ext>
            </a:extLst>
          </p:cNvPr>
          <p:cNvSpPr txBox="1"/>
          <p:nvPr/>
        </p:nvSpPr>
        <p:spPr>
          <a:xfrm>
            <a:off x="7728472" y="28072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B1F53-2E71-41FE-8B2C-2286D786D08F}"/>
              </a:ext>
            </a:extLst>
          </p:cNvPr>
          <p:cNvSpPr txBox="1"/>
          <p:nvPr/>
        </p:nvSpPr>
        <p:spPr>
          <a:xfrm>
            <a:off x="7728472" y="37521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想</a:t>
            </a:r>
          </a:p>
        </p:txBody>
      </p:sp>
      <p:sp>
        <p:nvSpPr>
          <p:cNvPr id="22" name="矩形: 一个圆顶角，剪去另一个顶角 21">
            <a:extLst>
              <a:ext uri="{FF2B5EF4-FFF2-40B4-BE49-F238E27FC236}">
                <a16:creationId xmlns:a16="http://schemas.microsoft.com/office/drawing/2014/main" id="{AB3CA5F5-9C63-4F6C-B149-6B5A23687E8B}"/>
              </a:ext>
            </a:extLst>
          </p:cNvPr>
          <p:cNvSpPr/>
          <p:nvPr/>
        </p:nvSpPr>
        <p:spPr>
          <a:xfrm>
            <a:off x="603313" y="2353453"/>
            <a:ext cx="2696064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自动识别物品</a:t>
            </a:r>
          </a:p>
        </p:txBody>
      </p:sp>
      <p:sp>
        <p:nvSpPr>
          <p:cNvPr id="23" name="矩形: 一个圆顶角，剪去另一个顶角 22">
            <a:extLst>
              <a:ext uri="{FF2B5EF4-FFF2-40B4-BE49-F238E27FC236}">
                <a16:creationId xmlns:a16="http://schemas.microsoft.com/office/drawing/2014/main" id="{DE249F45-EFED-4685-B48A-29C60ECF3A8E}"/>
              </a:ext>
            </a:extLst>
          </p:cNvPr>
          <p:cNvSpPr/>
          <p:nvPr/>
        </p:nvSpPr>
        <p:spPr>
          <a:xfrm>
            <a:off x="7399351" y="5935529"/>
            <a:ext cx="2714920" cy="57030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操作流程组合方案</a:t>
            </a:r>
          </a:p>
        </p:txBody>
      </p:sp>
    </p:spTree>
    <p:extLst>
      <p:ext uri="{BB962C8B-B14F-4D97-AF65-F5344CB8AC3E}">
        <p14:creationId xmlns:p14="http://schemas.microsoft.com/office/powerpoint/2010/main" val="254439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80904D-CC0D-407E-AC67-0C69BC4E08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93E2D2C-8350-4D7F-BD96-AF7B22E57ED1}"/>
              </a:ext>
            </a:extLst>
          </p:cNvPr>
          <p:cNvSpPr/>
          <p:nvPr/>
        </p:nvSpPr>
        <p:spPr>
          <a:xfrm>
            <a:off x="4639559" y="2057400"/>
            <a:ext cx="2912882" cy="2743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zh-CN" altLang="en-US" dirty="0"/>
              <a:t>未工作男</a:t>
            </a:r>
            <a:endParaRPr lang="en-US" altLang="zh-CN" dirty="0"/>
          </a:p>
          <a:p>
            <a:pPr algn="ctr"/>
            <a:r>
              <a:rPr lang="zh-CN" altLang="en-US" dirty="0"/>
              <a:t>童同学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D547ABD-D9EF-4BBE-BEF4-8D2B620B4BED}"/>
              </a:ext>
            </a:extLst>
          </p:cNvPr>
          <p:cNvCxnSpPr>
            <a:stCxn id="2" idx="0"/>
            <a:endCxn id="3" idx="0"/>
          </p:cNvCxnSpPr>
          <p:nvPr/>
        </p:nvCxnSpPr>
        <p:spPr>
          <a:xfrm>
            <a:off x="6096000" y="0"/>
            <a:ext cx="0" cy="205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2D7A91-CE09-4A99-B1C0-D0D230E315E8}"/>
              </a:ext>
            </a:extLst>
          </p:cNvPr>
          <p:cNvCxnSpPr>
            <a:stCxn id="2" idx="1"/>
            <a:endCxn id="3" idx="2"/>
          </p:cNvCxnSpPr>
          <p:nvPr/>
        </p:nvCxnSpPr>
        <p:spPr>
          <a:xfrm>
            <a:off x="0" y="3429000"/>
            <a:ext cx="4639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A684A0-2B84-4866-BA2A-32AB7427F441}"/>
              </a:ext>
            </a:extLst>
          </p:cNvPr>
          <p:cNvCxnSpPr>
            <a:stCxn id="3" idx="4"/>
            <a:endCxn id="2" idx="2"/>
          </p:cNvCxnSpPr>
          <p:nvPr/>
        </p:nvCxnSpPr>
        <p:spPr>
          <a:xfrm>
            <a:off x="6096000" y="4800600"/>
            <a:ext cx="0" cy="205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290873-201D-43DC-A141-008462462773}"/>
              </a:ext>
            </a:extLst>
          </p:cNvPr>
          <p:cNvCxnSpPr>
            <a:stCxn id="2" idx="3"/>
            <a:endCxn id="3" idx="6"/>
          </p:cNvCxnSpPr>
          <p:nvPr/>
        </p:nvCxnSpPr>
        <p:spPr>
          <a:xfrm flipH="1">
            <a:off x="7552441" y="3429000"/>
            <a:ext cx="4639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一个圆顶角，剪去另一个顶角 11">
            <a:extLst>
              <a:ext uri="{FF2B5EF4-FFF2-40B4-BE49-F238E27FC236}">
                <a16:creationId xmlns:a16="http://schemas.microsoft.com/office/drawing/2014/main" id="{6C8F2837-584E-4056-846D-5755F480D8DB}"/>
              </a:ext>
            </a:extLst>
          </p:cNvPr>
          <p:cNvSpPr/>
          <p:nvPr/>
        </p:nvSpPr>
        <p:spPr>
          <a:xfrm>
            <a:off x="603314" y="288915"/>
            <a:ext cx="2950588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私人物品</a:t>
            </a:r>
            <a:r>
              <a:rPr lang="en-US" altLang="zh-CN" dirty="0"/>
              <a:t>-</a:t>
            </a:r>
            <a:r>
              <a:rPr lang="zh-CN" altLang="en-US" dirty="0"/>
              <a:t>整理</a:t>
            </a:r>
          </a:p>
        </p:txBody>
      </p:sp>
      <p:sp>
        <p:nvSpPr>
          <p:cNvPr id="13" name="矩形: 一个圆顶角，剪去另一个顶角 12">
            <a:extLst>
              <a:ext uri="{FF2B5EF4-FFF2-40B4-BE49-F238E27FC236}">
                <a16:creationId xmlns:a16="http://schemas.microsoft.com/office/drawing/2014/main" id="{8CE4025D-853F-465D-8EB2-1D2FCE12484A}"/>
              </a:ext>
            </a:extLst>
          </p:cNvPr>
          <p:cNvSpPr/>
          <p:nvPr/>
        </p:nvSpPr>
        <p:spPr>
          <a:xfrm>
            <a:off x="603314" y="5164858"/>
            <a:ext cx="2912878" cy="570306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物品信息共享</a:t>
            </a:r>
            <a:endParaRPr lang="zh-CN" altLang="en-US" dirty="0"/>
          </a:p>
        </p:txBody>
      </p:sp>
      <p:sp>
        <p:nvSpPr>
          <p:cNvPr id="14" name="矩形: 一个圆顶角，剪去另一个顶角 13">
            <a:extLst>
              <a:ext uri="{FF2B5EF4-FFF2-40B4-BE49-F238E27FC236}">
                <a16:creationId xmlns:a16="http://schemas.microsoft.com/office/drawing/2014/main" id="{5487BEBA-4EBB-4BE3-A499-71D22A6C22F6}"/>
              </a:ext>
            </a:extLst>
          </p:cNvPr>
          <p:cNvSpPr/>
          <p:nvPr/>
        </p:nvSpPr>
        <p:spPr>
          <a:xfrm>
            <a:off x="603313" y="4042023"/>
            <a:ext cx="2912881" cy="57030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实时查看物品情况</a:t>
            </a:r>
          </a:p>
        </p:txBody>
      </p:sp>
      <p:sp>
        <p:nvSpPr>
          <p:cNvPr id="25" name="矩形: 一个圆顶角，剪去另一个顶角 24">
            <a:extLst>
              <a:ext uri="{FF2B5EF4-FFF2-40B4-BE49-F238E27FC236}">
                <a16:creationId xmlns:a16="http://schemas.microsoft.com/office/drawing/2014/main" id="{0A901DE8-DE99-407A-B2E6-A1C58E6C0CEB}"/>
              </a:ext>
            </a:extLst>
          </p:cNvPr>
          <p:cNvSpPr/>
          <p:nvPr/>
        </p:nvSpPr>
        <p:spPr>
          <a:xfrm>
            <a:off x="7730828" y="252401"/>
            <a:ext cx="2950589" cy="564407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物品位置遗忘</a:t>
            </a:r>
          </a:p>
        </p:txBody>
      </p:sp>
      <p:sp>
        <p:nvSpPr>
          <p:cNvPr id="26" name="矩形: 一个圆顶角，剪去另一个顶角 25">
            <a:extLst>
              <a:ext uri="{FF2B5EF4-FFF2-40B4-BE49-F238E27FC236}">
                <a16:creationId xmlns:a16="http://schemas.microsoft.com/office/drawing/2014/main" id="{294B2D19-053E-4A3D-A7A8-20EB2ADA78C4}"/>
              </a:ext>
            </a:extLst>
          </p:cNvPr>
          <p:cNvSpPr/>
          <p:nvPr/>
        </p:nvSpPr>
        <p:spPr>
          <a:xfrm>
            <a:off x="7728472" y="1111221"/>
            <a:ext cx="2950585" cy="564408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家庭东西杂多</a:t>
            </a:r>
          </a:p>
        </p:txBody>
      </p:sp>
      <p:sp>
        <p:nvSpPr>
          <p:cNvPr id="27" name="矩形: 一个圆顶角，剪去另一个顶角 26">
            <a:extLst>
              <a:ext uri="{FF2B5EF4-FFF2-40B4-BE49-F238E27FC236}">
                <a16:creationId xmlns:a16="http://schemas.microsoft.com/office/drawing/2014/main" id="{B65219F4-6254-4720-80AC-E338A870F2C5}"/>
              </a:ext>
            </a:extLst>
          </p:cNvPr>
          <p:cNvSpPr/>
          <p:nvPr/>
        </p:nvSpPr>
        <p:spPr>
          <a:xfrm>
            <a:off x="8448241" y="4042023"/>
            <a:ext cx="3140445" cy="57030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智能家居解决问题</a:t>
            </a:r>
          </a:p>
        </p:txBody>
      </p:sp>
      <p:sp>
        <p:nvSpPr>
          <p:cNvPr id="17" name="矩形: 一个圆顶角，剪去另一个顶角 16">
            <a:extLst>
              <a:ext uri="{FF2B5EF4-FFF2-40B4-BE49-F238E27FC236}">
                <a16:creationId xmlns:a16="http://schemas.microsoft.com/office/drawing/2014/main" id="{B5A1E218-3932-481B-B7C9-C66935C9BF89}"/>
              </a:ext>
            </a:extLst>
          </p:cNvPr>
          <p:cNvSpPr/>
          <p:nvPr/>
        </p:nvSpPr>
        <p:spPr>
          <a:xfrm>
            <a:off x="603314" y="1111221"/>
            <a:ext cx="2950588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物品归纳可视化</a:t>
            </a:r>
          </a:p>
        </p:txBody>
      </p:sp>
      <p:sp>
        <p:nvSpPr>
          <p:cNvPr id="18" name="矩形: 一个圆顶角，剪去另一个顶角 17">
            <a:extLst>
              <a:ext uri="{FF2B5EF4-FFF2-40B4-BE49-F238E27FC236}">
                <a16:creationId xmlns:a16="http://schemas.microsoft.com/office/drawing/2014/main" id="{3A258D5C-C4AF-416E-846F-AC3E7F86B48B}"/>
              </a:ext>
            </a:extLst>
          </p:cNvPr>
          <p:cNvSpPr/>
          <p:nvPr/>
        </p:nvSpPr>
        <p:spPr>
          <a:xfrm>
            <a:off x="8448240" y="5182373"/>
            <a:ext cx="3140443" cy="552792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有意向尝试智能家居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841608-0D65-46DE-87B9-FC03AE0F3690}"/>
              </a:ext>
            </a:extLst>
          </p:cNvPr>
          <p:cNvSpPr txBox="1"/>
          <p:nvPr/>
        </p:nvSpPr>
        <p:spPr>
          <a:xfrm>
            <a:off x="3872656" y="28072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C835CB-39F1-4419-9D61-C989F85CA4DE}"/>
              </a:ext>
            </a:extLst>
          </p:cNvPr>
          <p:cNvSpPr txBox="1"/>
          <p:nvPr/>
        </p:nvSpPr>
        <p:spPr>
          <a:xfrm>
            <a:off x="3872525" y="37546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5A005D-CD22-4339-8FA0-ACA815BAA353}"/>
              </a:ext>
            </a:extLst>
          </p:cNvPr>
          <p:cNvSpPr txBox="1"/>
          <p:nvPr/>
        </p:nvSpPr>
        <p:spPr>
          <a:xfrm>
            <a:off x="7728472" y="28072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B1F53-2E71-41FE-8B2C-2286D786D08F}"/>
              </a:ext>
            </a:extLst>
          </p:cNvPr>
          <p:cNvSpPr txBox="1"/>
          <p:nvPr/>
        </p:nvSpPr>
        <p:spPr>
          <a:xfrm>
            <a:off x="7728472" y="37521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想</a:t>
            </a:r>
          </a:p>
        </p:txBody>
      </p:sp>
      <p:sp>
        <p:nvSpPr>
          <p:cNvPr id="22" name="矩形: 一个圆顶角，剪去另一个顶角 21">
            <a:extLst>
              <a:ext uri="{FF2B5EF4-FFF2-40B4-BE49-F238E27FC236}">
                <a16:creationId xmlns:a16="http://schemas.microsoft.com/office/drawing/2014/main" id="{AB3CA5F5-9C63-4F6C-B149-6B5A23687E8B}"/>
              </a:ext>
            </a:extLst>
          </p:cNvPr>
          <p:cNvSpPr/>
          <p:nvPr/>
        </p:nvSpPr>
        <p:spPr>
          <a:xfrm>
            <a:off x="603314" y="2089675"/>
            <a:ext cx="2950589" cy="527895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东西找不到的情况</a:t>
            </a:r>
          </a:p>
        </p:txBody>
      </p:sp>
    </p:spTree>
    <p:extLst>
      <p:ext uri="{BB962C8B-B14F-4D97-AF65-F5344CB8AC3E}">
        <p14:creationId xmlns:p14="http://schemas.microsoft.com/office/powerpoint/2010/main" val="349482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170</Words>
  <Application>Microsoft Office PowerPoint</Application>
  <PresentationFormat>宽屏</PresentationFormat>
  <Paragraphs>66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Anchovy</dc:creator>
  <cp:lastModifiedBy>Anchovy</cp:lastModifiedBy>
  <cp:revision>5</cp:revision>
  <dcterms:created xsi:type="dcterms:W3CDTF">2021-05-15T11:20:09Z</dcterms:created>
  <dcterms:modified xsi:type="dcterms:W3CDTF">2021-05-15T11:33:03Z</dcterms:modified>
</cp:coreProperties>
</file>